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B7D604-EB72-4D57-9A2F-9175F3D8398A}">
  <a:tblStyle styleId="{F9B7D604-EB72-4D57-9A2F-9175F3D839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Cambria"/>
              <a:buChar char="➢"/>
            </a:pPr>
            <a:r>
              <a:rPr lang="es" sz="18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Angélica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6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125" name="Shape 125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982525" y="42711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617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 </a:t>
            </a:r>
          </a:p>
        </p:txBody>
      </p:sp>
      <p:pic>
        <p:nvPicPr>
          <p:cNvPr descr="Game Invite.png" id="131" name="Shape 131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8025" y="805675"/>
            <a:ext cx="8069176" cy="42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261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Game </a:t>
            </a:r>
          </a:p>
        </p:txBody>
      </p:sp>
      <p:pic>
        <p:nvPicPr>
          <p:cNvPr descr="Create Game.png" id="137" name="Shape 137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841221" y="-23375"/>
            <a:ext cx="6302779" cy="5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394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Take Turn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25" y="778125"/>
            <a:ext cx="7572265" cy="42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Refactoring and Design Pattern List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148350" y="1107100"/>
            <a:ext cx="71925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Singleton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Abstract Factory Method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Prototype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Facade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mbria"/>
              <a:buChar char="➢"/>
            </a:pPr>
            <a:r>
              <a:rPr lang="es" sz="3000">
                <a:latin typeface="Cambria"/>
                <a:ea typeface="Cambria"/>
                <a:cs typeface="Cambria"/>
                <a:sym typeface="Cambria"/>
              </a:rPr>
              <a:t>Decorator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Shape 154"/>
          <p:cNvGraphicFramePr/>
          <p:nvPr/>
        </p:nvGraphicFramePr>
        <p:xfrm>
          <a:off x="87555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{F9B7D604-EB72-4D57-9A2F-9175F3D8398A}</a:tableStyleId>
              </a:tblPr>
              <a:tblGrid>
                <a:gridCol w="1626350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  <a:gridCol w="689425"/>
              </a:tblGrid>
              <a:tr h="470950"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2400"/>
                        <a:t>Traceability Link Matrix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Invite Manager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5775" y="7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Logical Architecture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37477" l="5232" r="51661" t="21499"/>
          <a:stretch/>
        </p:blipFill>
        <p:spPr>
          <a:xfrm>
            <a:off x="4703150" y="1116725"/>
            <a:ext cx="4156500" cy="268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00" y="596500"/>
            <a:ext cx="4120400" cy="33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150" y="3800300"/>
            <a:ext cx="4004575" cy="1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538" y="3983150"/>
            <a:ext cx="4156517" cy="11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7">
            <a:alphaModFix/>
          </a:blip>
          <a:srcRect b="80163" l="5337" r="50729" t="5227"/>
          <a:stretch/>
        </p:blipFill>
        <p:spPr>
          <a:xfrm>
            <a:off x="4703150" y="102774"/>
            <a:ext cx="4156500" cy="106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Before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0" y="767425"/>
            <a:ext cx="7362410" cy="42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5375" y="64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Client - After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00" y="564950"/>
            <a:ext cx="5499223" cy="434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39425" y="1137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Game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0" y="113725"/>
            <a:ext cx="4216466" cy="4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0" y="1188175"/>
            <a:ext cx="1549700" cy="1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775" y="1429650"/>
            <a:ext cx="1653750" cy="1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075" y="2996475"/>
            <a:ext cx="2084875" cy="13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01375" y="686425"/>
            <a:ext cx="3500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Addition of Singleton Manager Classes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812750" y="686425"/>
            <a:ext cx="2627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Addition of JungleGame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1088" y="75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Network - Before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5075"/>
            <a:ext cx="8397978" cy="40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125" y="56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Design Class Diagram: Jungle Server - After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25" y="628750"/>
            <a:ext cx="6750500" cy="435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135870" y="74894"/>
            <a:ext cx="8627355" cy="5024154"/>
            <a:chOff x="819700" y="647575"/>
            <a:chExt cx="7072762" cy="4343524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700" y="647575"/>
              <a:ext cx="7072762" cy="4343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/>
            <p:nvPr/>
          </p:nvSpPr>
          <p:spPr>
            <a:xfrm>
              <a:off x="9467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3018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656975" y="1933850"/>
              <a:ext cx="2108400" cy="124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95775" y="74875"/>
            <a:ext cx="87939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Server Structure &amp; Packages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27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Diagram: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676385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