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5" Type="http://schemas.openxmlformats.org/officeDocument/2006/relationships/image" Target="../media/image22.png"/><Relationship Id="rId1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mbria"/>
              <a:buChar char="➢"/>
            </a:pPr>
            <a:r>
              <a:rPr lang="e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35250" y="803550"/>
            <a:ext cx="21060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Testing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196525" y="1704000"/>
            <a:ext cx="60825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s" sz="2400"/>
              <a:t>Over</a:t>
            </a:r>
            <a:r>
              <a:rPr lang="es" sz="2400"/>
              <a:t> </a:t>
            </a:r>
            <a:r>
              <a:rPr b="1" lang="es" sz="2400"/>
              <a:t>40</a:t>
            </a:r>
            <a:r>
              <a:rPr lang="es" sz="2400"/>
              <a:t> unique tests for Client side.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3" name="Shape 143"/>
          <p:cNvSpPr txBox="1"/>
          <p:nvPr/>
        </p:nvSpPr>
        <p:spPr>
          <a:xfrm>
            <a:off x="1196525" y="2594575"/>
            <a:ext cx="7194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s" sz="2400"/>
              <a:t>Over</a:t>
            </a:r>
            <a:r>
              <a:rPr lang="es" sz="2400"/>
              <a:t> </a:t>
            </a:r>
            <a:r>
              <a:rPr b="1" lang="es" sz="2400"/>
              <a:t>25</a:t>
            </a:r>
            <a:r>
              <a:rPr lang="es" sz="2400"/>
              <a:t> unique,</a:t>
            </a:r>
            <a:r>
              <a:rPr lang="es" sz="2400"/>
              <a:t> comprehensive Server side acceptance tests.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Development Manual Changes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Now uses GitHub’s Wiki.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Added IDE specific instructions.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Eclipse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IntelliJ IDEA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Added instructions for setting up database.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Using Docker + PostgreSQL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Using H2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Added instructions for setting run configurations for all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&amp; Design Patterns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905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Refactoring: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Implemented MVC pattern in client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Method and class extraction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839050" y="2679775"/>
            <a:ext cx="3999900" cy="161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New </a:t>
            </a: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Design Patterns: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Observer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Factory/Abstract Factory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Model-View-Controller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013375" y="1152475"/>
            <a:ext cx="2335500" cy="2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Existing Design Patterns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Abstract Factory Method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0" y="0"/>
            <a:ext cx="48852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Client </a:t>
            </a:r>
            <a:r>
              <a:rPr b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Traceability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Link Matrix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251"/>
            <a:ext cx="9143996" cy="10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288" y="-6"/>
            <a:ext cx="4258713" cy="1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67220"/>
            <a:ext cx="9144005" cy="64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55950"/>
            <a:ext cx="9143991" cy="4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0" y="3909250"/>
            <a:ext cx="914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Utility </a:t>
            </a:r>
            <a:r>
              <a:rPr b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Traceability Link Matrix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0" y="2523675"/>
            <a:ext cx="914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Server </a:t>
            </a:r>
            <a:r>
              <a:rPr b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Traceability Link Matrix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811013" y="179500"/>
            <a:ext cx="2523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New Art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3" y="969425"/>
            <a:ext cx="3182750" cy="40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225" y="2506150"/>
            <a:ext cx="1985576" cy="25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1025" y="969425"/>
            <a:ext cx="3166469" cy="40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762413" y="179500"/>
            <a:ext cx="2523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Old</a:t>
            </a: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Challenges &amp; Lessons Learned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91125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Challenges: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TDD.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Automated Testing.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Figuring out time and workload on github issues.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Managing structure and operation on github branches.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Constructing AI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Clear communication across the three core sections to our code. (Client, Server, and UI)</a:t>
            </a:r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Lessons Learned: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Overlapping knowledge of the program code is critical to handling complications.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An overall focus is more beneficial than working individually.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Different perspectives and ideas improve the product when the main focus is maintained.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Good design is critical too much quickly leads to complication.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Wisely using your tools is helpful to manage shared knowledge.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Demonstration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3118475" y="82500"/>
            <a:ext cx="663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2800"/>
              <a:t>T</a:t>
            </a:r>
            <a:r>
              <a:rPr b="1" lang="es" sz="2800">
                <a:solidFill>
                  <a:srgbClr val="000000"/>
                </a:solidFill>
              </a:rPr>
              <a:t>he Jungle Game	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393915" y="655200"/>
            <a:ext cx="408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1800"/>
              <a:t>Jungle</a:t>
            </a:r>
            <a:r>
              <a:rPr lang="es" sz="1800"/>
              <a:t> is a two-player strategy game.</a:t>
            </a:r>
          </a:p>
        </p:txBody>
      </p:sp>
      <p:pic>
        <p:nvPicPr>
          <p:cNvPr descr="Rat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700" y="12278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.pn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800" y="12278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663" y="12278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8225" y="12278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6625" y="22335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6488" y="22335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9050" y="22335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4675" y="223350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4636625" y="1780338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Rat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645475" y="1780338"/>
            <a:ext cx="503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Cat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635350" y="1780338"/>
            <a:ext cx="503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Fox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658225" y="1761138"/>
            <a:ext cx="63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Dog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70775" y="2785950"/>
            <a:ext cx="907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Leopard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598513" y="2766750"/>
            <a:ext cx="784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Tiger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649025" y="2793600"/>
            <a:ext cx="99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Lion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412600" y="2785950"/>
            <a:ext cx="99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Elephant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43263" y="34344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61488" y="34344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47538" y="34344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04525" y="343442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243263" y="4386925"/>
            <a:ext cx="95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s"/>
              <a:t>Normal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461488" y="4386925"/>
            <a:ext cx="95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/>
              <a:t>Den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7" name="Shape 87"/>
          <p:cNvSpPr txBox="1"/>
          <p:nvPr/>
        </p:nvSpPr>
        <p:spPr>
          <a:xfrm>
            <a:off x="7947538" y="4386925"/>
            <a:ext cx="95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/>
              <a:t>Trap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704500" y="4386925"/>
            <a:ext cx="95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/>
              <a:t>River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89" name="Shape 8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3125" y="227925"/>
            <a:ext cx="3712800" cy="4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52025" y="89025"/>
            <a:ext cx="17409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s" sz="3000"/>
              <a:t>Use Case 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b="1" lang="es" sz="3000"/>
              <a:t>Diagram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8849" l="0" r="0" t="6382"/>
          <a:stretch/>
        </p:blipFill>
        <p:spPr>
          <a:xfrm>
            <a:off x="2377764" y="89025"/>
            <a:ext cx="4573211" cy="501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452025" y="89025"/>
            <a:ext cx="17409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s" sz="3000"/>
              <a:t>Domain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b="1" lang="es" sz="3000"/>
              <a:t>Model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25" y="152400"/>
            <a:ext cx="626164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0"/>
            <a:ext cx="46707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Sequence Diagrams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622" y="339253"/>
            <a:ext cx="4177801" cy="199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01" y="3012868"/>
            <a:ext cx="4177800" cy="184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616" y="2851667"/>
            <a:ext cx="4177799" cy="2010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280125" y="19225"/>
            <a:ext cx="1252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530400" y="2635175"/>
            <a:ext cx="156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Game Invite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280125" y="2608550"/>
            <a:ext cx="1252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16879" l="8814" r="8657" t="12846"/>
          <a:stretch/>
        </p:blipFill>
        <p:spPr>
          <a:xfrm>
            <a:off x="2245600" y="0"/>
            <a:ext cx="68914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0" y="603900"/>
            <a:ext cx="2353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Package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5335800" y="453300"/>
            <a:ext cx="3808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- 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0" y="2421075"/>
            <a:ext cx="3823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-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5710200" y="1255375"/>
            <a:ext cx="3433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- Util.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