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04" autoAdjust="0"/>
  </p:normalViewPr>
  <p:slideViewPr>
    <p:cSldViewPr snapToGrid="0" snapToObjects="1">
      <p:cViewPr>
        <p:scale>
          <a:sx n="112" d="100"/>
          <a:sy n="112" d="100"/>
        </p:scale>
        <p:origin x="-125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31702-860D-BB4F-9563-9704DDD71D06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85208-558C-204B-81CD-E13F3439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1968-10E7-4842-9FB6-20893594FCD0}" type="datetimeFigureOut">
              <a:rPr lang="en-US" smtClean="0"/>
              <a:t>10/22/15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9E06E-12F5-A64D-A0A8-48E065801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3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6300" y="4584700"/>
            <a:ext cx="563826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900" y="1282700"/>
            <a:ext cx="3149784" cy="25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416300" y="482600"/>
            <a:ext cx="5638260" cy="3886199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495301"/>
            <a:ext cx="4343400" cy="589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95301"/>
            <a:ext cx="4305300" cy="589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7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DFCB9-665A-724E-987E-2EE00446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8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489049"/>
            <a:ext cx="9144000" cy="36895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68951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68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65" y="508000"/>
            <a:ext cx="8657677" cy="591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788" y="6554650"/>
            <a:ext cx="414773" cy="252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 </a:t>
            </a:r>
            <a:fld id="{CA9DFCB9-665A-724E-987E-2EE00446E5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562600" y="64890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2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139566" y="125289"/>
            <a:ext cx="4143742" cy="6597244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Minimal Viable Process</a:t>
            </a:r>
          </a:p>
          <a:p>
            <a:pPr>
              <a:tabLst>
                <a:tab pos="863600" algn="ctr"/>
                <a:tab pos="2173288" algn="ctr"/>
                <a:tab pos="3371850" algn="ctr"/>
              </a:tabLst>
            </a:pPr>
            <a:r>
              <a:rPr lang="en-US" sz="1100" b="1" dirty="0">
                <a:solidFill>
                  <a:schemeClr val="tx1"/>
                </a:solidFill>
              </a:rPr>
              <a:t>	</a:t>
            </a:r>
            <a:r>
              <a:rPr lang="en-US" sz="1100" dirty="0" smtClean="0">
                <a:solidFill>
                  <a:schemeClr val="tx1"/>
                </a:solidFill>
              </a:rPr>
              <a:t>Operational</a:t>
            </a:r>
            <a:r>
              <a:rPr lang="en-US" sz="1100" b="1" dirty="0">
                <a:solidFill>
                  <a:schemeClr val="tx1"/>
                </a:solidFill>
              </a:rPr>
              <a:t>	</a:t>
            </a:r>
            <a:r>
              <a:rPr lang="en-US" sz="1100" dirty="0" smtClean="0">
                <a:solidFill>
                  <a:schemeClr val="tx1"/>
                </a:solidFill>
              </a:rPr>
              <a:t>Engineering	Other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383218" y="125289"/>
            <a:ext cx="2709881" cy="6597244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b="1" dirty="0" smtClean="0">
                <a:solidFill>
                  <a:srgbClr val="000000"/>
                </a:solidFill>
              </a:rPr>
              <a:t>Minimal Effective Practice</a:t>
            </a:r>
            <a:endParaRPr lang="en-US" sz="1100" b="1" dirty="0">
              <a:solidFill>
                <a:srgbClr val="000000"/>
              </a:solidFill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00705"/>
              </p:ext>
            </p:extLst>
          </p:nvPr>
        </p:nvGraphicFramePr>
        <p:xfrm>
          <a:off x="6397330" y="392184"/>
          <a:ext cx="2561368" cy="648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212"/>
                <a:gridCol w="1484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MSA</a:t>
                      </a:r>
                      <a:endParaRPr lang="en-US" sz="11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MEP</a:t>
                      </a:r>
                      <a:endParaRPr lang="en-US" sz="1100" dirty="0"/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Requirements Analysis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Project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 week time</a:t>
                      </a:r>
                      <a:r>
                        <a:rPr lang="en-US" sz="1100" baseline="0" dirty="0" smtClean="0"/>
                        <a:t> box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Iteration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List tasks for iteration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Design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Use UML</a:t>
                      </a:r>
                      <a:r>
                        <a:rPr lang="en-US" sz="1100" baseline="0" dirty="0" smtClean="0"/>
                        <a:t> to Show Design Components and Architecture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3953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Construction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 hoc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Test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Unit testing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Post</a:t>
                      </a:r>
                      <a:r>
                        <a:rPr lang="en-US" sz="1100" baseline="0" dirty="0" smtClean="0"/>
                        <a:t> Mortem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 next iteration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3884" y="3043370"/>
            <a:ext cx="1939894" cy="367916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100" b="1" dirty="0" smtClean="0"/>
              <a:t>Minimal Sufficient Activities</a:t>
            </a:r>
          </a:p>
          <a:p>
            <a:endParaRPr lang="en-US" sz="1100" dirty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Engineering Activities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Envision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Requirements Analysis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Synthesize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	Design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Articulate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Code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Interpret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N/A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endParaRPr lang="en-US" sz="1100" dirty="0" smtClean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Operational Activities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Plan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Iteration 2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	</a:t>
            </a:r>
            <a:r>
              <a:rPr lang="en-US" sz="1100" smtClean="0"/>
              <a:t>Part 2 </a:t>
            </a:r>
            <a:r>
              <a:rPr lang="en-US" sz="1100" dirty="0" smtClean="0"/>
              <a:t>of Project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Monitor and Control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endParaRPr lang="en-US" sz="1100" dirty="0"/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 smtClean="0"/>
              <a:t>	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  <a:r>
              <a:rPr lang="en-US" sz="1100" dirty="0" smtClean="0"/>
              <a:t>Customer Relations</a:t>
            </a:r>
          </a:p>
          <a:p>
            <a:pPr>
              <a:lnSpc>
                <a:spcPct val="80000"/>
              </a:lnSpc>
              <a:tabLst>
                <a:tab pos="341313" algn="l"/>
                <a:tab pos="573088" algn="l"/>
                <a:tab pos="796925" algn="l"/>
              </a:tabLst>
            </a:pPr>
            <a:r>
              <a:rPr lang="en-US" sz="1100" dirty="0"/>
              <a:t>	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63884" y="130378"/>
            <a:ext cx="1939894" cy="26420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ctr">
              <a:tabLst>
                <a:tab pos="341313" algn="l"/>
                <a:tab pos="573088" algn="l"/>
              </a:tabLst>
            </a:pPr>
            <a:r>
              <a:rPr lang="en-US" sz="1100" b="1" dirty="0" smtClean="0"/>
              <a:t>Minimal Guiding Indicators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695524" y="468364"/>
            <a:ext cx="0" cy="6090889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139091" y="468364"/>
            <a:ext cx="0" cy="6090889"/>
          </a:xfrm>
          <a:prstGeom prst="line">
            <a:avLst/>
          </a:prstGeom>
          <a:ln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53995"/>
              </p:ext>
            </p:extLst>
          </p:nvPr>
        </p:nvGraphicFramePr>
        <p:xfrm>
          <a:off x="48848" y="380403"/>
          <a:ext cx="1967838" cy="24038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4777"/>
                <a:gridCol w="1003061"/>
              </a:tblGrid>
              <a:tr h="323803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Goal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Indicator</a:t>
                      </a:r>
                      <a:endParaRPr lang="en-US" sz="1100" b="1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0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Cost: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Don’t care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825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Schedule: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</a:t>
                      </a:r>
                      <a:r>
                        <a:rPr lang="en-US" sz="1100" baseline="0" dirty="0" smtClean="0"/>
                        <a:t>% of iteration goals complete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61883">
                <a:tc>
                  <a:txBody>
                    <a:bodyPr/>
                    <a:lstStyle/>
                    <a:p>
                      <a:pPr>
                        <a:tabLst>
                          <a:tab pos="171450" algn="l"/>
                          <a:tab pos="403225" algn="l"/>
                        </a:tabLst>
                      </a:pPr>
                      <a:r>
                        <a:rPr lang="en-US" sz="1100" dirty="0" smtClean="0"/>
                        <a:t>Performance: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Product: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	NFR:		FR:</a:t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	</a:t>
                      </a:r>
                    </a:p>
                    <a:p>
                      <a:pPr>
                        <a:tabLst>
                          <a:tab pos="171450" algn="l"/>
                          <a:tab pos="403225" algn="l"/>
                        </a:tabLst>
                      </a:pPr>
                      <a:r>
                        <a:rPr lang="en-US" sz="1100" dirty="0" smtClean="0"/>
                        <a:t>     Process:</a:t>
                      </a:r>
                      <a:endParaRPr lang="en-US" sz="11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r>
                        <a:rPr lang="en-US" sz="1100" dirty="0" smtClean="0"/>
                        <a:t>100% visual test success and 100% unit test</a:t>
                      </a:r>
                      <a:r>
                        <a:rPr lang="en-US" sz="1100" baseline="0" dirty="0" smtClean="0"/>
                        <a:t> success</a:t>
                      </a:r>
                      <a:endParaRPr lang="en-US" sz="11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Ad</a:t>
                      </a:r>
                      <a:r>
                        <a:rPr lang="en-US" sz="1100" baseline="0" dirty="0" smtClean="0"/>
                        <a:t> hoc</a:t>
                      </a:r>
                      <a:endParaRPr lang="en-US" sz="11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2" name="Connector 11"/>
          <p:cNvSpPr/>
          <p:nvPr/>
        </p:nvSpPr>
        <p:spPr>
          <a:xfrm>
            <a:off x="4343580" y="587369"/>
            <a:ext cx="170973" cy="146532"/>
          </a:xfrm>
          <a:prstGeom prst="flowChartConnector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33756" y="1060012"/>
            <a:ext cx="790622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Analyze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4"/>
            <a:endCxn id="13" idx="0"/>
          </p:cNvCxnSpPr>
          <p:nvPr/>
        </p:nvCxnSpPr>
        <p:spPr>
          <a:xfrm>
            <a:off x="4429067" y="733901"/>
            <a:ext cx="0" cy="32611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01945" y="1879991"/>
            <a:ext cx="1156643" cy="3993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Plan Project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301945" y="2610742"/>
            <a:ext cx="1156643" cy="399381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Plan Iteration 2 (timelines, etc.)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936459" y="3474453"/>
            <a:ext cx="949373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Design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918204" y="4150476"/>
            <a:ext cx="1003196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Construction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33756" y="4698758"/>
            <a:ext cx="790622" cy="202639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Test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3" idx="0"/>
          </p:cNvCxnSpPr>
          <p:nvPr/>
        </p:nvCxnSpPr>
        <p:spPr>
          <a:xfrm>
            <a:off x="4419802" y="4353115"/>
            <a:ext cx="9265" cy="34564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22" idx="0"/>
          </p:cNvCxnSpPr>
          <p:nvPr/>
        </p:nvCxnSpPr>
        <p:spPr>
          <a:xfrm>
            <a:off x="4411146" y="3677092"/>
            <a:ext cx="8656" cy="47338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438023" y="5465959"/>
            <a:ext cx="889524" cy="342680"/>
          </a:xfrm>
          <a:prstGeom prst="round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Post Mortem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Connector 29"/>
          <p:cNvSpPr/>
          <p:nvPr/>
        </p:nvSpPr>
        <p:spPr>
          <a:xfrm>
            <a:off x="2801389" y="6463331"/>
            <a:ext cx="170973" cy="146532"/>
          </a:xfrm>
          <a:prstGeom prst="flowChartConnector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13" idx="2"/>
            <a:endCxn id="18" idx="0"/>
          </p:cNvCxnSpPr>
          <p:nvPr/>
        </p:nvCxnSpPr>
        <p:spPr>
          <a:xfrm rot="5400000">
            <a:off x="3345997" y="796921"/>
            <a:ext cx="617340" cy="15488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8" idx="2"/>
            <a:endCxn id="20" idx="0"/>
          </p:cNvCxnSpPr>
          <p:nvPr/>
        </p:nvCxnSpPr>
        <p:spPr>
          <a:xfrm>
            <a:off x="2880267" y="2279372"/>
            <a:ext cx="0" cy="331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0" idx="2"/>
            <a:endCxn id="21" idx="0"/>
          </p:cNvCxnSpPr>
          <p:nvPr/>
        </p:nvCxnSpPr>
        <p:spPr>
          <a:xfrm rot="16200000" flipH="1">
            <a:off x="3413541" y="2476848"/>
            <a:ext cx="464330" cy="1530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8" idx="0"/>
          </p:cNvCxnSpPr>
          <p:nvPr/>
        </p:nvCxnSpPr>
        <p:spPr>
          <a:xfrm rot="5400000">
            <a:off x="3373645" y="4410537"/>
            <a:ext cx="564562" cy="1546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2762135" y="6028925"/>
            <a:ext cx="241300" cy="212535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28" idx="2"/>
            <a:endCxn id="34" idx="0"/>
          </p:cNvCxnSpPr>
          <p:nvPr/>
        </p:nvCxnSpPr>
        <p:spPr>
          <a:xfrm>
            <a:off x="2882785" y="5808639"/>
            <a:ext cx="0" cy="220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4" idx="2"/>
            <a:endCxn id="30" idx="0"/>
          </p:cNvCxnSpPr>
          <p:nvPr/>
        </p:nvCxnSpPr>
        <p:spPr>
          <a:xfrm>
            <a:off x="2882785" y="6241460"/>
            <a:ext cx="4091" cy="221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34" idx="3"/>
          </p:cNvCxnSpPr>
          <p:nvPr/>
        </p:nvCxnSpPr>
        <p:spPr>
          <a:xfrm flipV="1">
            <a:off x="3003435" y="2063899"/>
            <a:ext cx="2791120" cy="4071294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3"/>
          </p:cNvCxnSpPr>
          <p:nvPr/>
        </p:nvCxnSpPr>
        <p:spPr>
          <a:xfrm flipH="1">
            <a:off x="3458588" y="2063899"/>
            <a:ext cx="2335967" cy="15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79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86</Words>
  <Application>Microsoft Macintosh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Auburn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Umphress</dc:creator>
  <cp:keywords/>
  <dc:description/>
  <cp:lastModifiedBy>Allison Holt</cp:lastModifiedBy>
  <cp:revision>221</cp:revision>
  <cp:lastPrinted>2015-10-03T22:12:29Z</cp:lastPrinted>
  <dcterms:created xsi:type="dcterms:W3CDTF">2010-12-15T15:43:47Z</dcterms:created>
  <dcterms:modified xsi:type="dcterms:W3CDTF">2015-10-22T23:49:09Z</dcterms:modified>
  <cp:category/>
</cp:coreProperties>
</file>