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2" r:id="rId6"/>
    <p:sldId id="259" r:id="rId7"/>
    <p:sldId id="263" r:id="rId8"/>
    <p:sldId id="264" r:id="rId9"/>
    <p:sldId id="266" r:id="rId10"/>
    <p:sldId id="267" r:id="rId11"/>
    <p:sldId id="268" r:id="rId12"/>
    <p:sldId id="260" r:id="rId13"/>
    <p:sldId id="261" r:id="rId14"/>
    <p:sldId id="269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9341D-C20D-2344-BCDB-57F16B411F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6488-2248-B64B-BC33-DF2A1795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0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7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Issue encoded images having the secret revealed in the gray</a:t>
            </a:r>
            <a:r>
              <a:rPr lang="en-US" baseline="0" dirty="0" smtClean="0"/>
              <a:t> scale images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With color images, the encoded images did not have the same meaning as the covers they inherited from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Also, the decryption did not reveal the secret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decrypted</a:t>
            </a:r>
            <a:r>
              <a:rPr lang="en-US" baseline="0" dirty="0" smtClean="0"/>
              <a:t> messages were not too clear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After reversal of the encryption technique, decrypted image was awesome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Robustness:  all required mores must be entered before button enabled, default values for optional fields, success messages tell where files were stored along with names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Alpha:  based on averages of |cover – encoded color concentration|;  had no impact on decryption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71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review of what happened</a:t>
            </a:r>
            <a:r>
              <a:rPr lang="en-US" baseline="0" dirty="0" smtClean="0"/>
              <a:t> over every iteration?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Invariant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k, n where k is the minimum number of shares needed to reveal secret and n is the number of shares created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Shares looked like pictures of static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Extended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shares are hidden in cover images so the encoded images have meanings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Only worked for strictly black and white images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Halftoning</a:t>
            </a:r>
            <a:r>
              <a:rPr lang="en-US" dirty="0" smtClean="0"/>
              <a:t> simulates</a:t>
            </a:r>
            <a:r>
              <a:rPr lang="en-US" baseline="0" dirty="0" smtClean="0"/>
              <a:t> a continuous tone through the use of dots, varying in either size or in spacing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Issue was secret was visible in the encoded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Allison Holt                           April 8, 2016</a:t>
            </a: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 smtClean="0"/>
              <a:t>Holt Visual Cryptography Tool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328202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solidFill>
                  <a:schemeClr val="accent2"/>
                </a:solidFill>
              </a:rPr>
              <a:t>Iterations </a:t>
            </a:r>
            <a:r>
              <a:rPr lang="en-US" sz="4400" cap="none" dirty="0" smtClean="0">
                <a:solidFill>
                  <a:schemeClr val="accent2"/>
                </a:solidFill>
              </a:rPr>
              <a:t>4 </a:t>
            </a:r>
            <a:r>
              <a:rPr lang="en-US" sz="4400" cap="none" dirty="0">
                <a:solidFill>
                  <a:schemeClr val="accent2"/>
                </a:solidFill>
              </a:rPr>
              <a:t>&amp; </a:t>
            </a:r>
            <a:r>
              <a:rPr lang="en-US" sz="4400" cap="none" dirty="0" smtClean="0">
                <a:solidFill>
                  <a:schemeClr val="accent2"/>
                </a:solidFill>
              </a:rPr>
              <a:t>5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Iteration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/>
              <a:t>Research </a:t>
            </a:r>
            <a:r>
              <a:rPr lang="en-US" dirty="0" smtClean="0"/>
              <a:t>methods of encoding and decoding colorful images</a:t>
            </a:r>
          </a:p>
          <a:p>
            <a:r>
              <a:rPr lang="en-US" dirty="0" smtClean="0"/>
              <a:t>Selected VIP synchronization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Iteration 5</a:t>
            </a:r>
            <a:endParaRPr lang="en-US" dirty="0"/>
          </a:p>
          <a:p>
            <a:r>
              <a:rPr lang="en-US" dirty="0"/>
              <a:t>Implemented the Floyd-Steinberg dithering/error </a:t>
            </a:r>
            <a:r>
              <a:rPr lang="en-US" dirty="0" smtClean="0"/>
              <a:t>diffusion</a:t>
            </a:r>
          </a:p>
          <a:p>
            <a:r>
              <a:rPr lang="en-US" dirty="0" smtClean="0"/>
              <a:t>Implemented VIP synchronization without pixel expansion</a:t>
            </a:r>
          </a:p>
        </p:txBody>
      </p:sp>
    </p:spTree>
    <p:extLst>
      <p:ext uri="{BB962C8B-B14F-4D97-AF65-F5344CB8AC3E}">
        <p14:creationId xmlns:p14="http://schemas.microsoft.com/office/powerpoint/2010/main" val="33314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 </a:t>
            </a:r>
            <a:r>
              <a:rPr lang="en-US" sz="4400" cap="none" dirty="0">
                <a:solidFill>
                  <a:schemeClr val="accent2"/>
                </a:solidFill>
              </a:rPr>
              <a:t>6</a:t>
            </a:r>
            <a:r>
              <a:rPr lang="en-US" sz="4400" cap="none" dirty="0" smtClean="0">
                <a:solidFill>
                  <a:schemeClr val="accent2"/>
                </a:solidFill>
              </a:rPr>
              <a:t> &amp; 7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Iteration 6</a:t>
            </a:r>
          </a:p>
          <a:p>
            <a:r>
              <a:rPr lang="en-US" dirty="0" smtClean="0"/>
              <a:t>Added pixel expansion to encoding process</a:t>
            </a:r>
          </a:p>
          <a:p>
            <a:r>
              <a:rPr lang="en-US" dirty="0" smtClean="0"/>
              <a:t>Randomized the order of the expanded pixels</a:t>
            </a:r>
          </a:p>
          <a:p>
            <a:r>
              <a:rPr lang="en-US" dirty="0" smtClean="0"/>
              <a:t>Fixed the encoded shares so they weren’t too dark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Iteration 7</a:t>
            </a:r>
            <a:endParaRPr lang="en-US" dirty="0"/>
          </a:p>
          <a:p>
            <a:r>
              <a:rPr lang="en-US" dirty="0" smtClean="0"/>
              <a:t>Updated the decryption technique (not worried about transparencies)</a:t>
            </a:r>
          </a:p>
          <a:p>
            <a:r>
              <a:rPr lang="en-US" dirty="0" smtClean="0"/>
              <a:t>Added features to make tool more robust</a:t>
            </a:r>
          </a:p>
          <a:p>
            <a:r>
              <a:rPr lang="en-US" dirty="0" smtClean="0"/>
              <a:t>Utilizedαto better blend the encoded images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55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Lessons Learned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terms of process</a:t>
            </a:r>
            <a:endParaRPr lang="is-IS" dirty="0" smtClean="0"/>
          </a:p>
          <a:p>
            <a:r>
              <a:rPr lang="en-US" dirty="0" smtClean="0"/>
              <a:t>Necessary to have hard deadlines on construction</a:t>
            </a:r>
          </a:p>
          <a:p>
            <a:r>
              <a:rPr lang="en-US" dirty="0" smtClean="0"/>
              <a:t>Adding weekly planning helped balance other commitments with project workload</a:t>
            </a:r>
          </a:p>
          <a:p>
            <a:pPr marL="114300" indent="0">
              <a:buNone/>
            </a:pPr>
            <a:r>
              <a:rPr lang="en-US" dirty="0" smtClean="0"/>
              <a:t>In general</a:t>
            </a:r>
          </a:p>
          <a:p>
            <a:r>
              <a:rPr lang="en-US" dirty="0" smtClean="0"/>
              <a:t>Should have researched better ways to test with images</a:t>
            </a:r>
          </a:p>
          <a:p>
            <a:r>
              <a:rPr lang="en-US" dirty="0" smtClean="0"/>
              <a:t>Documenting as you make progress is a must</a:t>
            </a:r>
          </a:p>
          <a:p>
            <a:r>
              <a:rPr lang="en-US" dirty="0" smtClean="0"/>
              <a:t>Using source control software like </a:t>
            </a:r>
            <a:r>
              <a:rPr lang="en-US" dirty="0" err="1" smtClean="0"/>
              <a:t>GitHub</a:t>
            </a:r>
            <a:r>
              <a:rPr lang="en-US" dirty="0" smtClean="0"/>
              <a:t> is also useful in terms of tracking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none" dirty="0" smtClean="0"/>
              <a:t>Demonstration</a:t>
            </a:r>
            <a:endParaRPr lang="en-US" sz="4800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5377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smtClean="0"/>
              <a:t> </a:t>
            </a: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 smtClean="0"/>
              <a:t>Any Questions?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135183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Problem Statement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Develop a tool such that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Given a secret message and two innocent cover images, two new encoded images are created.</a:t>
            </a:r>
          </a:p>
          <a:p>
            <a:pPr lvl="1"/>
            <a:r>
              <a:rPr lang="is-IS" dirty="0" smtClean="0"/>
              <a:t>The encoded images need to</a:t>
            </a:r>
          </a:p>
          <a:p>
            <a:pPr marL="1028700" lvl="2" indent="-342900">
              <a:buFont typeface="+mj-lt"/>
              <a:buAutoNum type="arabicPeriod"/>
            </a:pPr>
            <a:r>
              <a:rPr lang="is-IS" dirty="0" smtClean="0"/>
              <a:t>Have the same meaning as the cover image</a:t>
            </a:r>
          </a:p>
          <a:p>
            <a:pPr marL="1028700" lvl="2" indent="-342900">
              <a:buFont typeface="+mj-lt"/>
              <a:buAutoNum type="arabicPeriod"/>
            </a:pPr>
            <a:r>
              <a:rPr lang="is-IS" dirty="0" smtClean="0"/>
              <a:t>Not reveal any information about the secret</a:t>
            </a:r>
          </a:p>
          <a:p>
            <a:pPr marL="1028700" lvl="2" indent="-342900">
              <a:buFont typeface="+mj-lt"/>
              <a:buAutoNum type="arabicPeriod"/>
            </a:pPr>
            <a:endParaRPr lang="is-IS" dirty="0" smtClean="0"/>
          </a:p>
          <a:p>
            <a:r>
              <a:rPr lang="is-IS" dirty="0" smtClean="0"/>
              <a:t>Given two encoded images, a new image is created with the secret message revealed.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5008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System Overview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 descr="updatedUMLClassWithDependenciesImag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0" r="-29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9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Encryption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Cover Images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Split Secret Message into Red, Green, and Blue Shares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Perform VIP Synchronization</a:t>
            </a:r>
          </a:p>
          <a:p>
            <a:pPr lvl="1"/>
            <a:r>
              <a:rPr lang="en-US" dirty="0" smtClean="0"/>
              <a:t>Pixel Expansion in Random Order</a:t>
            </a:r>
          </a:p>
          <a:p>
            <a:pPr lvl="2"/>
            <a:r>
              <a:rPr lang="en-US" dirty="0" smtClean="0"/>
              <a:t>Red share, Green share, Blue share, Cover pixel</a:t>
            </a:r>
          </a:p>
          <a:p>
            <a:pPr lvl="1"/>
            <a:r>
              <a:rPr lang="en-US" dirty="0" smtClean="0"/>
              <a:t>Calculate Alpha Values</a:t>
            </a:r>
          </a:p>
          <a:p>
            <a:pPr lvl="1"/>
            <a:r>
              <a:rPr lang="en-US" dirty="0" smtClean="0"/>
              <a:t>Store ARGB into Encoded Array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Encoded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Decryption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Store the RGB Values of the Related Pixels (Related from Pixel Expansion)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Determine Which Pixels </a:t>
            </a:r>
            <a:r>
              <a:rPr lang="en-US" i="1" dirty="0" smtClean="0"/>
              <a:t>Most Likely</a:t>
            </a:r>
            <a:r>
              <a:rPr lang="en-US" dirty="0" smtClean="0"/>
              <a:t> Hold the Red, Green, and Blue Shares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Reverse the Encryption Process on a Specific Color in a VIP and Store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Color with the Concentrations and Store RGB in the Created Secret Image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Secret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5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Process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 descr="Slide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3199" r="-13199"/>
          <a:stretch>
            <a:fillRect/>
          </a:stretch>
        </p:blipFill>
        <p:spPr>
          <a:xfrm>
            <a:off x="457200" y="1752600"/>
            <a:ext cx="8229600" cy="4883150"/>
          </a:xfrm>
        </p:spPr>
      </p:pic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 0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Occurred over the summer before fully settling on a project</a:t>
            </a:r>
          </a:p>
          <a:p>
            <a:r>
              <a:rPr lang="en-US" dirty="0" smtClean="0"/>
              <a:t>Dabbled with different visual cryptography schemes</a:t>
            </a:r>
          </a:p>
          <a:p>
            <a:pPr lvl="1"/>
            <a:r>
              <a:rPr lang="en-US" dirty="0" smtClean="0"/>
              <a:t>Size Invariant</a:t>
            </a:r>
          </a:p>
          <a:p>
            <a:pPr lvl="1"/>
            <a:r>
              <a:rPr lang="en-US" dirty="0" smtClean="0"/>
              <a:t>Extended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 1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project </a:t>
            </a:r>
            <a:r>
              <a:rPr lang="en-US" dirty="0"/>
              <a:t>p</a:t>
            </a:r>
            <a:r>
              <a:rPr lang="en-US" dirty="0" smtClean="0"/>
              <a:t>ackage with </a:t>
            </a:r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Created GUI for program</a:t>
            </a:r>
          </a:p>
          <a:p>
            <a:pPr lvl="1"/>
            <a:r>
              <a:rPr lang="en-US" dirty="0" smtClean="0"/>
              <a:t>Main/Welcome, Encode, and Decode Windows</a:t>
            </a:r>
          </a:p>
          <a:p>
            <a:r>
              <a:rPr lang="en-US" dirty="0" smtClean="0"/>
              <a:t>Ported code from Iteration 0 into project</a:t>
            </a:r>
          </a:p>
          <a:p>
            <a:r>
              <a:rPr lang="en-US" dirty="0" smtClean="0"/>
              <a:t>Tested GUI and </a:t>
            </a:r>
            <a:r>
              <a:rPr lang="en-US" dirty="0" err="1" smtClean="0"/>
              <a:t>ExtendedVCS</a:t>
            </a:r>
            <a:r>
              <a:rPr lang="en-US" dirty="0" smtClean="0"/>
              <a:t> class worked with black and white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3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Iterations 2 &amp; 3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Iteration 2</a:t>
            </a:r>
          </a:p>
          <a:p>
            <a:r>
              <a:rPr lang="en-US" dirty="0" smtClean="0"/>
              <a:t>Researched halftone visual cryptography</a:t>
            </a:r>
          </a:p>
          <a:p>
            <a:r>
              <a:rPr lang="en-US" dirty="0" smtClean="0"/>
              <a:t>Looked for strategies to combine extended with halftone</a:t>
            </a:r>
          </a:p>
          <a:p>
            <a:pPr marL="114300" indent="0">
              <a:buNone/>
            </a:pPr>
            <a:r>
              <a:rPr lang="en-US" dirty="0" smtClean="0"/>
              <a:t>Iteration 3</a:t>
            </a:r>
          </a:p>
          <a:p>
            <a:r>
              <a:rPr lang="en-US" dirty="0" smtClean="0"/>
              <a:t>Implemented gray scale encryption and decryption</a:t>
            </a:r>
          </a:p>
          <a:p>
            <a:r>
              <a:rPr lang="en-US" dirty="0" smtClean="0"/>
              <a:t>Added success messages to improve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215573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1919</TotalTime>
  <Words>634</Words>
  <Application>Microsoft Macintosh PowerPoint</Application>
  <PresentationFormat>On-screen Show (4:3)</PresentationFormat>
  <Paragraphs>108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Holt Visual Cryptography Tool</vt:lpstr>
      <vt:lpstr>Problem Statement</vt:lpstr>
      <vt:lpstr>Solution ~ System Overview</vt:lpstr>
      <vt:lpstr>Solution ~ Encryption</vt:lpstr>
      <vt:lpstr>Solution ~ Decryption</vt:lpstr>
      <vt:lpstr>Process</vt:lpstr>
      <vt:lpstr>Iteration 0</vt:lpstr>
      <vt:lpstr>Iteration 1</vt:lpstr>
      <vt:lpstr>Iterations 2 &amp; 3</vt:lpstr>
      <vt:lpstr>Iterations 4 &amp; 5</vt:lpstr>
      <vt:lpstr>Iteration 6 &amp; 7</vt:lpstr>
      <vt:lpstr>Lessons Learned</vt:lpstr>
      <vt:lpstr>Demonstration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Holt Visual Cryptography Tool</dc:title>
  <dc:creator>Allison Holt</dc:creator>
  <cp:lastModifiedBy>Allison Holt</cp:lastModifiedBy>
  <cp:revision>64</cp:revision>
  <dcterms:created xsi:type="dcterms:W3CDTF">2016-03-30T18:02:27Z</dcterms:created>
  <dcterms:modified xsi:type="dcterms:W3CDTF">2016-04-01T02:01:44Z</dcterms:modified>
</cp:coreProperties>
</file>