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04" autoAdjust="0"/>
  </p:normalViewPr>
  <p:slideViewPr>
    <p:cSldViewPr snapToGrid="0" snapToObjects="1">
      <p:cViewPr>
        <p:scale>
          <a:sx n="112" d="100"/>
          <a:sy n="112" d="100"/>
        </p:scale>
        <p:origin x="-16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31702-860D-BB4F-9563-9704DDD71D0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85208-558C-204B-81CD-E13F3439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1968-10E7-4842-9FB6-20893594FCD0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E06E-12F5-A64D-A0A8-48E06580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3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6300" y="4584700"/>
            <a:ext cx="563826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1282700"/>
            <a:ext cx="3149784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416300" y="482600"/>
            <a:ext cx="5638260" cy="3886199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3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495301"/>
            <a:ext cx="4343400" cy="589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95301"/>
            <a:ext cx="4305300" cy="589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489049"/>
            <a:ext cx="9144000" cy="368951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68951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68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65" y="508000"/>
            <a:ext cx="8657677" cy="591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9788" y="6554650"/>
            <a:ext cx="414773" cy="252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 </a:t>
            </a:r>
            <a:fld id="{CA9DFCB9-665A-724E-987E-2EE00446E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139566" y="125289"/>
            <a:ext cx="4143742" cy="6597244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Minimal Viable Process</a:t>
            </a:r>
          </a:p>
          <a:p>
            <a:pPr>
              <a:tabLst>
                <a:tab pos="863600" algn="ctr"/>
                <a:tab pos="2173288" algn="ctr"/>
                <a:tab pos="3371850" algn="ctr"/>
              </a:tabLst>
            </a:pPr>
            <a:r>
              <a:rPr lang="en-US" sz="1100" b="1" dirty="0">
                <a:solidFill>
                  <a:schemeClr val="tx1"/>
                </a:solidFill>
              </a:rPr>
              <a:t>	</a:t>
            </a:r>
            <a:r>
              <a:rPr lang="en-US" sz="1100" dirty="0" smtClean="0">
                <a:solidFill>
                  <a:schemeClr val="tx1"/>
                </a:solidFill>
              </a:rPr>
              <a:t>Operational</a:t>
            </a:r>
            <a:r>
              <a:rPr lang="en-US" sz="1100" b="1" dirty="0">
                <a:solidFill>
                  <a:schemeClr val="tx1"/>
                </a:solidFill>
              </a:rPr>
              <a:t>	</a:t>
            </a:r>
            <a:r>
              <a:rPr lang="en-US" sz="1100" dirty="0" smtClean="0">
                <a:solidFill>
                  <a:schemeClr val="tx1"/>
                </a:solidFill>
              </a:rPr>
              <a:t>Engineering	Other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83218" y="125289"/>
            <a:ext cx="2709881" cy="659724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Minimal Effective Practice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15434"/>
              </p:ext>
            </p:extLst>
          </p:nvPr>
        </p:nvGraphicFramePr>
        <p:xfrm>
          <a:off x="6397330" y="392184"/>
          <a:ext cx="2561368" cy="659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212"/>
                <a:gridCol w="1484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MSA</a:t>
                      </a:r>
                      <a:endParaRPr lang="en-US" sz="1100" dirty="0"/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MEP</a:t>
                      </a:r>
                      <a:endParaRPr lang="en-US" sz="1100" dirty="0"/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Requirements Analysis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 hoc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 Project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Divide into blocks for iterations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 Iteration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List goals for iteration 1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Design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 hoc</a:t>
                      </a:r>
                      <a:r>
                        <a:rPr lang="en-US" sz="1100" baseline="0" dirty="0" smtClean="0"/>
                        <a:t> (Mock up GUI)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95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Code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 hoc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Test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Don’t care for this iteration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Post</a:t>
                      </a:r>
                      <a:r>
                        <a:rPr lang="en-US" sz="1100" baseline="0" dirty="0" smtClean="0"/>
                        <a:t> Mortem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 next iteration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884" y="3043370"/>
            <a:ext cx="1939894" cy="367916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100" b="1" dirty="0" smtClean="0"/>
              <a:t>Minimal Sufficient Activities</a:t>
            </a:r>
          </a:p>
          <a:p>
            <a:endParaRPr lang="en-US" sz="1100" dirty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Engineering Activities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Envision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  <a:r>
              <a:rPr lang="en-US" sz="1100" dirty="0" smtClean="0"/>
              <a:t>Requirements Analysis</a:t>
            </a:r>
            <a:endParaRPr lang="en-US" sz="1100" dirty="0" smtClean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Synthesize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	Design</a:t>
            </a:r>
            <a:endParaRPr lang="en-US" sz="1100" dirty="0" smtClean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Articulate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  <a:r>
              <a:rPr lang="en-US" sz="1100" dirty="0" smtClean="0"/>
              <a:t>Code</a:t>
            </a:r>
            <a:endParaRPr lang="en-US" sz="1100" dirty="0" smtClean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Interpret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  <a:r>
              <a:rPr lang="en-US" sz="1100" dirty="0" smtClean="0"/>
              <a:t>N/A</a:t>
            </a:r>
            <a:endParaRPr lang="en-US" sz="1100" dirty="0" smtClean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endParaRPr lang="en-US" sz="1100" dirty="0" smtClean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Operational Activities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Plan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  <a:r>
              <a:rPr lang="en-US" sz="1100" dirty="0" smtClean="0"/>
              <a:t>Iteration 1</a:t>
            </a:r>
            <a:endParaRPr lang="en-US" sz="1100" dirty="0" smtClean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  <a:r>
              <a:rPr lang="en-US" sz="1100" dirty="0" smtClean="0"/>
              <a:t>Part 1 of Project</a:t>
            </a:r>
            <a:endParaRPr lang="en-US" sz="1100" dirty="0" smtClean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Monitor and Control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endParaRPr lang="en-US" sz="1100" dirty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Customer Relations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63884" y="130378"/>
            <a:ext cx="1939894" cy="26420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ctr">
              <a:tabLst>
                <a:tab pos="341313" algn="l"/>
                <a:tab pos="573088" algn="l"/>
              </a:tabLst>
            </a:pPr>
            <a:r>
              <a:rPr lang="en-US" sz="1100" b="1" dirty="0" smtClean="0"/>
              <a:t>Minimal Guiding Indicators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695524" y="468364"/>
            <a:ext cx="0" cy="6090889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139091" y="468364"/>
            <a:ext cx="0" cy="6090889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48260"/>
              </p:ext>
            </p:extLst>
          </p:nvPr>
        </p:nvGraphicFramePr>
        <p:xfrm>
          <a:off x="48848" y="380402"/>
          <a:ext cx="1967838" cy="21765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4777"/>
                <a:gridCol w="1003061"/>
              </a:tblGrid>
              <a:tr h="330367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Goal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Indicator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Cost: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Don’t care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36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Schedule: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r>
                        <a:rPr lang="en-US" sz="1100" baseline="0" dirty="0" smtClean="0"/>
                        <a:t> weeks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85435">
                <a:tc>
                  <a:txBody>
                    <a:bodyPr/>
                    <a:lstStyle/>
                    <a:p>
                      <a:pPr>
                        <a:tabLst>
                          <a:tab pos="171450" algn="l"/>
                          <a:tab pos="403225" algn="l"/>
                        </a:tabLst>
                      </a:pPr>
                      <a:r>
                        <a:rPr lang="en-US" sz="1100" dirty="0" smtClean="0"/>
                        <a:t>Performance: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	Product: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		NFR:		FR: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	Process: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/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/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Don</a:t>
                      </a:r>
                      <a:r>
                        <a:rPr lang="fr-FR" sz="1100" dirty="0" smtClean="0"/>
                        <a:t>’</a:t>
                      </a:r>
                      <a:r>
                        <a:rPr lang="en-US" sz="1100" dirty="0" smtClean="0"/>
                        <a:t>t care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Don’t care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Ad</a:t>
                      </a:r>
                      <a:r>
                        <a:rPr lang="en-US" sz="1100" baseline="0" dirty="0" smtClean="0"/>
                        <a:t> hoc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Connector 11"/>
          <p:cNvSpPr/>
          <p:nvPr/>
        </p:nvSpPr>
        <p:spPr>
          <a:xfrm>
            <a:off x="4343580" y="587369"/>
            <a:ext cx="170973" cy="146532"/>
          </a:xfrm>
          <a:prstGeom prst="flowChartConnector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33756" y="1060012"/>
            <a:ext cx="790622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Analyze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4"/>
            <a:endCxn id="13" idx="0"/>
          </p:cNvCxnSpPr>
          <p:nvPr/>
        </p:nvCxnSpPr>
        <p:spPr>
          <a:xfrm>
            <a:off x="4429067" y="733901"/>
            <a:ext cx="0" cy="3261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01945" y="1879991"/>
            <a:ext cx="1156643" cy="399381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Plan First Part of Project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01945" y="2610742"/>
            <a:ext cx="1156643" cy="399381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Plan Iteration 1 (timelines, etc.)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47799" y="3474453"/>
            <a:ext cx="949373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Design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86244" y="4241196"/>
            <a:ext cx="885646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Code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33756" y="4959578"/>
            <a:ext cx="790622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4429067" y="4443835"/>
            <a:ext cx="0" cy="5157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2" idx="0"/>
          </p:cNvCxnSpPr>
          <p:nvPr/>
        </p:nvCxnSpPr>
        <p:spPr>
          <a:xfrm>
            <a:off x="4422486" y="3677092"/>
            <a:ext cx="6581" cy="5641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438023" y="5681419"/>
            <a:ext cx="889524" cy="34268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Post Mortem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2"/>
            <a:endCxn id="30" idx="0"/>
          </p:cNvCxnSpPr>
          <p:nvPr/>
        </p:nvCxnSpPr>
        <p:spPr>
          <a:xfrm>
            <a:off x="2882785" y="6024099"/>
            <a:ext cx="4091" cy="2918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nector 29"/>
          <p:cNvSpPr/>
          <p:nvPr/>
        </p:nvSpPr>
        <p:spPr>
          <a:xfrm>
            <a:off x="2801389" y="6315911"/>
            <a:ext cx="170973" cy="146532"/>
          </a:xfrm>
          <a:prstGeom prst="flowChartConnector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13" idx="2"/>
            <a:endCxn id="18" idx="0"/>
          </p:cNvCxnSpPr>
          <p:nvPr/>
        </p:nvCxnSpPr>
        <p:spPr>
          <a:xfrm rot="5400000">
            <a:off x="3345997" y="796921"/>
            <a:ext cx="617340" cy="15488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2"/>
            <a:endCxn id="20" idx="0"/>
          </p:cNvCxnSpPr>
          <p:nvPr/>
        </p:nvCxnSpPr>
        <p:spPr>
          <a:xfrm>
            <a:off x="2880267" y="2279372"/>
            <a:ext cx="0" cy="331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2"/>
            <a:endCxn id="21" idx="0"/>
          </p:cNvCxnSpPr>
          <p:nvPr/>
        </p:nvCxnSpPr>
        <p:spPr>
          <a:xfrm rot="16200000" flipH="1">
            <a:off x="3419211" y="2471178"/>
            <a:ext cx="464330" cy="15422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8" idx="0"/>
          </p:cNvCxnSpPr>
          <p:nvPr/>
        </p:nvCxnSpPr>
        <p:spPr>
          <a:xfrm rot="5400000">
            <a:off x="3396325" y="4648677"/>
            <a:ext cx="519202" cy="1546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47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88</Words>
  <Application>Microsoft Macintosh PowerPoint</Application>
  <PresentationFormat>On-screen Show 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Auburn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Umphress</dc:creator>
  <cp:keywords/>
  <dc:description/>
  <cp:lastModifiedBy>Allison Holt</cp:lastModifiedBy>
  <cp:revision>209</cp:revision>
  <cp:lastPrinted>2015-09-24T01:28:00Z</cp:lastPrinted>
  <dcterms:created xsi:type="dcterms:W3CDTF">2010-12-15T15:43:47Z</dcterms:created>
  <dcterms:modified xsi:type="dcterms:W3CDTF">2015-09-24T01:28:07Z</dcterms:modified>
  <cp:category/>
</cp:coreProperties>
</file>