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9341D-C20D-2344-BCDB-57F16B411F69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B6488-2248-B64B-BC33-DF2A1795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0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review of what happened</a:t>
            </a:r>
            <a:r>
              <a:rPr lang="en-US" baseline="0" dirty="0" smtClean="0"/>
              <a:t> over </a:t>
            </a:r>
            <a:r>
              <a:rPr lang="en-US" baseline="0" smtClean="0"/>
              <a:t>every iteration?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B6488-2248-B64B-BC33-DF2A17950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3/30/16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3/30/16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Allison Holt                           April 8, 2016</a:t>
            </a:r>
            <a:endParaRPr lang="en-US" cap="none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cap="none" dirty="0" smtClean="0"/>
              <a:t>Holt Visual Cryptography Tool</a:t>
            </a:r>
            <a:endParaRPr lang="en-US" sz="4400" cap="none" dirty="0"/>
          </a:p>
        </p:txBody>
      </p:sp>
    </p:spTree>
    <p:extLst>
      <p:ext uri="{BB962C8B-B14F-4D97-AF65-F5344CB8AC3E}">
        <p14:creationId xmlns:p14="http://schemas.microsoft.com/office/powerpoint/2010/main" val="3282028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Problem Statement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Develop a tool such that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Given a secret message and two innocent cover images, two new encoded images are created.</a:t>
            </a:r>
          </a:p>
          <a:p>
            <a:pPr lvl="1"/>
            <a:r>
              <a:rPr lang="is-IS" dirty="0" smtClean="0"/>
              <a:t>The encoded images need to</a:t>
            </a:r>
          </a:p>
          <a:p>
            <a:pPr marL="1028700" lvl="2" indent="-342900">
              <a:buFont typeface="+mj-lt"/>
              <a:buAutoNum type="arabicPeriod"/>
            </a:pPr>
            <a:r>
              <a:rPr lang="is-IS" dirty="0" smtClean="0"/>
              <a:t>Have the same meaning as the cover image</a:t>
            </a:r>
          </a:p>
          <a:p>
            <a:pPr marL="1028700" lvl="2" indent="-342900">
              <a:buFont typeface="+mj-lt"/>
              <a:buAutoNum type="arabicPeriod"/>
            </a:pPr>
            <a:r>
              <a:rPr lang="is-IS" dirty="0" smtClean="0"/>
              <a:t>Not reveal any information about the secret</a:t>
            </a:r>
          </a:p>
          <a:p>
            <a:pPr marL="1028700" lvl="2" indent="-342900">
              <a:buFont typeface="+mj-lt"/>
              <a:buAutoNum type="arabicPeriod"/>
            </a:pPr>
            <a:endParaRPr lang="is-IS" dirty="0" smtClean="0"/>
          </a:p>
          <a:p>
            <a:r>
              <a:rPr lang="is-IS" dirty="0" smtClean="0"/>
              <a:t>Given two encoded images, a new image is created with the secret message revealed.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5008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Encryption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Cover Images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Split Secret Message into Red, Green, and Blue Shares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Perform VIP Synchronization</a:t>
            </a:r>
          </a:p>
          <a:p>
            <a:pPr lvl="1"/>
            <a:r>
              <a:rPr lang="en-US" dirty="0" smtClean="0"/>
              <a:t>Pixel Expansion in Random Order</a:t>
            </a:r>
          </a:p>
          <a:p>
            <a:pPr lvl="2"/>
            <a:r>
              <a:rPr lang="en-US" dirty="0" smtClean="0"/>
              <a:t>Red share, Green share, Blue share, Cover pixel</a:t>
            </a:r>
          </a:p>
          <a:p>
            <a:pPr lvl="1"/>
            <a:r>
              <a:rPr lang="en-US" dirty="0" smtClean="0"/>
              <a:t>Calculate Alpha Values</a:t>
            </a:r>
          </a:p>
          <a:p>
            <a:pPr lvl="1"/>
            <a:r>
              <a:rPr lang="en-US" dirty="0" smtClean="0"/>
              <a:t>Store ARGB into Encoded Array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Encoded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Solution ~ Decryption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Store the RGB Values of the Related Pixels (Related from Pixel Expansion)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Determine Which Pixels </a:t>
            </a:r>
            <a:r>
              <a:rPr lang="en-US" i="1" dirty="0" smtClean="0"/>
              <a:t>Most Likely</a:t>
            </a:r>
            <a:r>
              <a:rPr lang="en-US" dirty="0" smtClean="0"/>
              <a:t> Hold the Red, Green, and Blue Shares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Reverse the Encryption Process on a Specific Color in a VIP and Store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Color with the Concentrations and Store RGB in the Created Secret Image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Error Diffuse Secret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5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Process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pic>
        <p:nvPicPr>
          <p:cNvPr id="8" name="Content Placeholder 7" descr="Slide1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199" r="-13199"/>
          <a:stretch>
            <a:fillRect/>
          </a:stretch>
        </p:blipFill>
        <p:spPr>
          <a:xfrm>
            <a:off x="457200" y="1752600"/>
            <a:ext cx="8229600" cy="4883150"/>
          </a:xfrm>
        </p:spPr>
      </p:pic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 smtClean="0">
                <a:solidFill>
                  <a:schemeClr val="accent2"/>
                </a:solidFill>
              </a:rPr>
              <a:t>Lessons Learned</a:t>
            </a:r>
            <a:endParaRPr lang="en-US" sz="4400" cap="none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In terms of process</a:t>
            </a:r>
            <a:endParaRPr lang="is-IS" dirty="0" smtClean="0"/>
          </a:p>
          <a:p>
            <a:r>
              <a:rPr lang="en-US" dirty="0" smtClean="0"/>
              <a:t>Necessary to have hard deadlines on construction</a:t>
            </a:r>
          </a:p>
          <a:p>
            <a:r>
              <a:rPr lang="en-US" dirty="0" smtClean="0"/>
              <a:t>Adding weekly planning helped balance other commitments with project workload</a:t>
            </a:r>
          </a:p>
          <a:p>
            <a:pPr marL="114300" indent="0">
              <a:buNone/>
            </a:pPr>
            <a:r>
              <a:rPr lang="en-US" dirty="0" smtClean="0"/>
              <a:t>In general</a:t>
            </a:r>
          </a:p>
          <a:p>
            <a:r>
              <a:rPr lang="en-US" dirty="0" smtClean="0"/>
              <a:t>Should have researched better ways to test with images</a:t>
            </a:r>
          </a:p>
          <a:p>
            <a:r>
              <a:rPr lang="en-US" dirty="0" smtClean="0"/>
              <a:t>Documenting as you make progress is a must</a:t>
            </a:r>
          </a:p>
          <a:p>
            <a:r>
              <a:rPr lang="en-US" dirty="0" smtClean="0"/>
              <a:t>Using source control software like </a:t>
            </a:r>
            <a:r>
              <a:rPr lang="en-US" dirty="0" err="1" smtClean="0"/>
              <a:t>GitHub</a:t>
            </a:r>
            <a:r>
              <a:rPr lang="en-US" dirty="0" smtClean="0"/>
              <a:t> is also useful in terms of tracking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3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none" dirty="0" smtClean="0"/>
              <a:t>Demonstration</a:t>
            </a:r>
            <a:endParaRPr lang="en-US" sz="4800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 smtClean="0"/>
              <a:t>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5377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191</TotalTime>
  <Words>250</Words>
  <Application>Microsoft Macintosh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Holt Visual Cryptography Tool</vt:lpstr>
      <vt:lpstr>Problem Statement</vt:lpstr>
      <vt:lpstr>Solution ~ Encryption</vt:lpstr>
      <vt:lpstr>Solution ~ Decryption</vt:lpstr>
      <vt:lpstr>Process</vt:lpstr>
      <vt:lpstr>Lessons Learned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Holt Visual Cryptography Tool</dc:title>
  <dc:creator>Allison Holt</dc:creator>
  <cp:lastModifiedBy>Allison Holt</cp:lastModifiedBy>
  <cp:revision>29</cp:revision>
  <dcterms:created xsi:type="dcterms:W3CDTF">2016-03-30T18:02:27Z</dcterms:created>
  <dcterms:modified xsi:type="dcterms:W3CDTF">2016-03-30T21:13:50Z</dcterms:modified>
</cp:coreProperties>
</file>