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7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maticSC-bold.fntdata"/><Relationship Id="rId1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da009608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3da009608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e91893be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3e91893be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e91893be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3e91893be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e91893be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3e91893be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da0096080_0_8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33da0096080_0_8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da0096080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3da0096080_0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da0096080_0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3da0096080_0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e91893b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e91893b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3e91893be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3e91893be0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e91893be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3e91893be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da0096080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3da0096080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da0096080_0_16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3da0096080_0_1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21" Type="http://schemas.openxmlformats.org/officeDocument/2006/relationships/image" Target="../media/image26.png"/><Relationship Id="rId13" Type="http://schemas.openxmlformats.org/officeDocument/2006/relationships/image" Target="../media/image12.png"/><Relationship Id="rId1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0.png"/><Relationship Id="rId15" Type="http://schemas.openxmlformats.org/officeDocument/2006/relationships/image" Target="../media/image13.png"/><Relationship Id="rId14" Type="http://schemas.openxmlformats.org/officeDocument/2006/relationships/image" Target="../media/image29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19" Type="http://schemas.openxmlformats.org/officeDocument/2006/relationships/image" Target="../media/image25.png"/><Relationship Id="rId6" Type="http://schemas.openxmlformats.org/officeDocument/2006/relationships/image" Target="../media/image4.png"/><Relationship Id="rId18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28.png"/><Relationship Id="rId8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21" Type="http://schemas.openxmlformats.org/officeDocument/2006/relationships/image" Target="../media/image26.png"/><Relationship Id="rId13" Type="http://schemas.openxmlformats.org/officeDocument/2006/relationships/image" Target="../media/image12.png"/><Relationship Id="rId1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0.png"/><Relationship Id="rId15" Type="http://schemas.openxmlformats.org/officeDocument/2006/relationships/image" Target="../media/image13.png"/><Relationship Id="rId14" Type="http://schemas.openxmlformats.org/officeDocument/2006/relationships/image" Target="../media/image29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19" Type="http://schemas.openxmlformats.org/officeDocument/2006/relationships/image" Target="../media/image25.png"/><Relationship Id="rId6" Type="http://schemas.openxmlformats.org/officeDocument/2006/relationships/image" Target="../media/image4.png"/><Relationship Id="rId18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9.png"/><Relationship Id="rId7" Type="http://schemas.openxmlformats.org/officeDocument/2006/relationships/image" Target="../media/image20.png"/><Relationship Id="rId8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6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1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4.png"/><Relationship Id="rId7" Type="http://schemas.openxmlformats.org/officeDocument/2006/relationships/image" Target="../media/image4.png"/><Relationship Id="rId8" Type="http://schemas.openxmlformats.org/officeDocument/2006/relationships/image" Target="../media/image24.png"/></Relationships>
</file>

<file path=ppt/slideLayouts/_rels/slideLayout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3.png"/><Relationship Id="rId1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4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8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5.png"/><Relationship Id="rId1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4.png"/><Relationship Id="rId7" Type="http://schemas.openxmlformats.org/officeDocument/2006/relationships/image" Target="../media/image4.png"/><Relationship Id="rId8" Type="http://schemas.openxmlformats.org/officeDocument/2006/relationships/image" Target="../media/image29.png"/></Relationships>
</file>

<file path=ppt/slideLayouts/_rels/slideLayout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2.png"/><Relationship Id="rId13" Type="http://schemas.openxmlformats.org/officeDocument/2006/relationships/image" Target="../media/image22.png"/><Relationship Id="rId1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28.png"/><Relationship Id="rId8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4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5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6">
            <a:alphaModFix/>
          </a:blip>
          <a:srcRect b="69956" l="86807" r="0" t="12254"/>
          <a:stretch/>
        </p:blipFill>
        <p:spPr>
          <a:xfrm flipH="1">
            <a:off x="73999" y="3451745"/>
            <a:ext cx="47356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6">
            <a:alphaModFix/>
          </a:blip>
          <a:srcRect b="24233" l="71816" r="0" t="47087"/>
          <a:stretch/>
        </p:blipFill>
        <p:spPr>
          <a:xfrm flipH="1">
            <a:off x="1592952" y="1419178"/>
            <a:ext cx="1011682" cy="1105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 flipH="1">
            <a:off x="1462331" y="133393"/>
            <a:ext cx="1581292" cy="1037647"/>
            <a:chOff x="9964111" y="4572762"/>
            <a:chExt cx="2108389" cy="138353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954801" y="472484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964111" y="4613294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6">
              <a:alphaModFix/>
            </a:blip>
            <a:srcRect b="44959" l="41896" r="46735" t="36598"/>
            <a:stretch/>
          </p:blipFill>
          <p:spPr>
            <a:xfrm>
              <a:off x="11528401" y="4572762"/>
              <a:ext cx="544099" cy="9479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78142" l="40617" r="42309" t="10973"/>
          <a:stretch/>
        </p:blipFill>
        <p:spPr>
          <a:xfrm>
            <a:off x="2819195" y="722820"/>
            <a:ext cx="612911" cy="41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81199" y="31548"/>
            <a:ext cx="1141041" cy="919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7389568" y="2192329"/>
            <a:ext cx="1696122" cy="1608262"/>
            <a:chOff x="132199" y="4715580"/>
            <a:chExt cx="2261496" cy="2144349"/>
          </a:xfrm>
        </p:grpSpPr>
        <p:pic>
          <p:nvPicPr>
            <p:cNvPr id="62" name="Google Shape;62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92895" y="5408970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6">
              <a:alphaModFix/>
            </a:blip>
            <a:srcRect b="0" l="76000" r="0" t="79033"/>
            <a:stretch/>
          </p:blipFill>
          <p:spPr>
            <a:xfrm>
              <a:off x="1245012" y="4987939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132199" y="4715580"/>
              <a:ext cx="1521390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6">
              <a:alphaModFix/>
            </a:blip>
            <a:srcRect b="0" l="0" r="75036" t="83732"/>
            <a:stretch/>
          </p:blipFill>
          <p:spPr>
            <a:xfrm>
              <a:off x="395035" y="6023753"/>
              <a:ext cx="1194779" cy="8361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 flipH="1">
            <a:off x="5228368" y="3831776"/>
            <a:ext cx="2033486" cy="1180160"/>
            <a:chOff x="4540897" y="4989587"/>
            <a:chExt cx="2711315" cy="1573547"/>
          </a:xfrm>
        </p:grpSpPr>
        <p:pic>
          <p:nvPicPr>
            <p:cNvPr id="67" name="Google Shape;67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56829" y="5782742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87021" y="4989587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 rotWithShape="1">
            <a:blip r:embed="rId6">
              <a:alphaModFix/>
            </a:blip>
            <a:srcRect b="0" l="0" r="75036" t="83732"/>
            <a:stretch/>
          </p:blipFill>
          <p:spPr>
            <a:xfrm>
              <a:off x="4540897" y="5726957"/>
              <a:ext cx="1194779" cy="836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13"/>
          <p:cNvGrpSpPr/>
          <p:nvPr/>
        </p:nvGrpSpPr>
        <p:grpSpPr>
          <a:xfrm>
            <a:off x="4215785" y="-38580"/>
            <a:ext cx="1833512" cy="804928"/>
            <a:chOff x="1357614" y="173543"/>
            <a:chExt cx="2444683" cy="1073237"/>
          </a:xfrm>
        </p:grpSpPr>
        <p:pic>
          <p:nvPicPr>
            <p:cNvPr id="71" name="Google Shape;7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35139" y="26706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134712" y="235665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 rotWithShape="1">
            <a:blip r:embed="rId6">
              <a:alphaModFix/>
            </a:blip>
            <a:srcRect b="22377" l="44360" r="43267" t="61878"/>
            <a:stretch/>
          </p:blipFill>
          <p:spPr>
            <a:xfrm>
              <a:off x="1357614" y="173543"/>
              <a:ext cx="592137" cy="8093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3"/>
          <p:cNvGrpSpPr/>
          <p:nvPr/>
        </p:nvGrpSpPr>
        <p:grpSpPr>
          <a:xfrm flipH="1">
            <a:off x="5788658" y="65014"/>
            <a:ext cx="1669001" cy="1348359"/>
            <a:chOff x="351562" y="1460217"/>
            <a:chExt cx="2225335" cy="1797812"/>
          </a:xfrm>
        </p:grpSpPr>
        <p:pic>
          <p:nvPicPr>
            <p:cNvPr id="75" name="Google Shape;75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55199" y="2139462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3"/>
            <p:cNvPicPr preferRelativeResize="0"/>
            <p:nvPr/>
          </p:nvPicPr>
          <p:blipFill rotWithShape="1">
            <a:blip r:embed="rId6">
              <a:alphaModFix/>
            </a:blip>
            <a:srcRect b="16143" l="24129" r="58048" t="63789"/>
            <a:stretch/>
          </p:blipFill>
          <p:spPr>
            <a:xfrm>
              <a:off x="1723899" y="2088492"/>
              <a:ext cx="852998" cy="1031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51562" y="1460217"/>
              <a:ext cx="1616733" cy="1225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7296307" y="3906294"/>
            <a:ext cx="1636858" cy="1105642"/>
            <a:chOff x="2249128" y="5600909"/>
            <a:chExt cx="2182477" cy="1474189"/>
          </a:xfrm>
        </p:grpSpPr>
        <p:pic>
          <p:nvPicPr>
            <p:cNvPr id="79" name="Google Shape;79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72199" y="6215415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418525" y="5688702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 rotWithShape="1">
            <a:blip r:embed="rId6">
              <a:alphaModFix/>
            </a:blip>
            <a:srcRect b="24233" l="87645" r="0" t="47087"/>
            <a:stretch/>
          </p:blipFill>
          <p:spPr>
            <a:xfrm>
              <a:off x="2249128" y="5600909"/>
              <a:ext cx="591297" cy="1474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3"/>
          <p:cNvGrpSpPr/>
          <p:nvPr/>
        </p:nvGrpSpPr>
        <p:grpSpPr>
          <a:xfrm>
            <a:off x="7447990" y="169183"/>
            <a:ext cx="1509811" cy="1766868"/>
            <a:chOff x="9966152" y="-93663"/>
            <a:chExt cx="2013081" cy="2355824"/>
          </a:xfrm>
        </p:grpSpPr>
        <p:pic>
          <p:nvPicPr>
            <p:cNvPr id="83" name="Google Shape;83;p13"/>
            <p:cNvPicPr preferRelativeResize="0"/>
            <p:nvPr/>
          </p:nvPicPr>
          <p:blipFill rotWithShape="1">
            <a:blip r:embed="rId17">
              <a:alphaModFix/>
            </a:blip>
            <a:srcRect b="0" l="0" r="0" t="-603"/>
            <a:stretch/>
          </p:blipFill>
          <p:spPr>
            <a:xfrm>
              <a:off x="10053937" y="-93663"/>
              <a:ext cx="1050472" cy="1126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66152" y="724153"/>
              <a:ext cx="2013081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3"/>
            <p:cNvPicPr preferRelativeResize="0"/>
            <p:nvPr/>
          </p:nvPicPr>
          <p:blipFill rotWithShape="1">
            <a:blip r:embed="rId6">
              <a:alphaModFix/>
            </a:blip>
            <a:srcRect b="33549" l="0" r="84705" t="48009"/>
            <a:stretch/>
          </p:blipFill>
          <p:spPr>
            <a:xfrm flipH="1">
              <a:off x="10632498" y="71900"/>
              <a:ext cx="732071" cy="947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flipH="1">
            <a:off x="129801" y="1162729"/>
            <a:ext cx="787855" cy="8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19">
            <a:alphaModFix/>
          </a:blip>
          <a:srcRect b="32358" l="56357" r="2145" t="47647"/>
          <a:stretch/>
        </p:blipFill>
        <p:spPr>
          <a:xfrm flipH="1">
            <a:off x="32480" y="90719"/>
            <a:ext cx="1517682" cy="74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flipH="1">
            <a:off x="446423" y="828470"/>
            <a:ext cx="781820" cy="1153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175352" y="3858028"/>
            <a:ext cx="1971175" cy="1220788"/>
            <a:chOff x="6890793" y="81927"/>
            <a:chExt cx="2628233" cy="1627718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163298" y="267065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19">
              <a:alphaModFix/>
            </a:blip>
            <a:srcRect b="63143" l="75930" r="0" t="4071"/>
            <a:stretch/>
          </p:blipFill>
          <p:spPr>
            <a:xfrm>
              <a:off x="8345282" y="81927"/>
              <a:ext cx="1173744" cy="1627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flipH="1">
              <a:off x="6890793" y="440418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3"/>
          <p:cNvGrpSpPr/>
          <p:nvPr/>
        </p:nvGrpSpPr>
        <p:grpSpPr>
          <a:xfrm flipH="1">
            <a:off x="80441" y="2364080"/>
            <a:ext cx="1532106" cy="1325880"/>
            <a:chOff x="6832584" y="371622"/>
            <a:chExt cx="2042808" cy="1767840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78046" y="884238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19">
              <a:alphaModFix/>
            </a:blip>
            <a:srcRect b="8844" l="23138" r="43664" t="55547"/>
            <a:stretch/>
          </p:blipFill>
          <p:spPr>
            <a:xfrm>
              <a:off x="7256565" y="371622"/>
              <a:ext cx="1618827" cy="1767840"/>
            </a:xfrm>
            <a:custGeom>
              <a:rect b="b" l="l" r="r" t="t"/>
              <a:pathLst>
                <a:path extrusionOk="0" h="1767840" w="1618827">
                  <a:moveTo>
                    <a:pt x="0" y="0"/>
                  </a:moveTo>
                  <a:lnTo>
                    <a:pt x="1618827" y="0"/>
                  </a:lnTo>
                  <a:lnTo>
                    <a:pt x="1618827" y="1767840"/>
                  </a:lnTo>
                  <a:lnTo>
                    <a:pt x="0" y="1767840"/>
                  </a:lnTo>
                  <a:lnTo>
                    <a:pt x="0" y="1118511"/>
                  </a:lnTo>
                  <a:lnTo>
                    <a:pt x="537002" y="1118511"/>
                  </a:lnTo>
                  <a:lnTo>
                    <a:pt x="537002" y="648204"/>
                  </a:lnTo>
                  <a:lnTo>
                    <a:pt x="0" y="64820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832584" y="493642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3"/>
          <p:cNvGrpSpPr/>
          <p:nvPr/>
        </p:nvGrpSpPr>
        <p:grpSpPr>
          <a:xfrm flipH="1">
            <a:off x="2104513" y="3952647"/>
            <a:ext cx="1751824" cy="1153506"/>
            <a:chOff x="3621562" y="2199778"/>
            <a:chExt cx="2335765" cy="1538008"/>
          </a:xfrm>
        </p:grpSpPr>
        <p:pic>
          <p:nvPicPr>
            <p:cNvPr id="98" name="Google Shape;98;p1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597266" y="2667714"/>
              <a:ext cx="1119125" cy="97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19">
              <a:alphaModFix/>
            </a:blip>
            <a:srcRect b="58261" l="28656" r="39300" t="20932"/>
            <a:stretch/>
          </p:blipFill>
          <p:spPr>
            <a:xfrm>
              <a:off x="3621562" y="2625536"/>
              <a:ext cx="1562596" cy="1032934"/>
            </a:xfrm>
            <a:custGeom>
              <a:rect b="b" l="l" r="r" t="t"/>
              <a:pathLst>
                <a:path extrusionOk="0" h="1032934" w="1562596">
                  <a:moveTo>
                    <a:pt x="352233" y="0"/>
                  </a:moveTo>
                  <a:lnTo>
                    <a:pt x="1562596" y="0"/>
                  </a:lnTo>
                  <a:lnTo>
                    <a:pt x="1562596" y="1032934"/>
                  </a:lnTo>
                  <a:lnTo>
                    <a:pt x="0" y="1032934"/>
                  </a:lnTo>
                  <a:lnTo>
                    <a:pt x="0" y="362303"/>
                  </a:lnTo>
                  <a:lnTo>
                    <a:pt x="352233" y="3623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14900" y="2199778"/>
              <a:ext cx="1042427" cy="15380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3"/>
          <p:cNvPicPr preferRelativeResize="0"/>
          <p:nvPr/>
        </p:nvPicPr>
        <p:blipFill rotWithShape="1">
          <a:blip r:embed="rId19">
            <a:alphaModFix/>
          </a:blip>
          <a:srcRect b="39611" l="0" r="75165" t="27602"/>
          <a:stretch/>
        </p:blipFill>
        <p:spPr>
          <a:xfrm>
            <a:off x="6605529" y="3143096"/>
            <a:ext cx="908299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6">
            <a:alphaModFix/>
          </a:blip>
          <a:srcRect b="44959" l="41896" r="46735" t="36598"/>
          <a:stretch/>
        </p:blipFill>
        <p:spPr>
          <a:xfrm>
            <a:off x="1186736" y="1405223"/>
            <a:ext cx="408075" cy="71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6">
            <a:alphaModFix/>
          </a:blip>
          <a:srcRect b="22377" l="44360" r="43267" t="61878"/>
          <a:stretch/>
        </p:blipFill>
        <p:spPr>
          <a:xfrm>
            <a:off x="7112923" y="1359297"/>
            <a:ext cx="444102" cy="60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6">
            <a:alphaModFix/>
          </a:blip>
          <a:srcRect b="0" l="76000" r="0" t="79033"/>
          <a:stretch/>
        </p:blipFill>
        <p:spPr>
          <a:xfrm>
            <a:off x="1381255" y="3104568"/>
            <a:ext cx="861512" cy="808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3"/>
          <p:cNvGrpSpPr/>
          <p:nvPr/>
        </p:nvGrpSpPr>
        <p:grpSpPr>
          <a:xfrm flipH="1">
            <a:off x="3890985" y="3542795"/>
            <a:ext cx="1646566" cy="1497333"/>
            <a:chOff x="3139676" y="2206993"/>
            <a:chExt cx="2195421" cy="1996444"/>
          </a:xfrm>
        </p:grpSpPr>
        <p:pic>
          <p:nvPicPr>
            <p:cNvPr id="106" name="Google Shape;106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49149" y="298577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19">
              <a:alphaModFix/>
            </a:blip>
            <a:srcRect b="0" l="61768" r="2030" t="78213"/>
            <a:stretch/>
          </p:blipFill>
          <p:spPr>
            <a:xfrm>
              <a:off x="3139676" y="2206993"/>
              <a:ext cx="1765299" cy="1081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667512" y="3210170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" name="Google Shape;109;p13"/>
          <p:cNvPicPr preferRelativeResize="0"/>
          <p:nvPr/>
        </p:nvPicPr>
        <p:blipFill rotWithShape="1">
          <a:blip r:embed="rId19">
            <a:alphaModFix/>
          </a:blip>
          <a:srcRect b="63142" l="75929" r="7770" t="12167"/>
          <a:stretch/>
        </p:blipFill>
        <p:spPr>
          <a:xfrm>
            <a:off x="8547848" y="-13317"/>
            <a:ext cx="596152" cy="9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6">
            <a:alphaModFix/>
          </a:blip>
          <a:srcRect b="41595" l="0" r="84705" t="48009"/>
          <a:stretch/>
        </p:blipFill>
        <p:spPr>
          <a:xfrm>
            <a:off x="8343211" y="4742747"/>
            <a:ext cx="549053" cy="40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6">
            <a:alphaModFix/>
          </a:blip>
          <a:srcRect b="44959" l="41896" r="46735" t="36598"/>
          <a:stretch/>
        </p:blipFill>
        <p:spPr>
          <a:xfrm>
            <a:off x="8437850" y="3400094"/>
            <a:ext cx="408075" cy="71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6934654" y="14975"/>
            <a:ext cx="2033486" cy="1180160"/>
            <a:chOff x="4540897" y="4989587"/>
            <a:chExt cx="2711315" cy="1573547"/>
          </a:xfrm>
        </p:grpSpPr>
        <p:pic>
          <p:nvPicPr>
            <p:cNvPr id="116" name="Google Shape;116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56829" y="5782742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87021" y="4989587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4"/>
            <p:cNvPicPr preferRelativeResize="0"/>
            <p:nvPr/>
          </p:nvPicPr>
          <p:blipFill rotWithShape="1">
            <a:blip r:embed="rId8">
              <a:alphaModFix/>
            </a:blip>
            <a:srcRect b="0" l="0" r="75036" t="83732"/>
            <a:stretch/>
          </p:blipFill>
          <p:spPr>
            <a:xfrm>
              <a:off x="4540897" y="5726957"/>
              <a:ext cx="1194779" cy="836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4"/>
          <p:cNvGrpSpPr/>
          <p:nvPr/>
        </p:nvGrpSpPr>
        <p:grpSpPr>
          <a:xfrm>
            <a:off x="29393" y="14975"/>
            <a:ext cx="1384240" cy="1815527"/>
            <a:chOff x="5864949" y="980424"/>
            <a:chExt cx="1845653" cy="2420703"/>
          </a:xfrm>
        </p:grpSpPr>
        <p:pic>
          <p:nvPicPr>
            <p:cNvPr id="120" name="Google Shape;120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5400000">
              <a:off x="6351499" y="2021665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4"/>
            <p:cNvPicPr preferRelativeResize="0"/>
            <p:nvPr/>
          </p:nvPicPr>
          <p:blipFill rotWithShape="1">
            <a:blip r:embed="rId8">
              <a:alphaModFix/>
            </a:blip>
            <a:srcRect b="0" l="76000" r="0" t="79033"/>
            <a:stretch/>
          </p:blipFill>
          <p:spPr>
            <a:xfrm>
              <a:off x="5864949" y="2323422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096020" y="980424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9803" y="986590"/>
            <a:ext cx="787855" cy="8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7">
            <a:alphaModFix/>
          </a:blip>
          <a:srcRect b="32358" l="56357" r="2145" t="47647"/>
          <a:stretch/>
        </p:blipFill>
        <p:spPr>
          <a:xfrm>
            <a:off x="7566884" y="18197"/>
            <a:ext cx="1517682" cy="74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83222" y="755948"/>
            <a:ext cx="781820" cy="115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1840" y="4000270"/>
            <a:ext cx="659955" cy="83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7">
            <a:alphaModFix/>
          </a:blip>
          <a:srcRect b="63143" l="75930" r="0" t="4071"/>
          <a:stretch/>
        </p:blipFill>
        <p:spPr>
          <a:xfrm>
            <a:off x="121663" y="3350869"/>
            <a:ext cx="880309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44552" y="4374132"/>
            <a:ext cx="1509808" cy="6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6">
            <a:alphaModFix/>
          </a:blip>
          <a:srcRect b="69956" l="86807" r="0" t="12254"/>
          <a:stretch/>
        </p:blipFill>
        <p:spPr>
          <a:xfrm>
            <a:off x="8596439" y="3451745"/>
            <a:ext cx="47356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6">
            <a:alphaModFix/>
          </a:blip>
          <a:srcRect b="24233" l="71816" r="0" t="47087"/>
          <a:stretch/>
        </p:blipFill>
        <p:spPr>
          <a:xfrm>
            <a:off x="6539366" y="1419178"/>
            <a:ext cx="1011682" cy="1105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6"/>
          <p:cNvGrpSpPr/>
          <p:nvPr/>
        </p:nvGrpSpPr>
        <p:grpSpPr>
          <a:xfrm>
            <a:off x="6100377" y="133393"/>
            <a:ext cx="1581292" cy="1037647"/>
            <a:chOff x="9964111" y="4572762"/>
            <a:chExt cx="2108389" cy="1383530"/>
          </a:xfrm>
        </p:grpSpPr>
        <p:pic>
          <p:nvPicPr>
            <p:cNvPr id="138" name="Google Shape;138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954801" y="472484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964111" y="4613294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6"/>
            <p:cNvPicPr preferRelativeResize="0"/>
            <p:nvPr/>
          </p:nvPicPr>
          <p:blipFill rotWithShape="1">
            <a:blip r:embed="rId6">
              <a:alphaModFix/>
            </a:blip>
            <a:srcRect b="44959" l="41896" r="46735" t="36598"/>
            <a:stretch/>
          </p:blipFill>
          <p:spPr>
            <a:xfrm>
              <a:off x="11528401" y="4572762"/>
              <a:ext cx="544099" cy="9479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6"/>
          <p:cNvPicPr preferRelativeResize="0"/>
          <p:nvPr/>
        </p:nvPicPr>
        <p:blipFill rotWithShape="1">
          <a:blip r:embed="rId6">
            <a:alphaModFix/>
          </a:blip>
          <a:srcRect b="78142" l="40617" r="42309" t="10973"/>
          <a:stretch/>
        </p:blipFill>
        <p:spPr>
          <a:xfrm flipH="1">
            <a:off x="5711894" y="722820"/>
            <a:ext cx="612911" cy="41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4921761" y="31548"/>
            <a:ext cx="1141041" cy="919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6"/>
          <p:cNvGrpSpPr/>
          <p:nvPr/>
        </p:nvGrpSpPr>
        <p:grpSpPr>
          <a:xfrm flipH="1">
            <a:off x="58310" y="2192329"/>
            <a:ext cx="1696122" cy="1608262"/>
            <a:chOff x="132199" y="4715580"/>
            <a:chExt cx="2261496" cy="2144349"/>
          </a:xfrm>
        </p:grpSpPr>
        <p:pic>
          <p:nvPicPr>
            <p:cNvPr id="144" name="Google Shape;144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92895" y="5408970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 rotWithShape="1">
            <a:blip r:embed="rId6">
              <a:alphaModFix/>
            </a:blip>
            <a:srcRect b="0" l="76000" r="0" t="79033"/>
            <a:stretch/>
          </p:blipFill>
          <p:spPr>
            <a:xfrm>
              <a:off x="1245012" y="4987939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132199" y="4715580"/>
              <a:ext cx="1521390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 rotWithShape="1">
            <a:blip r:embed="rId6">
              <a:alphaModFix/>
            </a:blip>
            <a:srcRect b="0" l="0" r="75036" t="83732"/>
            <a:stretch/>
          </p:blipFill>
          <p:spPr>
            <a:xfrm>
              <a:off x="395035" y="6023753"/>
              <a:ext cx="1194779" cy="8361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6"/>
          <p:cNvGrpSpPr/>
          <p:nvPr/>
        </p:nvGrpSpPr>
        <p:grpSpPr>
          <a:xfrm>
            <a:off x="1882146" y="3831776"/>
            <a:ext cx="2033486" cy="1180160"/>
            <a:chOff x="4540897" y="4989587"/>
            <a:chExt cx="2711315" cy="1573547"/>
          </a:xfrm>
        </p:grpSpPr>
        <p:pic>
          <p:nvPicPr>
            <p:cNvPr id="149" name="Google Shape;149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56829" y="5782742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87021" y="4989587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 rotWithShape="1">
            <a:blip r:embed="rId6">
              <a:alphaModFix/>
            </a:blip>
            <a:srcRect b="0" l="0" r="75036" t="83732"/>
            <a:stretch/>
          </p:blipFill>
          <p:spPr>
            <a:xfrm>
              <a:off x="4540897" y="5726957"/>
              <a:ext cx="1194779" cy="836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6"/>
          <p:cNvGrpSpPr/>
          <p:nvPr/>
        </p:nvGrpSpPr>
        <p:grpSpPr>
          <a:xfrm flipH="1">
            <a:off x="3094703" y="-38580"/>
            <a:ext cx="1833512" cy="804928"/>
            <a:chOff x="1357614" y="173543"/>
            <a:chExt cx="2444683" cy="1073237"/>
          </a:xfrm>
        </p:grpSpPr>
        <p:pic>
          <p:nvPicPr>
            <p:cNvPr id="153" name="Google Shape;153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35139" y="26706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134712" y="235665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 rotWithShape="1">
            <a:blip r:embed="rId6">
              <a:alphaModFix/>
            </a:blip>
            <a:srcRect b="22377" l="44360" r="43267" t="61878"/>
            <a:stretch/>
          </p:blipFill>
          <p:spPr>
            <a:xfrm>
              <a:off x="1357614" y="173543"/>
              <a:ext cx="592137" cy="8093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16"/>
          <p:cNvGrpSpPr/>
          <p:nvPr/>
        </p:nvGrpSpPr>
        <p:grpSpPr>
          <a:xfrm>
            <a:off x="1686340" y="65014"/>
            <a:ext cx="1669001" cy="1348359"/>
            <a:chOff x="351562" y="1460217"/>
            <a:chExt cx="2225335" cy="1797812"/>
          </a:xfrm>
        </p:grpSpPr>
        <p:pic>
          <p:nvPicPr>
            <p:cNvPr id="157" name="Google Shape;157;p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55199" y="2139462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6"/>
            <p:cNvPicPr preferRelativeResize="0"/>
            <p:nvPr/>
          </p:nvPicPr>
          <p:blipFill rotWithShape="1">
            <a:blip r:embed="rId6">
              <a:alphaModFix/>
            </a:blip>
            <a:srcRect b="16143" l="24129" r="58048" t="63789"/>
            <a:stretch/>
          </p:blipFill>
          <p:spPr>
            <a:xfrm>
              <a:off x="1723899" y="2088492"/>
              <a:ext cx="852998" cy="1031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51562" y="1460217"/>
              <a:ext cx="1616733" cy="1225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6"/>
          <p:cNvGrpSpPr/>
          <p:nvPr/>
        </p:nvGrpSpPr>
        <p:grpSpPr>
          <a:xfrm flipH="1">
            <a:off x="210835" y="3906294"/>
            <a:ext cx="1636858" cy="1105642"/>
            <a:chOff x="2249128" y="5600909"/>
            <a:chExt cx="2182477" cy="1474189"/>
          </a:xfrm>
        </p:grpSpPr>
        <p:pic>
          <p:nvPicPr>
            <p:cNvPr id="161" name="Google Shape;161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72199" y="6215415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418525" y="5688702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6"/>
            <p:cNvPicPr preferRelativeResize="0"/>
            <p:nvPr/>
          </p:nvPicPr>
          <p:blipFill rotWithShape="1">
            <a:blip r:embed="rId6">
              <a:alphaModFix/>
            </a:blip>
            <a:srcRect b="24233" l="87645" r="0" t="47087"/>
            <a:stretch/>
          </p:blipFill>
          <p:spPr>
            <a:xfrm>
              <a:off x="2249128" y="5600909"/>
              <a:ext cx="591297" cy="1474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16"/>
          <p:cNvGrpSpPr/>
          <p:nvPr/>
        </p:nvGrpSpPr>
        <p:grpSpPr>
          <a:xfrm flipH="1">
            <a:off x="186199" y="169183"/>
            <a:ext cx="1509811" cy="1766868"/>
            <a:chOff x="9966152" y="-93663"/>
            <a:chExt cx="2013081" cy="2355824"/>
          </a:xfrm>
        </p:grpSpPr>
        <p:pic>
          <p:nvPicPr>
            <p:cNvPr id="165" name="Google Shape;165;p16"/>
            <p:cNvPicPr preferRelativeResize="0"/>
            <p:nvPr/>
          </p:nvPicPr>
          <p:blipFill rotWithShape="1">
            <a:blip r:embed="rId17">
              <a:alphaModFix/>
            </a:blip>
            <a:srcRect b="0" l="0" r="0" t="-603"/>
            <a:stretch/>
          </p:blipFill>
          <p:spPr>
            <a:xfrm>
              <a:off x="10053937" y="-93663"/>
              <a:ext cx="1050472" cy="1126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66152" y="724153"/>
              <a:ext cx="2013081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6"/>
            <p:cNvPicPr preferRelativeResize="0"/>
            <p:nvPr/>
          </p:nvPicPr>
          <p:blipFill rotWithShape="1">
            <a:blip r:embed="rId6">
              <a:alphaModFix/>
            </a:blip>
            <a:srcRect b="33549" l="0" r="84705" t="48009"/>
            <a:stretch/>
          </p:blipFill>
          <p:spPr>
            <a:xfrm flipH="1">
              <a:off x="10632498" y="71900"/>
              <a:ext cx="732071" cy="947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26344" y="1162729"/>
            <a:ext cx="787855" cy="8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19">
            <a:alphaModFix/>
          </a:blip>
          <a:srcRect b="32358" l="56357" r="2145" t="47647"/>
          <a:stretch/>
        </p:blipFill>
        <p:spPr>
          <a:xfrm>
            <a:off x="7593838" y="90719"/>
            <a:ext cx="1517682" cy="74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915757" y="828470"/>
            <a:ext cx="781820" cy="1153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6"/>
          <p:cNvGrpSpPr/>
          <p:nvPr/>
        </p:nvGrpSpPr>
        <p:grpSpPr>
          <a:xfrm flipH="1">
            <a:off x="6997473" y="3858028"/>
            <a:ext cx="1971175" cy="1220788"/>
            <a:chOff x="6890793" y="81927"/>
            <a:chExt cx="2628233" cy="1627718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163298" y="267065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19">
              <a:alphaModFix/>
            </a:blip>
            <a:srcRect b="63143" l="75930" r="0" t="4071"/>
            <a:stretch/>
          </p:blipFill>
          <p:spPr>
            <a:xfrm>
              <a:off x="8345282" y="81927"/>
              <a:ext cx="1173744" cy="1627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flipH="1">
              <a:off x="6890793" y="440418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16"/>
          <p:cNvGrpSpPr/>
          <p:nvPr/>
        </p:nvGrpSpPr>
        <p:grpSpPr>
          <a:xfrm>
            <a:off x="7531453" y="2364080"/>
            <a:ext cx="1532106" cy="1325880"/>
            <a:chOff x="6832584" y="371622"/>
            <a:chExt cx="2042808" cy="1767840"/>
          </a:xfrm>
        </p:grpSpPr>
        <p:pic>
          <p:nvPicPr>
            <p:cNvPr id="176" name="Google Shape;176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78046" y="884238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6"/>
            <p:cNvPicPr preferRelativeResize="0"/>
            <p:nvPr/>
          </p:nvPicPr>
          <p:blipFill rotWithShape="1">
            <a:blip r:embed="rId19">
              <a:alphaModFix/>
            </a:blip>
            <a:srcRect b="8844" l="23138" r="43664" t="55547"/>
            <a:stretch/>
          </p:blipFill>
          <p:spPr>
            <a:xfrm>
              <a:off x="7256565" y="371622"/>
              <a:ext cx="1618827" cy="1767840"/>
            </a:xfrm>
            <a:custGeom>
              <a:rect b="b" l="l" r="r" t="t"/>
              <a:pathLst>
                <a:path extrusionOk="0" h="1767840" w="1618827">
                  <a:moveTo>
                    <a:pt x="0" y="0"/>
                  </a:moveTo>
                  <a:lnTo>
                    <a:pt x="1618827" y="0"/>
                  </a:lnTo>
                  <a:lnTo>
                    <a:pt x="1618827" y="1767840"/>
                  </a:lnTo>
                  <a:lnTo>
                    <a:pt x="0" y="1767840"/>
                  </a:lnTo>
                  <a:lnTo>
                    <a:pt x="0" y="1118511"/>
                  </a:lnTo>
                  <a:lnTo>
                    <a:pt x="537002" y="1118511"/>
                  </a:lnTo>
                  <a:lnTo>
                    <a:pt x="537002" y="648204"/>
                  </a:lnTo>
                  <a:lnTo>
                    <a:pt x="0" y="64820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8" name="Google Shape;178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832584" y="493642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16"/>
          <p:cNvGrpSpPr/>
          <p:nvPr/>
        </p:nvGrpSpPr>
        <p:grpSpPr>
          <a:xfrm>
            <a:off x="5287663" y="3952647"/>
            <a:ext cx="1751824" cy="1153506"/>
            <a:chOff x="3621562" y="2199778"/>
            <a:chExt cx="2335765" cy="1538008"/>
          </a:xfrm>
        </p:grpSpPr>
        <p:pic>
          <p:nvPicPr>
            <p:cNvPr id="180" name="Google Shape;180;p1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597266" y="2667714"/>
              <a:ext cx="1119125" cy="97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6"/>
            <p:cNvPicPr preferRelativeResize="0"/>
            <p:nvPr/>
          </p:nvPicPr>
          <p:blipFill rotWithShape="1">
            <a:blip r:embed="rId19">
              <a:alphaModFix/>
            </a:blip>
            <a:srcRect b="58261" l="28656" r="39300" t="20932"/>
            <a:stretch/>
          </p:blipFill>
          <p:spPr>
            <a:xfrm>
              <a:off x="3621562" y="2625536"/>
              <a:ext cx="1562596" cy="1032934"/>
            </a:xfrm>
            <a:custGeom>
              <a:rect b="b" l="l" r="r" t="t"/>
              <a:pathLst>
                <a:path extrusionOk="0" h="1032934" w="1562596">
                  <a:moveTo>
                    <a:pt x="352233" y="0"/>
                  </a:moveTo>
                  <a:lnTo>
                    <a:pt x="1562596" y="0"/>
                  </a:lnTo>
                  <a:lnTo>
                    <a:pt x="1562596" y="1032934"/>
                  </a:lnTo>
                  <a:lnTo>
                    <a:pt x="0" y="1032934"/>
                  </a:lnTo>
                  <a:lnTo>
                    <a:pt x="0" y="362303"/>
                  </a:lnTo>
                  <a:lnTo>
                    <a:pt x="352233" y="3623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82" name="Google Shape;182;p1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14900" y="2199778"/>
              <a:ext cx="1042427" cy="15380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Google Shape;183;p16"/>
          <p:cNvPicPr preferRelativeResize="0"/>
          <p:nvPr/>
        </p:nvPicPr>
        <p:blipFill rotWithShape="1">
          <a:blip r:embed="rId19">
            <a:alphaModFix/>
          </a:blip>
          <a:srcRect b="39611" l="0" r="75165" t="27602"/>
          <a:stretch/>
        </p:blipFill>
        <p:spPr>
          <a:xfrm flipH="1">
            <a:off x="1630172" y="3143096"/>
            <a:ext cx="908299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6">
            <a:alphaModFix/>
          </a:blip>
          <a:srcRect b="44959" l="41896" r="46735" t="36598"/>
          <a:stretch/>
        </p:blipFill>
        <p:spPr>
          <a:xfrm flipH="1">
            <a:off x="7549189" y="1405223"/>
            <a:ext cx="408075" cy="71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6">
            <a:alphaModFix/>
          </a:blip>
          <a:srcRect b="22377" l="44360" r="43267" t="61878"/>
          <a:stretch/>
        </p:blipFill>
        <p:spPr>
          <a:xfrm flipH="1">
            <a:off x="1586975" y="1359297"/>
            <a:ext cx="444102" cy="60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6">
            <a:alphaModFix/>
          </a:blip>
          <a:srcRect b="0" l="76000" r="0" t="79033"/>
          <a:stretch/>
        </p:blipFill>
        <p:spPr>
          <a:xfrm flipH="1">
            <a:off x="6901233" y="3104568"/>
            <a:ext cx="861512" cy="808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6"/>
          <p:cNvGrpSpPr/>
          <p:nvPr/>
        </p:nvGrpSpPr>
        <p:grpSpPr>
          <a:xfrm>
            <a:off x="3606449" y="3542795"/>
            <a:ext cx="1646566" cy="1497333"/>
            <a:chOff x="3139676" y="2206993"/>
            <a:chExt cx="2195421" cy="1996444"/>
          </a:xfrm>
        </p:grpSpPr>
        <p:pic>
          <p:nvPicPr>
            <p:cNvPr id="188" name="Google Shape;188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49149" y="298577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6"/>
            <p:cNvPicPr preferRelativeResize="0"/>
            <p:nvPr/>
          </p:nvPicPr>
          <p:blipFill rotWithShape="1">
            <a:blip r:embed="rId19">
              <a:alphaModFix/>
            </a:blip>
            <a:srcRect b="0" l="61768" r="2030" t="78213"/>
            <a:stretch/>
          </p:blipFill>
          <p:spPr>
            <a:xfrm>
              <a:off x="3139676" y="2206993"/>
              <a:ext cx="1765299" cy="1081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667512" y="3210170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16"/>
          <p:cNvPicPr preferRelativeResize="0"/>
          <p:nvPr/>
        </p:nvPicPr>
        <p:blipFill rotWithShape="1">
          <a:blip r:embed="rId19">
            <a:alphaModFix/>
          </a:blip>
          <a:srcRect b="63142" l="75929" r="7770" t="12167"/>
          <a:stretch/>
        </p:blipFill>
        <p:spPr>
          <a:xfrm flipH="1">
            <a:off x="0" y="-13317"/>
            <a:ext cx="596152" cy="9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6">
            <a:alphaModFix/>
          </a:blip>
          <a:srcRect b="41595" l="0" r="84705" t="48009"/>
          <a:stretch/>
        </p:blipFill>
        <p:spPr>
          <a:xfrm flipH="1">
            <a:off x="251736" y="4742747"/>
            <a:ext cx="549053" cy="40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6">
            <a:alphaModFix/>
          </a:blip>
          <a:srcRect b="44959" l="41896" r="46735" t="36598"/>
          <a:stretch/>
        </p:blipFill>
        <p:spPr>
          <a:xfrm flipH="1">
            <a:off x="298076" y="3400094"/>
            <a:ext cx="408075" cy="71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7"/>
          <p:cNvGrpSpPr/>
          <p:nvPr/>
        </p:nvGrpSpPr>
        <p:grpSpPr>
          <a:xfrm flipH="1">
            <a:off x="29407" y="109556"/>
            <a:ext cx="2365966" cy="1296913"/>
            <a:chOff x="4976640" y="1835218"/>
            <a:chExt cx="3154621" cy="1729217"/>
          </a:xfrm>
        </p:grpSpPr>
        <p:pic>
          <p:nvPicPr>
            <p:cNvPr id="198" name="Google Shape;19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66408" y="2139462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18180" y="1835218"/>
              <a:ext cx="2013081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7"/>
            <p:cNvPicPr preferRelativeResize="0"/>
            <p:nvPr/>
          </p:nvPicPr>
          <p:blipFill rotWithShape="1">
            <a:blip r:embed="rId8">
              <a:alphaModFix/>
            </a:blip>
            <a:srcRect b="24233" l="71816" r="0" t="47087"/>
            <a:stretch/>
          </p:blipFill>
          <p:spPr>
            <a:xfrm>
              <a:off x="4976640" y="2090246"/>
              <a:ext cx="1348910" cy="1474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7"/>
          <p:cNvGrpSpPr/>
          <p:nvPr/>
        </p:nvGrpSpPr>
        <p:grpSpPr>
          <a:xfrm>
            <a:off x="7814993" y="3989856"/>
            <a:ext cx="1313538" cy="1116317"/>
            <a:chOff x="10253888" y="2862275"/>
            <a:chExt cx="1751384" cy="1488423"/>
          </a:xfrm>
        </p:grpSpPr>
        <p:pic>
          <p:nvPicPr>
            <p:cNvPr id="202" name="Google Shape;202;p17"/>
            <p:cNvPicPr preferRelativeResize="0"/>
            <p:nvPr/>
          </p:nvPicPr>
          <p:blipFill rotWithShape="1">
            <a:blip r:embed="rId8">
              <a:alphaModFix/>
            </a:blip>
            <a:srcRect b="78142" l="40617" r="42309" t="10973"/>
            <a:stretch/>
          </p:blipFill>
          <p:spPr>
            <a:xfrm>
              <a:off x="11188059" y="2862275"/>
              <a:ext cx="817213" cy="559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253888" y="3124871"/>
              <a:ext cx="1521390" cy="1225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18"/>
          <p:cNvGrpSpPr/>
          <p:nvPr/>
        </p:nvGrpSpPr>
        <p:grpSpPr>
          <a:xfrm flipH="1">
            <a:off x="3191900" y="218135"/>
            <a:ext cx="1220043" cy="1153506"/>
            <a:chOff x="5431722" y="1240935"/>
            <a:chExt cx="1626724" cy="1538008"/>
          </a:xfrm>
        </p:grpSpPr>
        <p:pic>
          <p:nvPicPr>
            <p:cNvPr id="208" name="Google Shape;208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24563" y="1240935"/>
              <a:ext cx="1033883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8"/>
            <p:cNvPicPr preferRelativeResize="0"/>
            <p:nvPr/>
          </p:nvPicPr>
          <p:blipFill rotWithShape="1">
            <a:blip r:embed="rId7">
              <a:alphaModFix/>
            </a:blip>
            <a:srcRect b="69956" l="86807" r="0" t="12254"/>
            <a:stretch/>
          </p:blipFill>
          <p:spPr>
            <a:xfrm>
              <a:off x="5431722" y="1786104"/>
              <a:ext cx="631416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8"/>
          <p:cNvGrpSpPr/>
          <p:nvPr/>
        </p:nvGrpSpPr>
        <p:grpSpPr>
          <a:xfrm>
            <a:off x="137457" y="3054204"/>
            <a:ext cx="1509811" cy="1766868"/>
            <a:chOff x="9966152" y="-93663"/>
            <a:chExt cx="2013081" cy="2355824"/>
          </a:xfrm>
        </p:grpSpPr>
        <p:pic>
          <p:nvPicPr>
            <p:cNvPr id="211" name="Google Shape;211;p18"/>
            <p:cNvPicPr preferRelativeResize="0"/>
            <p:nvPr/>
          </p:nvPicPr>
          <p:blipFill rotWithShape="1">
            <a:blip r:embed="rId8">
              <a:alphaModFix/>
            </a:blip>
            <a:srcRect b="0" l="0" r="0" t="-603"/>
            <a:stretch/>
          </p:blipFill>
          <p:spPr>
            <a:xfrm>
              <a:off x="10053937" y="-93663"/>
              <a:ext cx="1050472" cy="1126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966152" y="724153"/>
              <a:ext cx="2013081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8"/>
            <p:cNvPicPr preferRelativeResize="0"/>
            <p:nvPr/>
          </p:nvPicPr>
          <p:blipFill rotWithShape="1">
            <a:blip r:embed="rId7">
              <a:alphaModFix/>
            </a:blip>
            <a:srcRect b="33549" l="0" r="84705" t="48009"/>
            <a:stretch/>
          </p:blipFill>
          <p:spPr>
            <a:xfrm flipH="1">
              <a:off x="10632498" y="71900"/>
              <a:ext cx="732071" cy="947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8"/>
          <p:cNvGrpSpPr/>
          <p:nvPr/>
        </p:nvGrpSpPr>
        <p:grpSpPr>
          <a:xfrm>
            <a:off x="386897" y="150054"/>
            <a:ext cx="1532106" cy="1325880"/>
            <a:chOff x="6832584" y="371622"/>
            <a:chExt cx="2042808" cy="1767840"/>
          </a:xfrm>
        </p:grpSpPr>
        <p:pic>
          <p:nvPicPr>
            <p:cNvPr id="215" name="Google Shape;215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78046" y="884238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8"/>
            <p:cNvPicPr preferRelativeResize="0"/>
            <p:nvPr/>
          </p:nvPicPr>
          <p:blipFill rotWithShape="1">
            <a:blip r:embed="rId11">
              <a:alphaModFix/>
            </a:blip>
            <a:srcRect b="8844" l="23138" r="43664" t="55547"/>
            <a:stretch/>
          </p:blipFill>
          <p:spPr>
            <a:xfrm>
              <a:off x="7256565" y="371622"/>
              <a:ext cx="1618827" cy="1767840"/>
            </a:xfrm>
            <a:custGeom>
              <a:rect b="b" l="l" r="r" t="t"/>
              <a:pathLst>
                <a:path extrusionOk="0" h="1767840" w="1618827">
                  <a:moveTo>
                    <a:pt x="0" y="0"/>
                  </a:moveTo>
                  <a:lnTo>
                    <a:pt x="1618827" y="0"/>
                  </a:lnTo>
                  <a:lnTo>
                    <a:pt x="1618827" y="1767840"/>
                  </a:lnTo>
                  <a:lnTo>
                    <a:pt x="0" y="1767840"/>
                  </a:lnTo>
                  <a:lnTo>
                    <a:pt x="0" y="1118511"/>
                  </a:lnTo>
                  <a:lnTo>
                    <a:pt x="537002" y="1118511"/>
                  </a:lnTo>
                  <a:lnTo>
                    <a:pt x="537002" y="648204"/>
                  </a:lnTo>
                  <a:lnTo>
                    <a:pt x="0" y="64820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17" name="Google Shape;217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832584" y="493642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18"/>
          <p:cNvGrpSpPr/>
          <p:nvPr/>
        </p:nvGrpSpPr>
        <p:grpSpPr>
          <a:xfrm flipH="1">
            <a:off x="3035201" y="3725360"/>
            <a:ext cx="1868837" cy="1401691"/>
            <a:chOff x="5864949" y="1532206"/>
            <a:chExt cx="2491783" cy="1868921"/>
          </a:xfrm>
        </p:grpSpPr>
        <p:pic>
          <p:nvPicPr>
            <p:cNvPr id="219" name="Google Shape;219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-5400000">
              <a:off x="6351499" y="2021665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8"/>
            <p:cNvPicPr preferRelativeResize="0"/>
            <p:nvPr/>
          </p:nvPicPr>
          <p:blipFill rotWithShape="1">
            <a:blip r:embed="rId7">
              <a:alphaModFix/>
            </a:blip>
            <a:srcRect b="0" l="76000" r="0" t="79033"/>
            <a:stretch/>
          </p:blipFill>
          <p:spPr>
            <a:xfrm>
              <a:off x="5864949" y="2323422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742150" y="1532206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8"/>
          <p:cNvSpPr/>
          <p:nvPr/>
        </p:nvSpPr>
        <p:spPr>
          <a:xfrm>
            <a:off x="758803" y="904174"/>
            <a:ext cx="3335100" cy="3335100"/>
          </a:xfrm>
          <a:prstGeom prst="ellipse">
            <a:avLst/>
          </a:prstGeom>
          <a:solidFill>
            <a:srgbClr val="FD9C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3" name="Google Shape;223;p18"/>
          <p:cNvSpPr/>
          <p:nvPr>
            <p:ph idx="2" type="pic"/>
          </p:nvPr>
        </p:nvSpPr>
        <p:spPr>
          <a:xfrm>
            <a:off x="912490" y="1056997"/>
            <a:ext cx="3027900" cy="3029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48992" y="1051175"/>
            <a:ext cx="787855" cy="8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7">
            <a:alphaModFix/>
          </a:blip>
          <a:srcRect b="32358" l="56357" r="2145" t="47647"/>
          <a:stretch/>
        </p:blipFill>
        <p:spPr>
          <a:xfrm>
            <a:off x="7484596" y="9846"/>
            <a:ext cx="1517682" cy="74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93132" y="649928"/>
            <a:ext cx="781820" cy="115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4533519" y="3886372"/>
            <a:ext cx="659955" cy="83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 rotWithShape="1">
          <a:blip r:embed="rId7">
            <a:alphaModFix/>
          </a:blip>
          <a:srcRect b="63143" l="75930" r="0" t="4071"/>
          <a:stretch/>
        </p:blipFill>
        <p:spPr>
          <a:xfrm flipH="1">
            <a:off x="4176677" y="3747519"/>
            <a:ext cx="880309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15460" y="4254741"/>
            <a:ext cx="1509812" cy="655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9"/>
          <p:cNvGrpSpPr/>
          <p:nvPr/>
        </p:nvGrpSpPr>
        <p:grpSpPr>
          <a:xfrm>
            <a:off x="29441" y="61900"/>
            <a:ext cx="1532106" cy="1325880"/>
            <a:chOff x="6832584" y="371622"/>
            <a:chExt cx="2042808" cy="1767840"/>
          </a:xfrm>
        </p:grpSpPr>
        <p:pic>
          <p:nvPicPr>
            <p:cNvPr id="234" name="Google Shape;234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978046" y="884238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9"/>
            <p:cNvPicPr preferRelativeResize="0"/>
            <p:nvPr/>
          </p:nvPicPr>
          <p:blipFill rotWithShape="1">
            <a:blip r:embed="rId7">
              <a:alphaModFix/>
            </a:blip>
            <a:srcRect b="8844" l="23138" r="43664" t="55547"/>
            <a:stretch/>
          </p:blipFill>
          <p:spPr>
            <a:xfrm>
              <a:off x="7256565" y="371622"/>
              <a:ext cx="1618827" cy="1767840"/>
            </a:xfrm>
            <a:custGeom>
              <a:rect b="b" l="l" r="r" t="t"/>
              <a:pathLst>
                <a:path extrusionOk="0" h="1767840" w="1618827">
                  <a:moveTo>
                    <a:pt x="0" y="0"/>
                  </a:moveTo>
                  <a:lnTo>
                    <a:pt x="1618827" y="0"/>
                  </a:lnTo>
                  <a:lnTo>
                    <a:pt x="1618827" y="1767840"/>
                  </a:lnTo>
                  <a:lnTo>
                    <a:pt x="0" y="1767840"/>
                  </a:lnTo>
                  <a:lnTo>
                    <a:pt x="0" y="1118511"/>
                  </a:lnTo>
                  <a:lnTo>
                    <a:pt x="537002" y="1118511"/>
                  </a:lnTo>
                  <a:lnTo>
                    <a:pt x="537002" y="648204"/>
                  </a:lnTo>
                  <a:lnTo>
                    <a:pt x="0" y="64820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36" name="Google Shape;236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832584" y="493642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19"/>
          <p:cNvSpPr/>
          <p:nvPr>
            <p:ph idx="2" type="pic"/>
          </p:nvPr>
        </p:nvSpPr>
        <p:spPr>
          <a:xfrm>
            <a:off x="5564931" y="724840"/>
            <a:ext cx="2778900" cy="3693900"/>
          </a:xfrm>
          <a:prstGeom prst="roundRect">
            <a:avLst>
              <a:gd fmla="val 9469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 flipH="1">
            <a:off x="113266" y="3864971"/>
            <a:ext cx="1220043" cy="1153506"/>
            <a:chOff x="5431722" y="1240935"/>
            <a:chExt cx="1626724" cy="1538008"/>
          </a:xfrm>
        </p:grpSpPr>
        <p:pic>
          <p:nvPicPr>
            <p:cNvPr id="242" name="Google Shape;242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24563" y="1240935"/>
              <a:ext cx="1033883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0"/>
            <p:cNvPicPr preferRelativeResize="0"/>
            <p:nvPr/>
          </p:nvPicPr>
          <p:blipFill rotWithShape="1">
            <a:blip r:embed="rId7">
              <a:alphaModFix/>
            </a:blip>
            <a:srcRect b="69956" l="86807" r="0" t="12254"/>
            <a:stretch/>
          </p:blipFill>
          <p:spPr>
            <a:xfrm>
              <a:off x="5431722" y="1786104"/>
              <a:ext cx="631416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p20"/>
          <p:cNvGrpSpPr/>
          <p:nvPr/>
        </p:nvGrpSpPr>
        <p:grpSpPr>
          <a:xfrm flipH="1">
            <a:off x="7293082" y="81644"/>
            <a:ext cx="1696122" cy="1608262"/>
            <a:chOff x="132199" y="4715580"/>
            <a:chExt cx="2261496" cy="2144349"/>
          </a:xfrm>
        </p:grpSpPr>
        <p:pic>
          <p:nvPicPr>
            <p:cNvPr id="245" name="Google Shape;245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92895" y="5408970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0"/>
            <p:cNvPicPr preferRelativeResize="0"/>
            <p:nvPr/>
          </p:nvPicPr>
          <p:blipFill rotWithShape="1">
            <a:blip r:embed="rId7">
              <a:alphaModFix/>
            </a:blip>
            <a:srcRect b="0" l="76000" r="0" t="79033"/>
            <a:stretch/>
          </p:blipFill>
          <p:spPr>
            <a:xfrm>
              <a:off x="1245012" y="4987939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132199" y="4715580"/>
              <a:ext cx="1521390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0"/>
            <p:cNvPicPr preferRelativeResize="0"/>
            <p:nvPr/>
          </p:nvPicPr>
          <p:blipFill rotWithShape="1">
            <a:blip r:embed="rId7">
              <a:alphaModFix/>
            </a:blip>
            <a:srcRect b="0" l="0" r="75036" t="83732"/>
            <a:stretch/>
          </p:blipFill>
          <p:spPr>
            <a:xfrm>
              <a:off x="395035" y="6023753"/>
              <a:ext cx="1194779" cy="8361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21"/>
          <p:cNvGrpSpPr/>
          <p:nvPr/>
        </p:nvGrpSpPr>
        <p:grpSpPr>
          <a:xfrm flipH="1">
            <a:off x="125370" y="131563"/>
            <a:ext cx="1581292" cy="1037647"/>
            <a:chOff x="9964111" y="4572762"/>
            <a:chExt cx="2108389" cy="1383530"/>
          </a:xfrm>
        </p:grpSpPr>
        <p:pic>
          <p:nvPicPr>
            <p:cNvPr id="253" name="Google Shape;253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954801" y="472484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964111" y="4613294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1"/>
            <p:cNvPicPr preferRelativeResize="0"/>
            <p:nvPr/>
          </p:nvPicPr>
          <p:blipFill rotWithShape="1">
            <a:blip r:embed="rId8">
              <a:alphaModFix/>
            </a:blip>
            <a:srcRect b="44959" l="41896" r="46735" t="36598"/>
            <a:stretch/>
          </p:blipFill>
          <p:spPr>
            <a:xfrm>
              <a:off x="11528401" y="4572762"/>
              <a:ext cx="544099" cy="9479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21"/>
          <p:cNvGrpSpPr/>
          <p:nvPr/>
        </p:nvGrpSpPr>
        <p:grpSpPr>
          <a:xfrm>
            <a:off x="7278842" y="3888088"/>
            <a:ext cx="1751824" cy="1153506"/>
            <a:chOff x="3621562" y="2199778"/>
            <a:chExt cx="2335765" cy="1538008"/>
          </a:xfrm>
        </p:grpSpPr>
        <p:pic>
          <p:nvPicPr>
            <p:cNvPr id="257" name="Google Shape;257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97266" y="2667714"/>
              <a:ext cx="1119125" cy="97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1"/>
            <p:cNvPicPr preferRelativeResize="0"/>
            <p:nvPr/>
          </p:nvPicPr>
          <p:blipFill rotWithShape="1">
            <a:blip r:embed="rId10">
              <a:alphaModFix/>
            </a:blip>
            <a:srcRect b="58261" l="28656" r="39300" t="20932"/>
            <a:stretch/>
          </p:blipFill>
          <p:spPr>
            <a:xfrm>
              <a:off x="3621562" y="2625536"/>
              <a:ext cx="1562596" cy="1032934"/>
            </a:xfrm>
            <a:custGeom>
              <a:rect b="b" l="l" r="r" t="t"/>
              <a:pathLst>
                <a:path extrusionOk="0" h="1032934" w="1562596">
                  <a:moveTo>
                    <a:pt x="352233" y="0"/>
                  </a:moveTo>
                  <a:lnTo>
                    <a:pt x="1562596" y="0"/>
                  </a:lnTo>
                  <a:lnTo>
                    <a:pt x="1562596" y="1032934"/>
                  </a:lnTo>
                  <a:lnTo>
                    <a:pt x="0" y="1032934"/>
                  </a:lnTo>
                  <a:lnTo>
                    <a:pt x="0" y="362303"/>
                  </a:lnTo>
                  <a:lnTo>
                    <a:pt x="352233" y="3623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59" name="Google Shape;259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14900" y="2199778"/>
              <a:ext cx="1042427" cy="15380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2"/>
          <p:cNvGrpSpPr/>
          <p:nvPr/>
        </p:nvGrpSpPr>
        <p:grpSpPr>
          <a:xfrm flipH="1">
            <a:off x="324204" y="545885"/>
            <a:ext cx="1581292" cy="1037647"/>
            <a:chOff x="9964111" y="4572762"/>
            <a:chExt cx="2108389" cy="1383530"/>
          </a:xfrm>
        </p:grpSpPr>
        <p:pic>
          <p:nvPicPr>
            <p:cNvPr id="264" name="Google Shape;26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954801" y="472484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964111" y="4613294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2"/>
            <p:cNvPicPr preferRelativeResize="0"/>
            <p:nvPr/>
          </p:nvPicPr>
          <p:blipFill rotWithShape="1">
            <a:blip r:embed="rId8">
              <a:alphaModFix/>
            </a:blip>
            <a:srcRect b="44959" l="41896" r="46735" t="36598"/>
            <a:stretch/>
          </p:blipFill>
          <p:spPr>
            <a:xfrm>
              <a:off x="11528401" y="4572762"/>
              <a:ext cx="544099" cy="9479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22"/>
          <p:cNvGrpSpPr/>
          <p:nvPr/>
        </p:nvGrpSpPr>
        <p:grpSpPr>
          <a:xfrm flipH="1">
            <a:off x="7458330" y="164560"/>
            <a:ext cx="1646566" cy="1497333"/>
            <a:chOff x="3139676" y="2206993"/>
            <a:chExt cx="2195421" cy="1996444"/>
          </a:xfrm>
        </p:grpSpPr>
        <p:pic>
          <p:nvPicPr>
            <p:cNvPr id="268" name="Google Shape;268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9149" y="298577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2"/>
            <p:cNvPicPr preferRelativeResize="0"/>
            <p:nvPr/>
          </p:nvPicPr>
          <p:blipFill rotWithShape="1">
            <a:blip r:embed="rId9">
              <a:alphaModFix/>
            </a:blip>
            <a:srcRect b="0" l="61768" r="2030" t="78213"/>
            <a:stretch/>
          </p:blipFill>
          <p:spPr>
            <a:xfrm>
              <a:off x="3139676" y="2206993"/>
              <a:ext cx="1765299" cy="1081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667512" y="3210170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22"/>
          <p:cNvSpPr/>
          <p:nvPr>
            <p:ph idx="2" type="pic"/>
          </p:nvPr>
        </p:nvSpPr>
        <p:spPr>
          <a:xfrm>
            <a:off x="4744861" y="1583532"/>
            <a:ext cx="3642900" cy="1685400"/>
          </a:xfrm>
          <a:prstGeom prst="roundRect">
            <a:avLst>
              <a:gd fmla="val 9885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72" name="Google Shape;272;p22"/>
          <p:cNvSpPr/>
          <p:nvPr>
            <p:ph idx="3" type="pic"/>
          </p:nvPr>
        </p:nvSpPr>
        <p:spPr>
          <a:xfrm>
            <a:off x="756268" y="1583532"/>
            <a:ext cx="3642900" cy="1685400"/>
          </a:xfrm>
          <a:prstGeom prst="roundRect">
            <a:avLst>
              <a:gd fmla="val 9885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3"/>
          <p:cNvGrpSpPr/>
          <p:nvPr/>
        </p:nvGrpSpPr>
        <p:grpSpPr>
          <a:xfrm>
            <a:off x="7411913" y="3964495"/>
            <a:ext cx="1636858" cy="1105642"/>
            <a:chOff x="2249128" y="5600909"/>
            <a:chExt cx="2182477" cy="1474189"/>
          </a:xfrm>
        </p:grpSpPr>
        <p:pic>
          <p:nvPicPr>
            <p:cNvPr id="277" name="Google Shape;277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72199" y="6215415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18525" y="5688702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3"/>
            <p:cNvPicPr preferRelativeResize="0"/>
            <p:nvPr/>
          </p:nvPicPr>
          <p:blipFill rotWithShape="1">
            <a:blip r:embed="rId8">
              <a:alphaModFix/>
            </a:blip>
            <a:srcRect b="24233" l="87645" r="0" t="47087"/>
            <a:stretch/>
          </p:blipFill>
          <p:spPr>
            <a:xfrm>
              <a:off x="2249128" y="5600909"/>
              <a:ext cx="591297" cy="14741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0" name="Google Shape;280;p23"/>
          <p:cNvPicPr preferRelativeResize="0"/>
          <p:nvPr/>
        </p:nvPicPr>
        <p:blipFill rotWithShape="1">
          <a:blip r:embed="rId9">
            <a:alphaModFix/>
          </a:blip>
          <a:srcRect b="39611" l="0" r="75165" t="27602"/>
          <a:stretch/>
        </p:blipFill>
        <p:spPr>
          <a:xfrm rot="-5400000">
            <a:off x="7999591" y="-82879"/>
            <a:ext cx="908299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8491" y="3852224"/>
            <a:ext cx="787855" cy="8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 rotWithShape="1">
          <a:blip r:embed="rId8">
            <a:alphaModFix/>
          </a:blip>
          <a:srcRect b="44959" l="41896" r="46735" t="36598"/>
          <a:stretch/>
        </p:blipFill>
        <p:spPr>
          <a:xfrm>
            <a:off x="1254724" y="4409160"/>
            <a:ext cx="408075" cy="71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4227" y="4170919"/>
            <a:ext cx="1212550" cy="9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8">
            <a:alphaModFix/>
          </a:blip>
          <a:srcRect b="22377" l="44360" r="43267" t="61878"/>
          <a:stretch/>
        </p:blipFill>
        <p:spPr>
          <a:xfrm>
            <a:off x="187111" y="3597493"/>
            <a:ext cx="444102" cy="60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9">
            <a:alphaModFix/>
          </a:blip>
          <a:srcRect b="0" l="61768" r="2030" t="78213"/>
          <a:stretch/>
        </p:blipFill>
        <p:spPr>
          <a:xfrm flipH="1">
            <a:off x="79865" y="66713"/>
            <a:ext cx="1323976" cy="81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24"/>
          <p:cNvGrpSpPr/>
          <p:nvPr/>
        </p:nvGrpSpPr>
        <p:grpSpPr>
          <a:xfrm flipH="1">
            <a:off x="0" y="65230"/>
            <a:ext cx="1220043" cy="1153506"/>
            <a:chOff x="5431722" y="1240935"/>
            <a:chExt cx="1626724" cy="1538008"/>
          </a:xfrm>
        </p:grpSpPr>
        <p:pic>
          <p:nvPicPr>
            <p:cNvPr id="290" name="Google Shape;290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24563" y="1240935"/>
              <a:ext cx="1033883" cy="153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4"/>
            <p:cNvPicPr preferRelativeResize="0"/>
            <p:nvPr/>
          </p:nvPicPr>
          <p:blipFill rotWithShape="1">
            <a:blip r:embed="rId7">
              <a:alphaModFix/>
            </a:blip>
            <a:srcRect b="69956" l="86807" r="0" t="12254"/>
            <a:stretch/>
          </p:blipFill>
          <p:spPr>
            <a:xfrm>
              <a:off x="5431722" y="1786104"/>
              <a:ext cx="631416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24"/>
          <p:cNvGrpSpPr/>
          <p:nvPr/>
        </p:nvGrpSpPr>
        <p:grpSpPr>
          <a:xfrm flipH="1">
            <a:off x="7185707" y="125488"/>
            <a:ext cx="1669001" cy="1348359"/>
            <a:chOff x="351562" y="1460217"/>
            <a:chExt cx="2225335" cy="1797812"/>
          </a:xfrm>
        </p:grpSpPr>
        <p:pic>
          <p:nvPicPr>
            <p:cNvPr id="293" name="Google Shape;293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5199" y="2139462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4"/>
            <p:cNvPicPr preferRelativeResize="0"/>
            <p:nvPr/>
          </p:nvPicPr>
          <p:blipFill rotWithShape="1">
            <a:blip r:embed="rId7">
              <a:alphaModFix/>
            </a:blip>
            <a:srcRect b="16143" l="24129" r="58048" t="63789"/>
            <a:stretch/>
          </p:blipFill>
          <p:spPr>
            <a:xfrm>
              <a:off x="1723899" y="2088492"/>
              <a:ext cx="852998" cy="1031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1562" y="1460217"/>
              <a:ext cx="1616733" cy="1225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24"/>
          <p:cNvGrpSpPr/>
          <p:nvPr/>
        </p:nvGrpSpPr>
        <p:grpSpPr>
          <a:xfrm>
            <a:off x="7331283" y="4006145"/>
            <a:ext cx="1636858" cy="1105642"/>
            <a:chOff x="2249128" y="5600909"/>
            <a:chExt cx="2182477" cy="1474189"/>
          </a:xfrm>
        </p:grpSpPr>
        <p:pic>
          <p:nvPicPr>
            <p:cNvPr id="297" name="Google Shape;297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72199" y="6215415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18525" y="5688702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4"/>
            <p:cNvPicPr preferRelativeResize="0"/>
            <p:nvPr/>
          </p:nvPicPr>
          <p:blipFill rotWithShape="1">
            <a:blip r:embed="rId7">
              <a:alphaModFix/>
            </a:blip>
            <a:srcRect b="24233" l="87645" r="0" t="47087"/>
            <a:stretch/>
          </p:blipFill>
          <p:spPr>
            <a:xfrm>
              <a:off x="2249128" y="5600909"/>
              <a:ext cx="591297" cy="14741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0" name="Google Shape;300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8465" y="4102578"/>
            <a:ext cx="787855" cy="8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 rotWithShape="1">
          <a:blip r:embed="rId7">
            <a:alphaModFix/>
          </a:blip>
          <a:srcRect b="44959" l="41896" r="46735" t="36598"/>
          <a:stretch/>
        </p:blipFill>
        <p:spPr>
          <a:xfrm>
            <a:off x="1381687" y="4327155"/>
            <a:ext cx="408075" cy="71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138" y="4141496"/>
            <a:ext cx="1212550" cy="9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 rotWithShape="1">
          <a:blip r:embed="rId7">
            <a:alphaModFix/>
          </a:blip>
          <a:srcRect b="22377" l="44360" r="43267" t="61878"/>
          <a:stretch/>
        </p:blipFill>
        <p:spPr>
          <a:xfrm>
            <a:off x="237085" y="3847847"/>
            <a:ext cx="444102" cy="60698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/>
          <p:nvPr>
            <p:ph idx="2" type="pic"/>
          </p:nvPr>
        </p:nvSpPr>
        <p:spPr>
          <a:xfrm>
            <a:off x="4986573" y="1505256"/>
            <a:ext cx="3406800" cy="213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>
            <p:ph idx="2" type="pic"/>
          </p:nvPr>
        </p:nvSpPr>
        <p:spPr>
          <a:xfrm>
            <a:off x="2801646" y="1430019"/>
            <a:ext cx="1645200" cy="1646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9" name="Google Shape;309;p25"/>
          <p:cNvSpPr/>
          <p:nvPr>
            <p:ph idx="3" type="pic"/>
          </p:nvPr>
        </p:nvSpPr>
        <p:spPr>
          <a:xfrm>
            <a:off x="4697219" y="1430019"/>
            <a:ext cx="1645200" cy="1646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0" name="Google Shape;310;p25"/>
          <p:cNvSpPr/>
          <p:nvPr>
            <p:ph idx="4" type="pic"/>
          </p:nvPr>
        </p:nvSpPr>
        <p:spPr>
          <a:xfrm>
            <a:off x="6592790" y="1430019"/>
            <a:ext cx="1645200" cy="1646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1" name="Google Shape;311;p25"/>
          <p:cNvSpPr/>
          <p:nvPr>
            <p:ph idx="5" type="pic"/>
          </p:nvPr>
        </p:nvSpPr>
        <p:spPr>
          <a:xfrm>
            <a:off x="906074" y="1430019"/>
            <a:ext cx="1645200" cy="1646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312" name="Google Shape;312;p25"/>
          <p:cNvGrpSpPr/>
          <p:nvPr/>
        </p:nvGrpSpPr>
        <p:grpSpPr>
          <a:xfrm>
            <a:off x="104547" y="181331"/>
            <a:ext cx="1696122" cy="1608262"/>
            <a:chOff x="132199" y="4715580"/>
            <a:chExt cx="2261496" cy="2144349"/>
          </a:xfrm>
        </p:grpSpPr>
        <p:pic>
          <p:nvPicPr>
            <p:cNvPr id="313" name="Google Shape;313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2895" y="5408970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 rotWithShape="1">
            <a:blip r:embed="rId7">
              <a:alphaModFix/>
            </a:blip>
            <a:srcRect b="0" l="76000" r="0" t="79033"/>
            <a:stretch/>
          </p:blipFill>
          <p:spPr>
            <a:xfrm>
              <a:off x="1245012" y="4987939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132199" y="4715580"/>
              <a:ext cx="1521390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5"/>
            <p:cNvPicPr preferRelativeResize="0"/>
            <p:nvPr/>
          </p:nvPicPr>
          <p:blipFill rotWithShape="1">
            <a:blip r:embed="rId7">
              <a:alphaModFix/>
            </a:blip>
            <a:srcRect b="0" l="0" r="75036" t="83732"/>
            <a:stretch/>
          </p:blipFill>
          <p:spPr>
            <a:xfrm>
              <a:off x="395035" y="6023753"/>
              <a:ext cx="1194779" cy="8361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7" name="Google Shape;31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27674" y="4426210"/>
            <a:ext cx="839343" cy="56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 rotWithShape="1">
          <a:blip r:embed="rId10">
            <a:alphaModFix/>
          </a:blip>
          <a:srcRect b="39611" l="0" r="75165" t="27602"/>
          <a:stretch/>
        </p:blipFill>
        <p:spPr>
          <a:xfrm>
            <a:off x="8213236" y="3257651"/>
            <a:ext cx="908299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 rotWithShape="1">
          <a:blip r:embed="rId11">
            <a:alphaModFix/>
          </a:blip>
          <a:srcRect b="0" l="0" r="8542" t="0"/>
          <a:stretch/>
        </p:blipFill>
        <p:spPr>
          <a:xfrm>
            <a:off x="8447793" y="3954442"/>
            <a:ext cx="709178" cy="115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6">
            <a:alphaModFix/>
          </a:blip>
          <a:srcRect b="0" l="0" r="0" t="14177"/>
          <a:stretch/>
        </p:blipFill>
        <p:spPr>
          <a:xfrm>
            <a:off x="7700029" y="-11971"/>
            <a:ext cx="787855" cy="72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34190" y="477220"/>
            <a:ext cx="1509810" cy="115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 rotWithShape="1">
          <a:blip r:embed="rId8">
            <a:alphaModFix/>
          </a:blip>
          <a:srcRect b="33549" l="0" r="84705" t="48009"/>
          <a:stretch/>
        </p:blipFill>
        <p:spPr>
          <a:xfrm flipH="1">
            <a:off x="8133949" y="-11970"/>
            <a:ext cx="549053" cy="710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6"/>
          <p:cNvGrpSpPr/>
          <p:nvPr/>
        </p:nvGrpSpPr>
        <p:grpSpPr>
          <a:xfrm>
            <a:off x="179081" y="3708770"/>
            <a:ext cx="1532106" cy="1325880"/>
            <a:chOff x="6832584" y="371622"/>
            <a:chExt cx="2042808" cy="1767840"/>
          </a:xfrm>
        </p:grpSpPr>
        <p:pic>
          <p:nvPicPr>
            <p:cNvPr id="327" name="Google Shape;327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78046" y="884238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6"/>
            <p:cNvPicPr preferRelativeResize="0"/>
            <p:nvPr/>
          </p:nvPicPr>
          <p:blipFill rotWithShape="1">
            <a:blip r:embed="rId10">
              <a:alphaModFix/>
            </a:blip>
            <a:srcRect b="8844" l="23138" r="43664" t="55547"/>
            <a:stretch/>
          </p:blipFill>
          <p:spPr>
            <a:xfrm>
              <a:off x="7256565" y="371622"/>
              <a:ext cx="1618827" cy="1767840"/>
            </a:xfrm>
            <a:custGeom>
              <a:rect b="b" l="l" r="r" t="t"/>
              <a:pathLst>
                <a:path extrusionOk="0" h="1767840" w="1618827">
                  <a:moveTo>
                    <a:pt x="0" y="0"/>
                  </a:moveTo>
                  <a:lnTo>
                    <a:pt x="1618827" y="0"/>
                  </a:lnTo>
                  <a:lnTo>
                    <a:pt x="1618827" y="1767840"/>
                  </a:lnTo>
                  <a:lnTo>
                    <a:pt x="0" y="1767840"/>
                  </a:lnTo>
                  <a:lnTo>
                    <a:pt x="0" y="1118511"/>
                  </a:lnTo>
                  <a:lnTo>
                    <a:pt x="537002" y="1118511"/>
                  </a:lnTo>
                  <a:lnTo>
                    <a:pt x="537002" y="648204"/>
                  </a:lnTo>
                  <a:lnTo>
                    <a:pt x="0" y="64820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9" name="Google Shape;329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832584" y="493642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27"/>
          <p:cNvGrpSpPr/>
          <p:nvPr/>
        </p:nvGrpSpPr>
        <p:grpSpPr>
          <a:xfrm>
            <a:off x="267361" y="4228669"/>
            <a:ext cx="1833512" cy="804928"/>
            <a:chOff x="1357614" y="173543"/>
            <a:chExt cx="2444683" cy="1073237"/>
          </a:xfrm>
        </p:grpSpPr>
        <p:pic>
          <p:nvPicPr>
            <p:cNvPr id="334" name="Google Shape;334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35139" y="26706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34712" y="235665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7"/>
            <p:cNvPicPr preferRelativeResize="0"/>
            <p:nvPr/>
          </p:nvPicPr>
          <p:blipFill rotWithShape="1">
            <a:blip r:embed="rId8">
              <a:alphaModFix/>
            </a:blip>
            <a:srcRect b="22377" l="44360" r="43267" t="61878"/>
            <a:stretch/>
          </p:blipFill>
          <p:spPr>
            <a:xfrm>
              <a:off x="1357614" y="173543"/>
              <a:ext cx="592137" cy="8093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7" name="Google Shape;33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361703" y="630736"/>
            <a:ext cx="659955" cy="83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 rotWithShape="1">
          <a:blip r:embed="rId8">
            <a:alphaModFix/>
          </a:blip>
          <a:srcRect b="16143" l="24129" r="58048" t="63789"/>
          <a:stretch/>
        </p:blipFill>
        <p:spPr>
          <a:xfrm flipH="1">
            <a:off x="7560660" y="669128"/>
            <a:ext cx="639748" cy="77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7782891" y="130828"/>
            <a:ext cx="1212550" cy="91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8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/>
          <p:nvPr>
            <p:ph idx="2" type="pic"/>
          </p:nvPr>
        </p:nvSpPr>
        <p:spPr>
          <a:xfrm>
            <a:off x="1621521" y="794564"/>
            <a:ext cx="1646100" cy="35715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grpSp>
        <p:nvGrpSpPr>
          <p:cNvPr id="344" name="Google Shape;344;p28"/>
          <p:cNvGrpSpPr/>
          <p:nvPr/>
        </p:nvGrpSpPr>
        <p:grpSpPr>
          <a:xfrm>
            <a:off x="6894023" y="57077"/>
            <a:ext cx="2033486" cy="1180160"/>
            <a:chOff x="4540897" y="4989587"/>
            <a:chExt cx="2711315" cy="1573547"/>
          </a:xfrm>
        </p:grpSpPr>
        <p:pic>
          <p:nvPicPr>
            <p:cNvPr id="345" name="Google Shape;345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56829" y="5782742"/>
              <a:ext cx="1119127" cy="75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87021" y="4989587"/>
              <a:ext cx="1765191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8">
              <a:alphaModFix/>
            </a:blip>
            <a:srcRect b="0" l="0" r="75036" t="83732"/>
            <a:stretch/>
          </p:blipFill>
          <p:spPr>
            <a:xfrm>
              <a:off x="4540897" y="5726957"/>
              <a:ext cx="1194779" cy="836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28"/>
          <p:cNvGrpSpPr/>
          <p:nvPr/>
        </p:nvGrpSpPr>
        <p:grpSpPr>
          <a:xfrm>
            <a:off x="3407638" y="4248702"/>
            <a:ext cx="1833512" cy="804928"/>
            <a:chOff x="1357614" y="173543"/>
            <a:chExt cx="2444683" cy="1073237"/>
          </a:xfrm>
        </p:grpSpPr>
        <p:pic>
          <p:nvPicPr>
            <p:cNvPr id="349" name="Google Shape;349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35139" y="26706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34712" y="235665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8">
              <a:alphaModFix/>
            </a:blip>
            <a:srcRect b="22377" l="44360" r="43267" t="61878"/>
            <a:stretch/>
          </p:blipFill>
          <p:spPr>
            <a:xfrm>
              <a:off x="1357614" y="173543"/>
              <a:ext cx="592137" cy="8093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28"/>
          <p:cNvGrpSpPr/>
          <p:nvPr/>
        </p:nvGrpSpPr>
        <p:grpSpPr>
          <a:xfrm flipH="1">
            <a:off x="58431" y="3892883"/>
            <a:ext cx="1751824" cy="1153506"/>
            <a:chOff x="3621562" y="2199778"/>
            <a:chExt cx="2335765" cy="1538008"/>
          </a:xfrm>
        </p:grpSpPr>
        <p:pic>
          <p:nvPicPr>
            <p:cNvPr id="353" name="Google Shape;353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97266" y="2667714"/>
              <a:ext cx="1119125" cy="97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12">
              <a:alphaModFix/>
            </a:blip>
            <a:srcRect b="58261" l="28656" r="39300" t="20932"/>
            <a:stretch/>
          </p:blipFill>
          <p:spPr>
            <a:xfrm>
              <a:off x="3621562" y="2625536"/>
              <a:ext cx="1562596" cy="1032934"/>
            </a:xfrm>
            <a:custGeom>
              <a:rect b="b" l="l" r="r" t="t"/>
              <a:pathLst>
                <a:path extrusionOk="0" h="1032934" w="1562596">
                  <a:moveTo>
                    <a:pt x="352233" y="0"/>
                  </a:moveTo>
                  <a:lnTo>
                    <a:pt x="1562596" y="0"/>
                  </a:lnTo>
                  <a:lnTo>
                    <a:pt x="1562596" y="1032934"/>
                  </a:lnTo>
                  <a:lnTo>
                    <a:pt x="0" y="1032934"/>
                  </a:lnTo>
                  <a:lnTo>
                    <a:pt x="0" y="362303"/>
                  </a:lnTo>
                  <a:lnTo>
                    <a:pt x="352233" y="36230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914900" y="2199778"/>
              <a:ext cx="1042427" cy="15380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>
            <p:ph idx="2" type="pic"/>
          </p:nvPr>
        </p:nvSpPr>
        <p:spPr>
          <a:xfrm>
            <a:off x="1150109" y="710814"/>
            <a:ext cx="2790300" cy="3721800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grpSp>
        <p:nvGrpSpPr>
          <p:cNvPr id="360" name="Google Shape;360;p29"/>
          <p:cNvGrpSpPr/>
          <p:nvPr/>
        </p:nvGrpSpPr>
        <p:grpSpPr>
          <a:xfrm flipH="1">
            <a:off x="4236476" y="3999482"/>
            <a:ext cx="1581292" cy="1037647"/>
            <a:chOff x="9964111" y="4572762"/>
            <a:chExt cx="2108389" cy="1383530"/>
          </a:xfrm>
        </p:grpSpPr>
        <p:pic>
          <p:nvPicPr>
            <p:cNvPr id="361" name="Google Shape;361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954801" y="472484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964111" y="4613294"/>
              <a:ext cx="1614582" cy="134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9"/>
            <p:cNvPicPr preferRelativeResize="0"/>
            <p:nvPr/>
          </p:nvPicPr>
          <p:blipFill rotWithShape="1">
            <a:blip r:embed="rId8">
              <a:alphaModFix/>
            </a:blip>
            <a:srcRect b="44959" l="41896" r="46735" t="36598"/>
            <a:stretch/>
          </p:blipFill>
          <p:spPr>
            <a:xfrm>
              <a:off x="11528401" y="4572762"/>
              <a:ext cx="544099" cy="9479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29"/>
          <p:cNvGrpSpPr/>
          <p:nvPr/>
        </p:nvGrpSpPr>
        <p:grpSpPr>
          <a:xfrm flipH="1">
            <a:off x="-169147" y="38504"/>
            <a:ext cx="1714778" cy="1912138"/>
            <a:chOff x="2799542" y="2248668"/>
            <a:chExt cx="2286371" cy="2549517"/>
          </a:xfrm>
        </p:grpSpPr>
        <p:pic>
          <p:nvPicPr>
            <p:cNvPr id="365" name="Google Shape;365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035441" y="3678014"/>
              <a:ext cx="1050472" cy="1120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9"/>
            <p:cNvPicPr preferRelativeResize="0"/>
            <p:nvPr/>
          </p:nvPicPr>
          <p:blipFill rotWithShape="1">
            <a:blip r:embed="rId10">
              <a:alphaModFix/>
            </a:blip>
            <a:srcRect b="32358" l="56357" r="2145" t="47647"/>
            <a:stretch/>
          </p:blipFill>
          <p:spPr>
            <a:xfrm>
              <a:off x="2799542" y="2248668"/>
              <a:ext cx="2023578" cy="992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1325" y="3232336"/>
              <a:ext cx="1042427" cy="15380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9"/>
          <p:cNvGrpSpPr/>
          <p:nvPr/>
        </p:nvGrpSpPr>
        <p:grpSpPr>
          <a:xfrm flipH="1">
            <a:off x="7407066" y="72371"/>
            <a:ext cx="1646566" cy="1497333"/>
            <a:chOff x="3139676" y="2206993"/>
            <a:chExt cx="2195421" cy="1996444"/>
          </a:xfrm>
        </p:grpSpPr>
        <p:pic>
          <p:nvPicPr>
            <p:cNvPr id="369" name="Google Shape;369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9149" y="2985775"/>
              <a:ext cx="1050472" cy="979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9"/>
            <p:cNvPicPr preferRelativeResize="0"/>
            <p:nvPr/>
          </p:nvPicPr>
          <p:blipFill rotWithShape="1">
            <a:blip r:embed="rId10">
              <a:alphaModFix/>
            </a:blip>
            <a:srcRect b="0" l="61768" r="2030" t="78213"/>
            <a:stretch/>
          </p:blipFill>
          <p:spPr>
            <a:xfrm>
              <a:off x="3139676" y="2206993"/>
              <a:ext cx="1765299" cy="1081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67512" y="3210170"/>
              <a:ext cx="1667585" cy="9932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0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/>
          <p:nvPr>
            <p:ph idx="2" type="pic"/>
          </p:nvPr>
        </p:nvSpPr>
        <p:spPr>
          <a:xfrm>
            <a:off x="1347154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grpSp>
        <p:nvGrpSpPr>
          <p:cNvPr id="376" name="Google Shape;376;p30"/>
          <p:cNvGrpSpPr/>
          <p:nvPr/>
        </p:nvGrpSpPr>
        <p:grpSpPr>
          <a:xfrm flipH="1">
            <a:off x="7411408" y="-112559"/>
            <a:ext cx="1696122" cy="1608262"/>
            <a:chOff x="132199" y="4715580"/>
            <a:chExt cx="2261496" cy="2144349"/>
          </a:xfrm>
        </p:grpSpPr>
        <p:pic>
          <p:nvPicPr>
            <p:cNvPr id="377" name="Google Shape;377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2895" y="5408970"/>
              <a:ext cx="929438" cy="86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30"/>
            <p:cNvPicPr preferRelativeResize="0"/>
            <p:nvPr/>
          </p:nvPicPr>
          <p:blipFill rotWithShape="1">
            <a:blip r:embed="rId7">
              <a:alphaModFix/>
            </a:blip>
            <a:srcRect b="0" l="76000" r="0" t="79033"/>
            <a:stretch/>
          </p:blipFill>
          <p:spPr>
            <a:xfrm>
              <a:off x="1245012" y="4987939"/>
              <a:ext cx="1148682" cy="1077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132199" y="4715580"/>
              <a:ext cx="1521390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0"/>
            <p:cNvPicPr preferRelativeResize="0"/>
            <p:nvPr/>
          </p:nvPicPr>
          <p:blipFill rotWithShape="1">
            <a:blip r:embed="rId7">
              <a:alphaModFix/>
            </a:blip>
            <a:srcRect b="0" l="0" r="75036" t="83732"/>
            <a:stretch/>
          </p:blipFill>
          <p:spPr>
            <a:xfrm>
              <a:off x="395035" y="6023753"/>
              <a:ext cx="1194779" cy="8361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1" name="Google Shape;381;p30"/>
          <p:cNvGrpSpPr/>
          <p:nvPr/>
        </p:nvGrpSpPr>
        <p:grpSpPr>
          <a:xfrm>
            <a:off x="6066754" y="3815816"/>
            <a:ext cx="1971175" cy="1220788"/>
            <a:chOff x="6890793" y="81927"/>
            <a:chExt cx="2628233" cy="1627718"/>
          </a:xfrm>
        </p:grpSpPr>
        <p:pic>
          <p:nvPicPr>
            <p:cNvPr id="382" name="Google Shape;382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163298" y="267065"/>
              <a:ext cx="879940" cy="1118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0"/>
            <p:cNvPicPr preferRelativeResize="0"/>
            <p:nvPr/>
          </p:nvPicPr>
          <p:blipFill rotWithShape="1">
            <a:blip r:embed="rId10">
              <a:alphaModFix/>
            </a:blip>
            <a:srcRect b="63143" l="75930" r="0" t="4071"/>
            <a:stretch/>
          </p:blipFill>
          <p:spPr>
            <a:xfrm>
              <a:off x="8345282" y="81927"/>
              <a:ext cx="1173744" cy="1627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890793" y="440418"/>
              <a:ext cx="2013080" cy="8744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30"/>
          <p:cNvGrpSpPr/>
          <p:nvPr/>
        </p:nvGrpSpPr>
        <p:grpSpPr>
          <a:xfrm>
            <a:off x="80057" y="-61762"/>
            <a:ext cx="1212549" cy="1542428"/>
            <a:chOff x="2831083" y="2448716"/>
            <a:chExt cx="1616733" cy="2056571"/>
          </a:xfrm>
        </p:grpSpPr>
        <p:pic>
          <p:nvPicPr>
            <p:cNvPr id="386" name="Google Shape;386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76852" y="2788357"/>
              <a:ext cx="1050472" cy="1120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30"/>
            <p:cNvPicPr preferRelativeResize="0"/>
            <p:nvPr/>
          </p:nvPicPr>
          <p:blipFill rotWithShape="1">
            <a:blip r:embed="rId7">
              <a:alphaModFix/>
            </a:blip>
            <a:srcRect b="44959" l="41896" r="46735" t="36598"/>
            <a:stretch/>
          </p:blipFill>
          <p:spPr>
            <a:xfrm>
              <a:off x="3903716" y="3557360"/>
              <a:ext cx="544099" cy="947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831083" y="2840247"/>
              <a:ext cx="1616733" cy="12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0"/>
            <p:cNvPicPr preferRelativeResize="0"/>
            <p:nvPr/>
          </p:nvPicPr>
          <p:blipFill rotWithShape="1">
            <a:blip r:embed="rId7">
              <a:alphaModFix/>
            </a:blip>
            <a:srcRect b="22377" l="44360" r="43267" t="61878"/>
            <a:stretch/>
          </p:blipFill>
          <p:spPr>
            <a:xfrm>
              <a:off x="2921679" y="2448716"/>
              <a:ext cx="592137" cy="8093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8" r="0" t="0"/>
          <a:stretch/>
        </p:blipFill>
        <p:spPr>
          <a:xfrm>
            <a:off x="4518422" y="5297943"/>
            <a:ext cx="1299348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>
            <a:hlinkClick r:id="rId4"/>
          </p:cNvPr>
          <p:cNvSpPr txBox="1"/>
          <p:nvPr/>
        </p:nvSpPr>
        <p:spPr>
          <a:xfrm>
            <a:off x="3326232" y="5297943"/>
            <a:ext cx="201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pptm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/>
        </p:nvSpPr>
        <p:spPr>
          <a:xfrm>
            <a:off x="1642230" y="1486653"/>
            <a:ext cx="60483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Find Your Perfect Dog</a:t>
            </a:r>
            <a:endParaRPr b="1" sz="6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1547854" y="2672636"/>
            <a:ext cx="6048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BIS 15L Winter 2025 Group 14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1547854" y="3018836"/>
            <a:ext cx="6048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By, Allyson Hafezi, Fiona Davoudi, Jenna Hussein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225975" y="916075"/>
            <a:ext cx="80844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Shelter Dogs 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Unknown Breed Mix and Black Dogs are by far most common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Color and Traits can help narrow down options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Dog Rankings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Terrier’s are in general the most popular type of dog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Small dogs live longer and have few genetic ailments than large dogs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673174" y="292675"/>
            <a:ext cx="5895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Conclusion</a:t>
            </a:r>
            <a:endParaRPr b="1" sz="3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2313500" y="3443350"/>
            <a:ext cx="62196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Having a list of desired characteristics while using our quiz can help narrow down the type of dog to for, but nothing can replace the in-person connection in choosing your furry friend!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/>
        </p:nvSpPr>
        <p:spPr>
          <a:xfrm>
            <a:off x="2307657" y="1983128"/>
            <a:ext cx="4528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Thanks !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57" r="0" t="0"/>
          <a:stretch/>
        </p:blipFill>
        <p:spPr>
          <a:xfrm>
            <a:off x="3523086" y="2342613"/>
            <a:ext cx="2097829" cy="23083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/>
          <p:nvPr/>
        </p:nvSpPr>
        <p:spPr>
          <a:xfrm>
            <a:off x="3036147" y="2041704"/>
            <a:ext cx="150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Presentation template by </a:t>
            </a:r>
            <a:endParaRPr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82" name="Google Shape;482;p43"/>
          <p:cNvSpPr/>
          <p:nvPr/>
        </p:nvSpPr>
        <p:spPr>
          <a:xfrm>
            <a:off x="3381498" y="2678147"/>
            <a:ext cx="2457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http://pptmon.com/</a:t>
            </a:r>
            <a:r>
              <a:rPr lang="en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Click to follow link</a:t>
            </a:r>
            <a:endParaRPr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/>
        </p:nvSpPr>
        <p:spPr>
          <a:xfrm>
            <a:off x="2040902" y="849782"/>
            <a:ext cx="5065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Agenda</a:t>
            </a:r>
            <a:endParaRPr b="1" sz="37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4099630" y="1618793"/>
            <a:ext cx="944700" cy="944700"/>
          </a:xfrm>
          <a:prstGeom prst="ellipse">
            <a:avLst/>
          </a:prstGeom>
          <a:solidFill>
            <a:srgbClr val="FD9C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3439650" y="2858874"/>
            <a:ext cx="2264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Shelter Dogs Shiny App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1741307" y="1618793"/>
            <a:ext cx="944700" cy="944700"/>
          </a:xfrm>
          <a:prstGeom prst="ellipse">
            <a:avLst/>
          </a:prstGeom>
          <a:solidFill>
            <a:srgbClr val="FD9C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1081328" y="2858874"/>
            <a:ext cx="2264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6461594" y="1618793"/>
            <a:ext cx="944700" cy="944700"/>
          </a:xfrm>
          <a:prstGeom prst="ellipse">
            <a:avLst/>
          </a:prstGeom>
          <a:solidFill>
            <a:srgbClr val="FD9C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5801614" y="2858874"/>
            <a:ext cx="2264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Dog Rankings Shiny App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900" y="1779607"/>
            <a:ext cx="557495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786" y="1779606"/>
            <a:ext cx="482034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2425" y="1779600"/>
            <a:ext cx="623050" cy="6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/>
          <p:nvPr/>
        </p:nvSpPr>
        <p:spPr>
          <a:xfrm>
            <a:off x="4068150" y="3943750"/>
            <a:ext cx="21273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7245475" y="65325"/>
            <a:ext cx="1898400" cy="155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/>
        </p:nvSpPr>
        <p:spPr>
          <a:xfrm>
            <a:off x="673174" y="292675"/>
            <a:ext cx="5895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Dataset Intro and Methods of Analysis</a:t>
            </a:r>
            <a:endParaRPr b="1" sz="3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858425" y="1126475"/>
            <a:ext cx="77007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Shelter Dogs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basic characteristics of almost 3000 dogs in Hungarian shelters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Dog Rankings 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- 19 variables detailing characteristics, cost, and popularity scores of 87 dog breeds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Goal: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Create a quiz-style shiny app to take user preferences on characteristics to find an available dog for adoption or suggest a specific breed.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/>
          <p:nvPr/>
        </p:nvSpPr>
        <p:spPr>
          <a:xfrm>
            <a:off x="7253000" y="3940200"/>
            <a:ext cx="18288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2116306" y="218000"/>
            <a:ext cx="552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Key Variables - shelter Dogs</a:t>
            </a:r>
            <a:endParaRPr b="1" sz="3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28" name="Google Shape;428;p35"/>
          <p:cNvPicPr preferRelativeResize="0"/>
          <p:nvPr/>
        </p:nvPicPr>
        <p:blipFill rotWithShape="1">
          <a:blip r:embed="rId3">
            <a:alphaModFix/>
          </a:blip>
          <a:srcRect b="0" l="0" r="29602" t="0"/>
          <a:stretch/>
        </p:blipFill>
        <p:spPr>
          <a:xfrm>
            <a:off x="0" y="1258650"/>
            <a:ext cx="4099774" cy="36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775" y="1503738"/>
            <a:ext cx="5044224" cy="31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/>
          <p:nvPr/>
        </p:nvSpPr>
        <p:spPr>
          <a:xfrm>
            <a:off x="0" y="57975"/>
            <a:ext cx="18288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7253000" y="3940200"/>
            <a:ext cx="18288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25"/>
            <a:ext cx="4343400" cy="460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 title="Screenshot 2025-03-11 at 12.46.3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687622"/>
            <a:ext cx="4738400" cy="384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/>
        </p:nvSpPr>
        <p:spPr>
          <a:xfrm>
            <a:off x="2116306" y="218000"/>
            <a:ext cx="552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Key Variables - Dog Rankings</a:t>
            </a:r>
            <a:endParaRPr b="1" sz="3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43" name="Google Shape;443;p37"/>
          <p:cNvPicPr preferRelativeResize="0"/>
          <p:nvPr/>
        </p:nvPicPr>
        <p:blipFill rotWithShape="1">
          <a:blip r:embed="rId3">
            <a:alphaModFix/>
          </a:blip>
          <a:srcRect b="0" l="0" r="17450" t="0"/>
          <a:stretch/>
        </p:blipFill>
        <p:spPr>
          <a:xfrm>
            <a:off x="0" y="1570175"/>
            <a:ext cx="4222676" cy="320637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/>
          <p:nvPr/>
        </p:nvSpPr>
        <p:spPr>
          <a:xfrm>
            <a:off x="7016700" y="3893975"/>
            <a:ext cx="21273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675" y="1482857"/>
            <a:ext cx="4853149" cy="306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93825" y="110300"/>
            <a:ext cx="18288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7016700" y="3893975"/>
            <a:ext cx="21273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682"/>
            <a:ext cx="4738026" cy="342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8" title="Screenshot 2025-03-11 at 12.55.2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025" y="816252"/>
            <a:ext cx="4405975" cy="333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/>
        </p:nvSpPr>
        <p:spPr>
          <a:xfrm>
            <a:off x="1981200" y="2032896"/>
            <a:ext cx="5181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Shelter Dogs Shiny App</a:t>
            </a:r>
            <a:endParaRPr b="1" sz="4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/>
        </p:nvSpPr>
        <p:spPr>
          <a:xfrm>
            <a:off x="1981200" y="2119396"/>
            <a:ext cx="5181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Dog Rankings Shiny App</a:t>
            </a:r>
            <a:endParaRPr b="1" sz="4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