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74" r:id="rId21"/>
    <p:sldId id="275" r:id="rId22"/>
    <p:sldId id="276" r:id="rId23"/>
    <p:sldId id="277" r:id="rId24"/>
    <p:sldId id="278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Raleway" panose="020B0604020202020204" charset="0"/>
      <p:regular r:id="rId31"/>
      <p:bold r:id="rId32"/>
      <p:italic r:id="rId33"/>
      <p:boldItalic r:id="rId34"/>
    </p:embeddedFont>
    <p:embeddedFont>
      <p:font typeface="Lato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36673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2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965474a9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965474a9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267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b9a0b07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b9a0b07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435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ce07531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ce07531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106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f10a8fa9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f10a8fa9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831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f10a8fa9a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f10a8fa9a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097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f10a8fa9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f10a8fa9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739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f10a8fa9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f10a8fa9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672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f10a8fa9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f10a8fa9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678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ce07531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3ce07531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7808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f10a8fa9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f10a8fa9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37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f996b002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f996b002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880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f10a8fa9a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f10a8fa9a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507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3ce07531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3ce07531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737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3ce07531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3ce07531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5328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b9a0b074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b9a0b074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653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699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225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200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f10a8fa9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f10a8fa9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83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943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f10a8fa9a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f10a8fa9a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735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ce0753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ce0753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84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5" Type="http://schemas.openxmlformats.org/officeDocument/2006/relationships/hyperlink" Target="https://github.com/amhafidh/OpenDigitalZanzibar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9704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Digital Zanzibar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442767" y="252990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>
              <a:solidFill>
                <a:srgbClr val="B9CDE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000">
              <a:solidFill>
                <a:srgbClr val="B9CDE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000">
              <a:solidFill>
                <a:srgbClr val="B9CDE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000">
              <a:solidFill>
                <a:srgbClr val="B9CDE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9CDE5"/>
                </a:solidFill>
                <a:latin typeface="Calibri"/>
                <a:ea typeface="Calibri"/>
                <a:cs typeface="Calibri"/>
                <a:sym typeface="Calibri"/>
              </a:rPr>
              <a:t>Abdillah  U.Abubakar      BCS/11/16/230/TZ</a:t>
            </a:r>
            <a:endParaRPr sz="2000">
              <a:solidFill>
                <a:srgbClr val="B9CDE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9CDE5"/>
                </a:solidFill>
                <a:latin typeface="Calibri"/>
                <a:ea typeface="Calibri"/>
                <a:cs typeface="Calibri"/>
                <a:sym typeface="Calibri"/>
              </a:rPr>
              <a:t>Abdul-rahman M.Hafidh BITAM/4/16/173/TZ </a:t>
            </a:r>
            <a:endParaRPr sz="2000">
              <a:solidFill>
                <a:srgbClr val="B9CDE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B9CDE5"/>
                </a:solidFill>
                <a:latin typeface="Calibri"/>
                <a:ea typeface="Calibri"/>
                <a:cs typeface="Calibri"/>
                <a:sym typeface="Calibri"/>
              </a:rPr>
              <a:t>Supervisor: Mr.Ali Abdullah</a:t>
            </a:r>
            <a:endParaRPr sz="2000">
              <a:solidFill>
                <a:srgbClr val="B9CDE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>
                <a:solidFill>
                  <a:schemeClr val="dk2"/>
                </a:solidFill>
              </a:rPr>
              <a:t>Through Google Forms survey we got about   </a:t>
            </a:r>
            <a:r>
              <a:rPr lang="en" dirty="0" smtClean="0"/>
              <a:t>FIFTY </a:t>
            </a:r>
            <a:r>
              <a:rPr lang="en" dirty="0"/>
              <a:t>RESPONSES</a:t>
            </a:r>
            <a:r>
              <a:rPr lang="en" sz="2400" dirty="0"/>
              <a:t> </a:t>
            </a:r>
            <a:r>
              <a:rPr lang="en" sz="2400" b="0" dirty="0">
                <a:solidFill>
                  <a:schemeClr val="dk2"/>
                </a:solidFill>
              </a:rPr>
              <a:t>from different stakeholders ranging from students, experts, activists,teachers, engineers, civil servant and others.</a:t>
            </a:r>
            <a:endParaRPr sz="2400" b="0" dirty="0">
              <a:solidFill>
                <a:schemeClr val="dk2"/>
              </a:solidFill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l="3139" r="3139"/>
          <a:stretch/>
        </p:blipFill>
        <p:spPr>
          <a:xfrm>
            <a:off x="4488725" y="0"/>
            <a:ext cx="465527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people are saying</a:t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Ensuring the security of the personal information should be priority</a:t>
            </a:r>
            <a:endParaRPr sz="21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b="0"/>
              <a:t>Civil Servant</a:t>
            </a:r>
            <a:endParaRPr sz="1400" b="0">
              <a:solidFill>
                <a:schemeClr val="lt1"/>
              </a:solidFill>
            </a:endParaRPr>
          </a:p>
        </p:txBody>
      </p:sp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It will help tourists. But it should be easy to use.</a:t>
            </a:r>
            <a:endParaRPr sz="21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b="0"/>
              <a:t>Student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It will help the citizens in getting quick feedback on land use in Zanzibar.</a:t>
            </a:r>
            <a:endParaRPr sz="21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b="0"/>
              <a:t>Land planner</a:t>
            </a:r>
            <a:endParaRPr sz="1400" b="0">
              <a:solidFill>
                <a:schemeClr val="lt1"/>
              </a:solidFill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Quotes from Interview &amp; Google forms</a:t>
            </a:r>
            <a:endParaRPr sz="1200" i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094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 </a:t>
            </a:r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104975" y="1325250"/>
            <a:ext cx="8843700" cy="3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application will contain current map from ZMI data.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application will contain master plan of Zanzibar.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application will load according to user current location.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authorized personal will be capable of uploading the layer to the application from server side.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Administrator can approval the changes could be made by authorized user of the system.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Functional requirement </a:t>
            </a:r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183700" y="1051175"/>
            <a:ext cx="8640300" cy="39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application will easy to use and user friendly.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application will only display only data the allowed to be shown (Only legal data).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application will be accessible all the time through internet.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platform will be faster and responsive.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application will need minimal memory to work and operate.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term of scalability the application will be increasing if needed.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0" y="7042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850" y="0"/>
            <a:ext cx="54768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7325"/>
            <a:ext cx="9144000" cy="45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9600"/>
            <a:ext cx="9144000" cy="45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model</a:t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8925"/>
            <a:ext cx="9143999" cy="436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639600"/>
          </a:xfrm>
        </p:spPr>
        <p:txBody>
          <a:bodyPr/>
          <a:lstStyle/>
          <a:p>
            <a:r>
              <a:rPr lang="en-US" dirty="0" smtClean="0"/>
              <a:t>Architectural Design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599"/>
            <a:ext cx="8907694" cy="439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9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500" y="152400"/>
            <a:ext cx="4672999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Layout</a:t>
            </a:r>
            <a:endParaRPr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3500" y="773925"/>
            <a:ext cx="2460500" cy="41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4225" y="773925"/>
            <a:ext cx="2724948" cy="41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792000"/>
            <a:ext cx="2717936" cy="41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Layout</a:t>
            </a:r>
            <a:endParaRPr/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2000"/>
            <a:ext cx="9144001" cy="435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Sample </a:t>
            </a:r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9600"/>
            <a:ext cx="9069826" cy="450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Sample</a:t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00" y="792000"/>
            <a:ext cx="9078400" cy="43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Thank you!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0" name="Google Shape;230;p35"/>
          <p:cNvSpPr txBox="1">
            <a:spLocks noGrp="1"/>
          </p:cNvSpPr>
          <p:nvPr>
            <p:ph type="body" idx="4294967295"/>
          </p:nvPr>
        </p:nvSpPr>
        <p:spPr>
          <a:xfrm>
            <a:off x="2624225" y="1377475"/>
            <a:ext cx="3897000" cy="16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Feel free to ask any questions.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And We hope to have more constructive feedback and insights from you.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For more  feel free to visit our git repository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https://github.com/amhafidh/OpenDigitalZanzibar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1" name="Google Shape;231;p35"/>
          <p:cNvSpPr txBox="1"/>
          <p:nvPr/>
        </p:nvSpPr>
        <p:spPr>
          <a:xfrm>
            <a:off x="2624225" y="290506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 future is exciting 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9025" y="3010975"/>
            <a:ext cx="1742200" cy="18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Introduction</a:t>
            </a:r>
            <a:endParaRPr sz="2400"/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The project involve a platform (Mobile and web) which will include latest map of Zanzibar and Zanzibar land plan . So, the citizens can be aware. The main objective is to create a platform which all stakeholders can access. So, they can be aware of the infrastructures and assets found and what are the future plans of the country regarding land use</a:t>
            </a:r>
            <a:r>
              <a:rPr lang="en" sz="1800" b="0" dirty="0" smtClean="0"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en" sz="1800" b="0" dirty="0" smtClean="0">
                <a:latin typeface="Lato"/>
                <a:ea typeface="Lato"/>
                <a:cs typeface="Lato"/>
                <a:sym typeface="Lato"/>
              </a:rPr>
            </a:br>
            <a:r>
              <a:rPr lang="en" sz="1800" b="0" dirty="0" smtClean="0">
                <a:latin typeface="Lato"/>
                <a:ea typeface="Lato"/>
                <a:cs typeface="Lato"/>
                <a:sym typeface="Lato"/>
              </a:rPr>
              <a:t>The main client is Commission for Land (CoLa) of Zanzibar.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3050" y="2916275"/>
            <a:ext cx="2150949" cy="222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56200" y="411150"/>
            <a:ext cx="86316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SDLC Methodology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Char char="❏"/>
            </a:pPr>
            <a:r>
              <a:rPr lang="en">
                <a:solidFill>
                  <a:schemeClr val="accent5"/>
                </a:solidFill>
              </a:rPr>
              <a:t>Waterfall Model</a:t>
            </a:r>
            <a:endParaRPr>
              <a:solidFill>
                <a:schemeClr val="accent5"/>
              </a:solidFill>
            </a:endParaRPr>
          </a:p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Char char="❏"/>
            </a:pPr>
            <a:r>
              <a:rPr lang="en">
                <a:solidFill>
                  <a:schemeClr val="accent5"/>
                </a:solidFill>
              </a:rPr>
              <a:t>Rapid Prototyping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99" name="Google Shape;99;p17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100" name="Google Shape;10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7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75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7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just" rtl="0">
                <a:lnSpc>
                  <a:spcPct val="115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During implementation, we will do rapid prototyping  for the sake of inclusivity with our clients. And we will keep iterating from there.</a:t>
              </a:r>
              <a:endPara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800"/>
                </a:spcAft>
                <a:buNone/>
              </a:pP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Software Development Approach.</a:t>
            </a:r>
            <a:endParaRPr sz="3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6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E59704"/>
              </a:buClr>
              <a:buSzPts val="2400"/>
              <a:buChar char="❏"/>
            </a:pPr>
            <a:r>
              <a:rPr lang="en" sz="2400" b="0">
                <a:solidFill>
                  <a:srgbClr val="E59704"/>
                </a:solidFill>
              </a:rPr>
              <a:t>Object Oriented</a:t>
            </a:r>
            <a:endParaRPr sz="2400" b="0">
              <a:solidFill>
                <a:srgbClr val="E59704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400" b="0">
              <a:solidFill>
                <a:srgbClr val="E59704"/>
              </a:solidFill>
            </a:endParaRPr>
          </a:p>
        </p:txBody>
      </p:sp>
      <p:grpSp>
        <p:nvGrpSpPr>
          <p:cNvPr id="108" name="Google Shape;108;p18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09" name="Google Shape;10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8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8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nature of the programming language which will be used  is object oriented i.e  Java</a:t>
              </a:r>
              <a:endParaRPr sz="1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 dirty="0"/>
              <a:t>Requirement Gathering Techniques</a:t>
            </a: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59704"/>
              </a:buClr>
              <a:buSzPts val="2400"/>
              <a:buChar char="❏"/>
            </a:pPr>
            <a:r>
              <a:rPr lang="en" sz="2400" dirty="0">
                <a:solidFill>
                  <a:schemeClr val="dk1"/>
                </a:solidFill>
              </a:rPr>
              <a:t>Interview  with </a:t>
            </a:r>
            <a:r>
              <a:rPr lang="en" sz="2400" dirty="0" smtClean="0">
                <a:solidFill>
                  <a:schemeClr val="dk1"/>
                </a:solidFill>
              </a:rPr>
              <a:t>Commission for Lands (CoLa)</a:t>
            </a:r>
            <a:endParaRPr sz="2400" dirty="0" smtClean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" sz="2400" dirty="0" smtClean="0">
                <a:solidFill>
                  <a:schemeClr val="dk1"/>
                </a:solidFill>
              </a:rPr>
              <a:t>Survey through google forms</a:t>
            </a:r>
            <a:endParaRPr sz="2400" dirty="0" smtClean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400" b="0" dirty="0">
              <a:solidFill>
                <a:srgbClr val="E59704"/>
              </a:solidFill>
            </a:endParaRPr>
          </a:p>
        </p:txBody>
      </p:sp>
      <p:grpSp>
        <p:nvGrpSpPr>
          <p:cNvPr id="117" name="Google Shape;117;p19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18" name="Google Shape;118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9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9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 dirty="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 used tools like HCD &amp; Design Thinking in </a:t>
              </a:r>
              <a:r>
                <a:rPr lang="en" sz="1800" dirty="0" smtClean="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Requirement Gathering </a:t>
              </a:r>
              <a:endParaRPr sz="18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9704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Feasibility study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Economic : Yes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Operational : </a:t>
            </a:r>
            <a:r>
              <a:rPr lang="en" sz="14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Mmmh. Yess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Schedule : </a:t>
            </a:r>
            <a:r>
              <a:rPr lang="en" sz="14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Mmmh.Yes</a:t>
            </a: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" sz="12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Technical :Yes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" sz="12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Legal : Yes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" sz="1200" b="1" dirty="0" smtClean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Marketing : Yes</a:t>
            </a:r>
            <a:endParaRPr sz="12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CoLa </a:t>
            </a:r>
            <a:r>
              <a:rPr lang="en" dirty="0"/>
              <a:t>INTERVIEW GUIDE </a:t>
            </a:r>
            <a:endParaRPr dirty="0"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0" y="1707900"/>
            <a:ext cx="2775600" cy="3002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Presentation of project proposal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Continue the conversation with their insights and feedback regarding the presentation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2"/>
          </p:nvPr>
        </p:nvSpPr>
        <p:spPr>
          <a:xfrm>
            <a:off x="5650575" y="1707900"/>
            <a:ext cx="3071400" cy="2897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with specific questions like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*You mentioned ________ . Tell us more about this.  WHy do you want it that way?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*Have you ever done it differently? Why? How?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*Has anything changed in the way you do this overtime? WHy? How?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2"/>
          </p:nvPr>
        </p:nvSpPr>
        <p:spPr>
          <a:xfrm>
            <a:off x="2775600" y="1707900"/>
            <a:ext cx="2875200" cy="3002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with general questions like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Tell us more about last time …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-What did you like most about …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What did you like least about or find most frustrating about...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form questions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0" y="1707900"/>
            <a:ext cx="2775600" cy="3002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Intro to the object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Occupation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-Do you believe there is a need for a project like this?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Why? (short answer)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2"/>
          </p:nvPr>
        </p:nvSpPr>
        <p:spPr>
          <a:xfrm>
            <a:off x="5650575" y="1707900"/>
            <a:ext cx="3071400" cy="2897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-*What features would be great to have on the app?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*Please provide any recommendations or suggestions.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2"/>
          </p:nvPr>
        </p:nvSpPr>
        <p:spPr>
          <a:xfrm>
            <a:off x="2775600" y="1707900"/>
            <a:ext cx="2875200" cy="3002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-What is your concern regarding a project like this ?  Politics, Security, Politics, Others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others, please mention.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634</Words>
  <Application>Microsoft Office PowerPoint</Application>
  <PresentationFormat>On-screen Show (16:9)</PresentationFormat>
  <Paragraphs>93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Raleway</vt:lpstr>
      <vt:lpstr>Times New Roman</vt:lpstr>
      <vt:lpstr>Lato</vt:lpstr>
      <vt:lpstr>Arial</vt:lpstr>
      <vt:lpstr>Courier New</vt:lpstr>
      <vt:lpstr>Swiss</vt:lpstr>
      <vt:lpstr>Open Digital Zanzibar</vt:lpstr>
      <vt:lpstr>PowerPoint Presentation</vt:lpstr>
      <vt:lpstr>Introduction</vt:lpstr>
      <vt:lpstr>SDLC Methodology  Waterfall Model Rapid Prototyping</vt:lpstr>
      <vt:lpstr>Software Development Approach.  Object Oriented </vt:lpstr>
      <vt:lpstr>Requirement Gathering Techniques  Interview  with Commission for Lands (CoLa) Survey through google forms </vt:lpstr>
      <vt:lpstr>PowerPoint Presentation</vt:lpstr>
      <vt:lpstr>CoLa INTERVIEW GUIDE </vt:lpstr>
      <vt:lpstr>Google form questions</vt:lpstr>
      <vt:lpstr>Through Google Forms survey we got about   FIFTY RESPONSES from different stakeholders ranging from students, experts, activists,teachers, engineers, civil servant and others.</vt:lpstr>
      <vt:lpstr>What people are saying</vt:lpstr>
      <vt:lpstr>PowerPoint Presentation</vt:lpstr>
      <vt:lpstr>Functional requirement </vt:lpstr>
      <vt:lpstr>Non Functional requirement </vt:lpstr>
      <vt:lpstr>Use Case</vt:lpstr>
      <vt:lpstr>Class Diagram</vt:lpstr>
      <vt:lpstr>ERD</vt:lpstr>
      <vt:lpstr>Relational model</vt:lpstr>
      <vt:lpstr>Architectural Design</vt:lpstr>
      <vt:lpstr>Mobile App Layout</vt:lpstr>
      <vt:lpstr>Web Layout</vt:lpstr>
      <vt:lpstr>Form Sample </vt:lpstr>
      <vt:lpstr>Report Sample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Digital Zanzibar</dc:title>
  <cp:lastModifiedBy>SaMHafidh</cp:lastModifiedBy>
  <cp:revision>5</cp:revision>
  <dcterms:modified xsi:type="dcterms:W3CDTF">2019-02-15T21:02:26Z</dcterms:modified>
</cp:coreProperties>
</file>