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60" r:id="rId5"/>
    <p:sldId id="263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4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3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7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19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0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76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2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39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8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0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66210-D7C8-4A1C-B59E-033C29288170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diffplug/gradle_and_eclipse_rcp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forums/index.php/m/1714355/?srch=goomph#msg_1714355" TargetMode="External"/><Relationship Id="rId2" Type="http://schemas.openxmlformats.org/officeDocument/2006/relationships/hyperlink" Target="https://mail.google.com/mail/u/1/#search/goomph/150f51f6ac32f98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ffplug/goomph" TargetMode="External"/><Relationship Id="rId2" Type="http://schemas.openxmlformats.org/officeDocument/2006/relationships/hyperlink" Target="https://github.com/diffplug/spotles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roups.google.com/forum/#!searchin/gradle-dev/p2/gradle-dev/YQ2-V-RizQg/swXSWeGmqboJ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ruyi/osgibnd-gradle-plugi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mpler/bnd-platfor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4124" y="111048"/>
            <a:ext cx="9144000" cy="1880668"/>
          </a:xfrm>
        </p:spPr>
        <p:txBody>
          <a:bodyPr>
            <a:normAutofit/>
          </a:bodyPr>
          <a:lstStyle/>
          <a:p>
            <a:r>
              <a:rPr lang="en-US" dirty="0" err="1" smtClean="0"/>
              <a:t>Gradle</a:t>
            </a:r>
            <a:r>
              <a:rPr lang="en-US" dirty="0" smtClean="0"/>
              <a:t> and Eclipse RCP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70280" y="4162588"/>
            <a:ext cx="10318156" cy="18806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hlinkClick r:id="rId2"/>
              </a:rPr>
              <a:t>https://</a:t>
            </a:r>
            <a:r>
              <a:rPr lang="en-US" sz="3600" dirty="0" smtClean="0">
                <a:hlinkClick r:id="rId2"/>
              </a:rPr>
              <a:t>github.com/diffplug/gradle_and_eclipse_rcp</a:t>
            </a:r>
            <a:endParaRPr lang="en-US" sz="3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13739" y="3692323"/>
            <a:ext cx="9144000" cy="18806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Ned </a:t>
            </a:r>
            <a:r>
              <a:rPr lang="en-US" sz="4000" dirty="0" err="1" smtClean="0"/>
              <a:t>Twigg</a:t>
            </a:r>
            <a:endParaRPr lang="en-US" sz="4000" dirty="0" smtClean="0"/>
          </a:p>
          <a:p>
            <a:r>
              <a:rPr lang="en-US" sz="3200" dirty="0" smtClean="0"/>
              <a:t>All code examples available here</a:t>
            </a:r>
            <a:endParaRPr lang="en-US" sz="3200" dirty="0"/>
          </a:p>
        </p:txBody>
      </p:sp>
      <p:pic>
        <p:nvPicPr>
          <p:cNvPr id="1032" name="Picture 8" descr="http://yevbes.es/wp-content/uploads/2014/09/5186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339" y="223799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kiodev.com/wp-content/uploads/2014/10/gradle-icon-512x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280" y="2461981"/>
            <a:ext cx="2289743" cy="228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35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Goomph</a:t>
            </a:r>
            <a:r>
              <a:rPr lang="en-US" dirty="0" smtClean="0"/>
              <a:t> – 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sure where this will be when the talk happens…</a:t>
            </a:r>
          </a:p>
          <a:p>
            <a:r>
              <a:rPr lang="en-US" sz="2000" dirty="0">
                <a:hlinkClick r:id="rId2"/>
              </a:rPr>
              <a:t>https://mail.google.com/mail/u/1/#</a:t>
            </a:r>
            <a:r>
              <a:rPr lang="en-US" sz="2000" dirty="0" smtClean="0">
                <a:hlinkClick r:id="rId2"/>
              </a:rPr>
              <a:t>search/goomph/150f51f6ac32f988</a:t>
            </a:r>
            <a:endParaRPr lang="en-US" sz="2000" dirty="0" smtClean="0"/>
          </a:p>
          <a:p>
            <a:r>
              <a:rPr lang="en-US" sz="2000" dirty="0">
                <a:hlinkClick r:id="rId3"/>
              </a:rPr>
              <a:t>https://www.eclipse.org/forums/index.php/m/1714355/?</a:t>
            </a:r>
            <a:r>
              <a:rPr lang="en-US" sz="2000" dirty="0" smtClean="0">
                <a:hlinkClick r:id="rId3"/>
              </a:rPr>
              <a:t>srch=goomph#msg_1714355</a:t>
            </a:r>
            <a:endParaRPr lang="en-US" sz="2000" dirty="0" smtClean="0"/>
          </a:p>
          <a:p>
            <a:r>
              <a:rPr lang="en-US" sz="2400" dirty="0" smtClean="0"/>
              <a:t>Goal is to leverage Oomph to:</a:t>
            </a:r>
          </a:p>
          <a:p>
            <a:pPr lvl="1"/>
            <a:r>
              <a:rPr lang="en-US" sz="1800" dirty="0" smtClean="0"/>
              <a:t>Download artifacts from P2 repositories</a:t>
            </a:r>
          </a:p>
          <a:p>
            <a:pPr lvl="1"/>
            <a:r>
              <a:rPr lang="en-US" sz="1800" dirty="0" smtClean="0"/>
              <a:t>Setup </a:t>
            </a:r>
            <a:r>
              <a:rPr lang="en-US" sz="1800" dirty="0" err="1" smtClean="0"/>
              <a:t>targetplatform</a:t>
            </a:r>
            <a:r>
              <a:rPr lang="en-US" sz="1800" dirty="0" smtClean="0"/>
              <a:t> and projects for the developer</a:t>
            </a:r>
          </a:p>
          <a:p>
            <a:pPr lvl="1"/>
            <a:r>
              <a:rPr lang="en-US" sz="1600" dirty="0" smtClean="0"/>
              <a:t>We’ll see how much is done in time for the talk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83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Gradle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Relative to Ant / Maven</a:t>
            </a:r>
          </a:p>
          <a:p>
            <a:pPr lvl="1"/>
            <a:r>
              <a:rPr lang="en-US" dirty="0" smtClean="0"/>
              <a:t>Drastically lower activation energy to begin to automate something which doesn’t already have a plugin.</a:t>
            </a:r>
          </a:p>
          <a:p>
            <a:r>
              <a:rPr lang="en-US" dirty="0" smtClean="0"/>
              <a:t>Relative </a:t>
            </a:r>
            <a:r>
              <a:rPr lang="en-US" dirty="0"/>
              <a:t>to Make / Batch / </a:t>
            </a:r>
            <a:r>
              <a:rPr lang="en-US" dirty="0" smtClean="0"/>
              <a:t>Shell / </a:t>
            </a:r>
            <a:r>
              <a:rPr lang="en-US" dirty="0" err="1" smtClean="0"/>
              <a:t>Scons</a:t>
            </a:r>
            <a:r>
              <a:rPr lang="en-US" dirty="0" smtClean="0"/>
              <a:t> / </a:t>
            </a:r>
            <a:r>
              <a:rPr lang="en-US" dirty="0" err="1" smtClean="0"/>
              <a:t>etc</a:t>
            </a:r>
            <a:endParaRPr lang="en-US" dirty="0"/>
          </a:p>
          <a:p>
            <a:pPr lvl="1"/>
            <a:r>
              <a:rPr lang="en-US" dirty="0"/>
              <a:t>You have the </a:t>
            </a:r>
            <a:r>
              <a:rPr lang="en-US" dirty="0" smtClean="0"/>
              <a:t>power of the entire </a:t>
            </a:r>
            <a:r>
              <a:rPr lang="en-US" dirty="0"/>
              <a:t>JVM </a:t>
            </a:r>
            <a:r>
              <a:rPr lang="en-US" dirty="0" smtClean="0"/>
              <a:t>ecosystem behind you</a:t>
            </a:r>
          </a:p>
          <a:p>
            <a:pPr lvl="1"/>
            <a:r>
              <a:rPr lang="en-US" dirty="0" smtClean="0"/>
              <a:t>Write-once-run-</a:t>
            </a:r>
            <a:r>
              <a:rPr lang="en-US" dirty="0" err="1" smtClean="0"/>
              <a:t>anywhereish</a:t>
            </a:r>
            <a:endParaRPr lang="en-US" dirty="0" smtClean="0"/>
          </a:p>
          <a:p>
            <a:r>
              <a:rPr lang="en-US" dirty="0" smtClean="0"/>
              <a:t>List of things in our build that started out as a dozen lines of Groovy, and grew into independent projects</a:t>
            </a:r>
          </a:p>
          <a:p>
            <a:pPr lvl="1"/>
            <a:r>
              <a:rPr lang="en-US" dirty="0" smtClean="0"/>
              <a:t>A system for setting up our TeamCity / </a:t>
            </a:r>
            <a:r>
              <a:rPr lang="en-US" dirty="0" err="1" smtClean="0"/>
              <a:t>Artifactory</a:t>
            </a:r>
            <a:r>
              <a:rPr lang="en-US" dirty="0" smtClean="0"/>
              <a:t> / </a:t>
            </a:r>
            <a:r>
              <a:rPr lang="en-US" dirty="0" err="1" smtClean="0"/>
              <a:t>GitBlit</a:t>
            </a:r>
            <a:r>
              <a:rPr lang="en-US" dirty="0" smtClean="0"/>
              <a:t> server</a:t>
            </a:r>
          </a:p>
          <a:p>
            <a:pPr lvl="1"/>
            <a:r>
              <a:rPr lang="en-US" dirty="0" smtClean="0"/>
              <a:t>A system for distributing VPN credentials</a:t>
            </a:r>
          </a:p>
          <a:p>
            <a:pPr lvl="1"/>
            <a:r>
              <a:rPr lang="en-US" dirty="0" smtClean="0"/>
              <a:t>An RCP-aware obfuscator</a:t>
            </a:r>
          </a:p>
          <a:p>
            <a:pPr lvl="1"/>
            <a:r>
              <a:rPr lang="en-US" dirty="0" smtClean="0">
                <a:hlinkClick r:id="rId2"/>
              </a:rPr>
              <a:t>Spotless</a:t>
            </a:r>
            <a:r>
              <a:rPr lang="en-US" dirty="0" smtClean="0"/>
              <a:t>, a format enforcement plugin</a:t>
            </a:r>
          </a:p>
          <a:p>
            <a:pPr lvl="1"/>
            <a:r>
              <a:rPr lang="en-US" dirty="0" err="1" smtClean="0">
                <a:hlinkClick r:id="rId3"/>
              </a:rPr>
              <a:t>Goomph</a:t>
            </a:r>
            <a:r>
              <a:rPr lang="en-US" dirty="0" smtClean="0"/>
              <a:t>, a bunch of SWT and RCP build utilities</a:t>
            </a:r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68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author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</a:t>
            </a:r>
            <a:r>
              <a:rPr lang="en-US" dirty="0" err="1" smtClean="0"/>
              <a:t>DiffPlug</a:t>
            </a:r>
            <a:r>
              <a:rPr lang="en-US" dirty="0" smtClean="0"/>
              <a:t>, we build and ship an Eclipse RCP application to customers on Windows, Mac, and Linux.</a:t>
            </a:r>
          </a:p>
          <a:p>
            <a:r>
              <a:rPr lang="en-US" dirty="0"/>
              <a:t>Possible to ship </a:t>
            </a:r>
            <a:r>
              <a:rPr lang="en-US" dirty="0" smtClean="0"/>
              <a:t>several beta </a:t>
            </a:r>
            <a:r>
              <a:rPr lang="en-US" dirty="0"/>
              <a:t>releases per day </a:t>
            </a:r>
            <a:r>
              <a:rPr lang="en-US" dirty="0" smtClean="0"/>
              <a:t>(with fast incremental-update) for </a:t>
            </a:r>
            <a:r>
              <a:rPr lang="en-US" dirty="0"/>
              <a:t>tight iteration with a customer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have unit tests and UI integration tests which run on a CI server</a:t>
            </a:r>
          </a:p>
          <a:p>
            <a:r>
              <a:rPr lang="en-US" dirty="0" smtClean="0"/>
              <a:t>One-click and a new developer has the code and a working IDE</a:t>
            </a:r>
          </a:p>
          <a:p>
            <a:r>
              <a:rPr lang="en-US" dirty="0" smtClean="0"/>
              <a:t>One-click and the application installers, update sites, and auto-updater are all uploaded and live.</a:t>
            </a:r>
          </a:p>
        </p:txBody>
      </p:sp>
    </p:spTree>
    <p:extLst>
      <p:ext uri="{BB962C8B-B14F-4D97-AF65-F5344CB8AC3E}">
        <p14:creationId xmlns:p14="http://schemas.microsoft.com/office/powerpoint/2010/main" val="322267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missing in </a:t>
            </a:r>
            <a:r>
              <a:rPr lang="en-US" dirty="0" err="1" smtClean="0"/>
              <a:t>Gradle</a:t>
            </a:r>
            <a:r>
              <a:rPr lang="en-US" dirty="0" smtClean="0"/>
              <a:t> core</a:t>
            </a:r>
            <a:br>
              <a:rPr lang="en-US" dirty="0" smtClean="0"/>
            </a:br>
            <a:r>
              <a:rPr lang="en-US" sz="3200" dirty="0" smtClean="0"/>
              <a:t>(we’ll address each in turn with either a plugin or a workaround)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4199"/>
            <a:ext cx="10515600" cy="43227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Consume dependencies from P2</a:t>
            </a:r>
          </a:p>
          <a:p>
            <a:pPr lvl="1"/>
            <a:r>
              <a:rPr lang="en-US" dirty="0" err="1" smtClean="0"/>
              <a:t>Gradle</a:t>
            </a:r>
            <a:r>
              <a:rPr lang="en-US" dirty="0" smtClean="0"/>
              <a:t> can speak Ivy, Maven, and </a:t>
            </a:r>
            <a:r>
              <a:rPr lang="en-US" dirty="0" err="1" smtClean="0"/>
              <a:t>flatdir</a:t>
            </a:r>
            <a:r>
              <a:rPr lang="en-US" dirty="0" smtClean="0"/>
              <a:t>, but not P2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</a:t>
            </a:r>
            <a:r>
              <a:rPr lang="en-US" dirty="0" err="1" smtClean="0"/>
              <a:t>OSGi</a:t>
            </a:r>
            <a:r>
              <a:rPr lang="en-US" dirty="0" smtClean="0"/>
              <a:t> metadata</a:t>
            </a:r>
          </a:p>
          <a:p>
            <a:pPr lvl="1"/>
            <a:r>
              <a:rPr lang="en-US" dirty="0" smtClean="0"/>
              <a:t>Lots of ways to generate </a:t>
            </a:r>
            <a:r>
              <a:rPr lang="en-US" dirty="0" err="1" smtClean="0"/>
              <a:t>OSGi</a:t>
            </a:r>
            <a:r>
              <a:rPr lang="en-US" dirty="0" smtClean="0"/>
              <a:t> metadata, with varying levels of </a:t>
            </a:r>
            <a:r>
              <a:rPr lang="en-US" dirty="0" err="1" smtClean="0"/>
              <a:t>automagic</a:t>
            </a:r>
            <a:endParaRPr lang="en-US" dirty="0" smtClean="0"/>
          </a:p>
          <a:p>
            <a:pPr lvl="1"/>
            <a:r>
              <a:rPr lang="en-US" dirty="0" smtClean="0"/>
              <a:t>Difficult to sync MANIFEST.MF with Eclipse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Setup a </a:t>
            </a:r>
            <a:r>
              <a:rPr lang="en-US" dirty="0" err="1" smtClean="0"/>
              <a:t>targetplatform</a:t>
            </a:r>
            <a:endParaRPr lang="en-US" dirty="0" smtClean="0"/>
          </a:p>
          <a:p>
            <a:pPr lvl="1"/>
            <a:r>
              <a:rPr lang="en-US" dirty="0" smtClean="0"/>
              <a:t>Need to ensure Eclipse and </a:t>
            </a:r>
            <a:r>
              <a:rPr lang="en-US" dirty="0" err="1" smtClean="0"/>
              <a:t>Gradle</a:t>
            </a:r>
            <a:r>
              <a:rPr lang="en-US" dirty="0" smtClean="0"/>
              <a:t> are working from the same stuff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Eclipse headless build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504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uff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842" y="517525"/>
            <a:ext cx="47625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Fantastic work by Andrey </a:t>
            </a:r>
            <a:r>
              <a:rPr lang="en-US" dirty="0" err="1" smtClean="0"/>
              <a:t>Hihlovskiy</a:t>
            </a:r>
            <a:endParaRPr lang="en-US" dirty="0" smtClean="0"/>
          </a:p>
          <a:p>
            <a:r>
              <a:rPr lang="en-US" dirty="0" err="1" smtClean="0"/>
              <a:t>Kickstarted</a:t>
            </a:r>
            <a:r>
              <a:rPr lang="en-US" dirty="0" smtClean="0"/>
              <a:t> SWT/Eclipse/RCP development in </a:t>
            </a:r>
            <a:r>
              <a:rPr lang="en-US" dirty="0" err="1" smtClean="0"/>
              <a:t>Gradle</a:t>
            </a:r>
            <a:r>
              <a:rPr lang="en-US" dirty="0" smtClean="0"/>
              <a:t> world</a:t>
            </a:r>
          </a:p>
          <a:p>
            <a:r>
              <a:rPr lang="en-US" dirty="0" smtClean="0"/>
              <a:t>Addresses every problem in the last slide</a:t>
            </a:r>
          </a:p>
          <a:p>
            <a:endParaRPr lang="en-US" dirty="0" smtClean="0"/>
          </a:p>
          <a:p>
            <a:r>
              <a:rPr lang="en-US" dirty="0" smtClean="0"/>
              <a:t>Includes “the whole kitchen sink”</a:t>
            </a:r>
          </a:p>
          <a:p>
            <a:r>
              <a:rPr lang="en-US" dirty="0" smtClean="0"/>
              <a:t>Does lots of stuff whether you ask it to or not</a:t>
            </a:r>
          </a:p>
          <a:p>
            <a:r>
              <a:rPr lang="en-US" dirty="0" smtClean="0"/>
              <a:t>Very difficult to do “clean” </a:t>
            </a:r>
            <a:r>
              <a:rPr lang="en-US" dirty="0" err="1" smtClean="0"/>
              <a:t>OSGi</a:t>
            </a:r>
            <a:r>
              <a:rPr lang="en-US" dirty="0" smtClean="0"/>
              <a:t> (lots of Require-Bundle)</a:t>
            </a:r>
          </a:p>
          <a:p>
            <a:r>
              <a:rPr lang="en-US" dirty="0" smtClean="0"/>
              <a:t>Not abandoned, but not heavily developed either</a:t>
            </a:r>
          </a:p>
          <a:p>
            <a:r>
              <a:rPr lang="en-US" dirty="0" smtClean="0"/>
              <a:t>We have shipped applications with it in the past, but have chosen to deprecate it entirely in favor of a collection of plugins</a:t>
            </a:r>
            <a:r>
              <a:rPr lang="en-US" dirty="0"/>
              <a:t> </a:t>
            </a:r>
            <a:r>
              <a:rPr lang="en-US" dirty="0" smtClean="0"/>
              <a:t>with a tighter focus.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0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Consume dependencies from P2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310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Nobody is working on native support at the moment</a:t>
            </a:r>
          </a:p>
          <a:p>
            <a:pPr lvl="1"/>
            <a:r>
              <a:rPr lang="en-US" dirty="0" smtClean="0"/>
              <a:t>stalled </a:t>
            </a:r>
            <a:r>
              <a:rPr lang="en-US" dirty="0" err="1" smtClean="0"/>
              <a:t>gradle</a:t>
            </a:r>
            <a:r>
              <a:rPr lang="en-US" dirty="0" smtClean="0"/>
              <a:t>-dev discussion about adding support for P2</a:t>
            </a:r>
          </a:p>
          <a:p>
            <a:pPr lvl="1"/>
            <a:r>
              <a:rPr lang="en-US" dirty="0" smtClean="0">
                <a:hlinkClick r:id="rId2"/>
              </a:rPr>
              <a:t>https://groups.google.com/forum/#!searchin/gradle-dev/p2/gradle-dev/YQ2-V-RizQg/swXSWeGmqboJ</a:t>
            </a:r>
            <a:endParaRPr lang="en-US" dirty="0" smtClean="0"/>
          </a:p>
          <a:p>
            <a:r>
              <a:rPr lang="en-US" dirty="0" smtClean="0"/>
              <a:t>Workaround A - pioneered by </a:t>
            </a:r>
            <a:r>
              <a:rPr lang="en-US" dirty="0" err="1" smtClean="0"/>
              <a:t>Wuff</a:t>
            </a:r>
            <a:endParaRPr lang="en-US" dirty="0" smtClean="0"/>
          </a:p>
          <a:p>
            <a:pPr lvl="1"/>
            <a:r>
              <a:rPr lang="en-US" dirty="0" smtClean="0"/>
              <a:t>Download an Eclipse SDK</a:t>
            </a:r>
          </a:p>
          <a:p>
            <a:pPr lvl="1"/>
            <a:r>
              <a:rPr lang="en-US" dirty="0" smtClean="0"/>
              <a:t>Put all of its jars into a local maven repository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Require-Bundle</a:t>
            </a:r>
            <a:r>
              <a:rPr lang="en-US" dirty="0" smtClean="0"/>
              <a:t> metadata to populate maven dependencies (ignores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Import-Package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Workaround B - must specify all jars (and their versions) </a:t>
            </a:r>
            <a:r>
              <a:rPr lang="en-US" dirty="0" smtClean="0"/>
              <a:t>manually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Workaround C – David </a:t>
            </a:r>
            <a:r>
              <a:rPr lang="en-US" dirty="0" err="1" smtClean="0"/>
              <a:t>Akehurst’s</a:t>
            </a:r>
            <a:r>
              <a:rPr lang="en-US" dirty="0" smtClean="0"/>
              <a:t> P2 resolver, which only works in </a:t>
            </a:r>
            <a:r>
              <a:rPr lang="en-US" dirty="0" err="1" smtClean="0"/>
              <a:t>Gradle</a:t>
            </a:r>
            <a:r>
              <a:rPr lang="en-US" dirty="0" smtClean="0"/>
              <a:t> &lt; 2.8</a:t>
            </a:r>
            <a:endParaRPr lang="en-US" dirty="0" smtClean="0"/>
          </a:p>
          <a:p>
            <a:pPr lvl="1"/>
            <a:r>
              <a:rPr lang="en-US" dirty="0" smtClean="0"/>
              <a:t>https://github.com/dhakehurst/net.akehurst.build.gradle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061" y="4969933"/>
            <a:ext cx="3436938" cy="75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7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Generate </a:t>
            </a:r>
            <a:r>
              <a:rPr lang="en-US" dirty="0" err="1" smtClean="0"/>
              <a:t>OSGi</a:t>
            </a:r>
            <a:r>
              <a:rPr lang="en-US" dirty="0" smtClean="0"/>
              <a:t>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Gradle</a:t>
            </a:r>
            <a:r>
              <a:rPr lang="en-US" dirty="0" smtClean="0"/>
              <a:t> ships with an </a:t>
            </a:r>
            <a:r>
              <a:rPr lang="en-US" dirty="0" err="1" smtClean="0"/>
              <a:t>OSGi</a:t>
            </a:r>
            <a:r>
              <a:rPr lang="en-US" dirty="0" smtClean="0"/>
              <a:t>-generator, and there are several on GitHub</a:t>
            </a:r>
          </a:p>
          <a:p>
            <a:r>
              <a:rPr lang="en-US" dirty="0" smtClean="0"/>
              <a:t>All have bugs, except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github.com/jruyi/osgibnd-gradle-plugin</a:t>
            </a:r>
            <a:endParaRPr lang="en-US" dirty="0" smtClean="0"/>
          </a:p>
          <a:p>
            <a:r>
              <a:rPr lang="en-US" dirty="0" smtClean="0"/>
              <a:t>Just takes bnd-directives</a:t>
            </a:r>
          </a:p>
          <a:p>
            <a:r>
              <a:rPr lang="en-US" dirty="0" smtClean="0"/>
              <a:t>Add a task to the end of jar which copies to your working directory from the compiled jar</a:t>
            </a:r>
          </a:p>
          <a:p>
            <a:pPr lvl="1"/>
            <a:r>
              <a:rPr lang="en-US" dirty="0" smtClean="0"/>
              <a:t>TODO: include a demonstration snippet, or build it into </a:t>
            </a:r>
            <a:r>
              <a:rPr lang="en-US" dirty="0" err="1" smtClean="0"/>
              <a:t>Goomph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Setup a </a:t>
            </a:r>
            <a:r>
              <a:rPr lang="en-US" dirty="0" err="1" smtClean="0"/>
              <a:t>targetplatform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‘</a:t>
            </a:r>
            <a:r>
              <a:rPr lang="en-US" dirty="0" err="1" smtClean="0"/>
              <a:t>targetplatform</a:t>
            </a:r>
            <a:r>
              <a:rPr lang="en-US" dirty="0" smtClean="0"/>
              <a:t>’ project, and apply </a:t>
            </a:r>
            <a:r>
              <a:rPr lang="en-US" dirty="0" smtClean="0">
                <a:hlinkClick r:id="rId2"/>
              </a:rPr>
              <a:t>bnd-platform</a:t>
            </a:r>
            <a:r>
              <a:rPr lang="en-US" dirty="0" smtClean="0"/>
              <a:t> to it.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Declare all of your plugins as a dependency of </a:t>
            </a:r>
            <a:r>
              <a:rPr lang="en-US" dirty="0" err="1" smtClean="0"/>
              <a:t>targetplatform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plugin will create a directory  which contains every dependency in your project.</a:t>
            </a:r>
          </a:p>
          <a:p>
            <a:pPr lvl="1"/>
            <a:r>
              <a:rPr lang="en-US" dirty="0" smtClean="0"/>
              <a:t>Dependencies which already have </a:t>
            </a:r>
            <a:r>
              <a:rPr lang="en-US" dirty="0" err="1" smtClean="0"/>
              <a:t>OSGi</a:t>
            </a:r>
            <a:r>
              <a:rPr lang="en-US" dirty="0" smtClean="0"/>
              <a:t> metadata will be left unchanged</a:t>
            </a:r>
          </a:p>
          <a:p>
            <a:pPr lvl="1"/>
            <a:r>
              <a:rPr lang="en-US" dirty="0" smtClean="0"/>
              <a:t>Dependencies which don’t have </a:t>
            </a:r>
            <a:r>
              <a:rPr lang="en-US" dirty="0" err="1" smtClean="0"/>
              <a:t>OSGi</a:t>
            </a:r>
            <a:r>
              <a:rPr lang="en-US" dirty="0" smtClean="0"/>
              <a:t> metadata will be wrapped by bnd</a:t>
            </a:r>
          </a:p>
          <a:p>
            <a:pPr lvl="1"/>
            <a:r>
              <a:rPr lang="en-US" dirty="0" smtClean="0"/>
              <a:t>You can specify custom bnd settings, either to wrap non-</a:t>
            </a:r>
            <a:r>
              <a:rPr lang="en-US" dirty="0" err="1" smtClean="0"/>
              <a:t>OSGi</a:t>
            </a:r>
            <a:r>
              <a:rPr lang="en-US" dirty="0" smtClean="0"/>
              <a:t> bundles or to modify existing </a:t>
            </a:r>
            <a:r>
              <a:rPr lang="en-US" dirty="0" err="1" smtClean="0"/>
              <a:t>OSGi</a:t>
            </a:r>
            <a:r>
              <a:rPr lang="en-US" dirty="0" smtClean="0"/>
              <a:t> bundles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46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Run Eclipse PDE headless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PdeProductBuildTask</a:t>
            </a:r>
            <a:endParaRPr lang="en-US" dirty="0"/>
          </a:p>
          <a:p>
            <a:r>
              <a:rPr lang="en-US" dirty="0" err="1" smtClean="0"/>
              <a:t>PdeAntBuildTask</a:t>
            </a:r>
            <a:endParaRPr lang="en-US" dirty="0" smtClean="0"/>
          </a:p>
          <a:p>
            <a:r>
              <a:rPr lang="en-US" dirty="0" smtClean="0"/>
              <a:t>P2DirectorModel</a:t>
            </a:r>
          </a:p>
        </p:txBody>
      </p:sp>
    </p:spTree>
    <p:extLst>
      <p:ext uri="{BB962C8B-B14F-4D97-AF65-F5344CB8AC3E}">
        <p14:creationId xmlns:p14="http://schemas.microsoft.com/office/powerpoint/2010/main" val="299287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648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Gradle and Eclipse RCP</vt:lpstr>
      <vt:lpstr>Why Gradle</vt:lpstr>
      <vt:lpstr>About the author</vt:lpstr>
      <vt:lpstr>What’s missing in Gradle core (we’ll address each in turn with either a plugin or a workaround)</vt:lpstr>
      <vt:lpstr>PowerPoint Presentation</vt:lpstr>
      <vt:lpstr>1. Consume dependencies from P2</vt:lpstr>
      <vt:lpstr>2. Generate OSGi metadata</vt:lpstr>
      <vt:lpstr>3. Setup a targetplatform</vt:lpstr>
      <vt:lpstr>4. Run Eclipse PDE headless</vt:lpstr>
      <vt:lpstr>Goomph – future plans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 goodbye to “Widget is disposed” with RxJava and SWT</dc:title>
  <dc:creator>ned.twigg@diffplug.com</dc:creator>
  <cp:lastModifiedBy>ned.twigg@diffplug.com</cp:lastModifiedBy>
  <cp:revision>52</cp:revision>
  <dcterms:created xsi:type="dcterms:W3CDTF">2015-11-20T02:34:34Z</dcterms:created>
  <dcterms:modified xsi:type="dcterms:W3CDTF">2016-05-07T19:50:30Z</dcterms:modified>
</cp:coreProperties>
</file>