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F06D1-BB58-4A7C-B893-4F0A0202A653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556C2679-F65C-4372-8AF2-BA6B8576020A}">
      <dgm:prSet phldrT="[Text]"/>
      <dgm:spPr/>
      <dgm:t>
        <a:bodyPr/>
        <a:lstStyle/>
        <a:p>
          <a:r>
            <a:rPr lang="en-US" dirty="0" smtClean="0"/>
            <a:t>First, you should aim the position you want, by typing or commanding in maximum 90 degrees</a:t>
          </a:r>
          <a:endParaRPr lang="en-US" dirty="0"/>
        </a:p>
      </dgm:t>
    </dgm:pt>
    <dgm:pt modelId="{D8ADC44F-7E32-4E72-A794-0FEA23DD3983}" type="parTrans" cxnId="{982119B9-78D2-4837-8CAC-8E98DBCBAB70}">
      <dgm:prSet/>
      <dgm:spPr/>
      <dgm:t>
        <a:bodyPr/>
        <a:lstStyle/>
        <a:p>
          <a:endParaRPr lang="en-US"/>
        </a:p>
      </dgm:t>
    </dgm:pt>
    <dgm:pt modelId="{8C06068C-EC3A-42A0-A348-A495E53859A0}" type="sibTrans" cxnId="{982119B9-78D2-4837-8CAC-8E98DBCBAB70}">
      <dgm:prSet/>
      <dgm:spPr/>
      <dgm:t>
        <a:bodyPr/>
        <a:lstStyle/>
        <a:p>
          <a:endParaRPr lang="en-US"/>
        </a:p>
      </dgm:t>
    </dgm:pt>
    <dgm:pt modelId="{561DF0A6-05FF-41B3-8AF5-E22B92137C60}">
      <dgm:prSet phldrT="[Text]"/>
      <dgm:spPr/>
      <dgm:t>
        <a:bodyPr/>
        <a:lstStyle/>
        <a:p>
          <a:r>
            <a:rPr lang="en-US" dirty="0" smtClean="0"/>
            <a:t>Second, measure the </a:t>
          </a:r>
          <a:r>
            <a:rPr lang="en-US" dirty="0" err="1" smtClean="0"/>
            <a:t>the</a:t>
          </a:r>
          <a:r>
            <a:rPr lang="en-US" dirty="0" smtClean="0"/>
            <a:t> position you want to move by typing the “forward or backward”</a:t>
          </a:r>
          <a:endParaRPr lang="en-US" dirty="0"/>
        </a:p>
      </dgm:t>
    </dgm:pt>
    <dgm:pt modelId="{7B6F6494-1EC9-45A3-9FF9-A51DB9C95510}" type="parTrans" cxnId="{843E6775-1DD9-4A52-BB76-C2FED29AE7ED}">
      <dgm:prSet/>
      <dgm:spPr/>
      <dgm:t>
        <a:bodyPr/>
        <a:lstStyle/>
        <a:p>
          <a:endParaRPr lang="en-US"/>
        </a:p>
      </dgm:t>
    </dgm:pt>
    <dgm:pt modelId="{B4C905AD-0DD0-4890-A1CC-EE33028D7799}" type="sibTrans" cxnId="{843E6775-1DD9-4A52-BB76-C2FED29AE7ED}">
      <dgm:prSet/>
      <dgm:spPr/>
      <dgm:t>
        <a:bodyPr/>
        <a:lstStyle/>
        <a:p>
          <a:endParaRPr lang="en-US"/>
        </a:p>
      </dgm:t>
    </dgm:pt>
    <dgm:pt modelId="{8FFFA122-8478-47EF-9A7E-9FE0E35FF815}">
      <dgm:prSet phldrT="[Text]"/>
      <dgm:spPr/>
      <dgm:t>
        <a:bodyPr/>
        <a:lstStyle/>
        <a:p>
          <a:r>
            <a:rPr lang="en-US" dirty="0" smtClean="0"/>
            <a:t>And the last, continue the game until finished.</a:t>
          </a:r>
          <a:endParaRPr lang="en-US" dirty="0"/>
        </a:p>
      </dgm:t>
    </dgm:pt>
    <dgm:pt modelId="{64EF3FF2-E6E7-435A-B6BA-AF9983116306}" type="parTrans" cxnId="{A21D13D3-435B-4545-96D1-0542BED7BCD7}">
      <dgm:prSet/>
      <dgm:spPr/>
      <dgm:t>
        <a:bodyPr/>
        <a:lstStyle/>
        <a:p>
          <a:endParaRPr lang="en-US"/>
        </a:p>
      </dgm:t>
    </dgm:pt>
    <dgm:pt modelId="{4D147FA0-E841-452F-9364-657373935394}" type="sibTrans" cxnId="{A21D13D3-435B-4545-96D1-0542BED7BCD7}">
      <dgm:prSet/>
      <dgm:spPr/>
      <dgm:t>
        <a:bodyPr/>
        <a:lstStyle/>
        <a:p>
          <a:endParaRPr lang="en-US"/>
        </a:p>
      </dgm:t>
    </dgm:pt>
    <dgm:pt modelId="{E1B36306-590E-456E-8FEA-2708B375497D}" type="pres">
      <dgm:prSet presAssocID="{D1DF06D1-BB58-4A7C-B893-4F0A0202A653}" presName="Name0" presStyleCnt="0">
        <dgm:presLayoutVars>
          <dgm:dir/>
          <dgm:resizeHandles val="exact"/>
        </dgm:presLayoutVars>
      </dgm:prSet>
      <dgm:spPr/>
    </dgm:pt>
    <dgm:pt modelId="{52A91983-A954-4746-8953-6BB11BD0905E}" type="pres">
      <dgm:prSet presAssocID="{D1DF06D1-BB58-4A7C-B893-4F0A0202A653}" presName="bkgdShp" presStyleLbl="alignAccFollowNode1" presStyleIdx="0" presStyleCnt="1" custLinFactNeighborY="-5556"/>
      <dgm:spPr/>
    </dgm:pt>
    <dgm:pt modelId="{20AE4CA1-CE41-408B-A93D-6CBEB71141EA}" type="pres">
      <dgm:prSet presAssocID="{D1DF06D1-BB58-4A7C-B893-4F0A0202A653}" presName="linComp" presStyleCnt="0"/>
      <dgm:spPr/>
    </dgm:pt>
    <dgm:pt modelId="{0F5298DE-841F-49F2-A299-39DC111E58A9}" type="pres">
      <dgm:prSet presAssocID="{556C2679-F65C-4372-8AF2-BA6B8576020A}" presName="compNode" presStyleCnt="0"/>
      <dgm:spPr/>
    </dgm:pt>
    <dgm:pt modelId="{AD5BD74D-F80B-4F75-8E70-06102A02F23D}" type="pres">
      <dgm:prSet presAssocID="{556C2679-F65C-4372-8AF2-BA6B857602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5E637-1263-4A43-A043-913071A45766}" type="pres">
      <dgm:prSet presAssocID="{556C2679-F65C-4372-8AF2-BA6B8576020A}" presName="invisiNode" presStyleLbl="node1" presStyleIdx="0" presStyleCnt="3"/>
      <dgm:spPr/>
    </dgm:pt>
    <dgm:pt modelId="{81FCA11B-A4B6-4BDE-B904-9A451462EA0B}" type="pres">
      <dgm:prSet presAssocID="{556C2679-F65C-4372-8AF2-BA6B8576020A}" presName="imagNode" presStyleLbl="fgImgPlace1" presStyleIdx="0" presStyleCnt="3"/>
      <dgm:spPr/>
    </dgm:pt>
    <dgm:pt modelId="{B3C94E75-158E-420D-A61A-E9FD5D22D27D}" type="pres">
      <dgm:prSet presAssocID="{8C06068C-EC3A-42A0-A348-A495E53859A0}" presName="sibTrans" presStyleLbl="sibTrans2D1" presStyleIdx="0" presStyleCnt="0"/>
      <dgm:spPr/>
    </dgm:pt>
    <dgm:pt modelId="{D27758FA-0209-4903-ABF5-28FE5CE917AA}" type="pres">
      <dgm:prSet presAssocID="{561DF0A6-05FF-41B3-8AF5-E22B92137C60}" presName="compNode" presStyleCnt="0"/>
      <dgm:spPr/>
    </dgm:pt>
    <dgm:pt modelId="{A9667D00-44C9-4E9D-BBFC-F81FCC22D38B}" type="pres">
      <dgm:prSet presAssocID="{561DF0A6-05FF-41B3-8AF5-E22B92137C60}" presName="node" presStyleLbl="node1" presStyleIdx="1" presStyleCnt="3" custLinFactNeighborX="-1064" custLinFactNeighborY="-11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F9311-63AA-4867-9DE5-47410E5BCE71}" type="pres">
      <dgm:prSet presAssocID="{561DF0A6-05FF-41B3-8AF5-E22B92137C60}" presName="invisiNode" presStyleLbl="node1" presStyleIdx="1" presStyleCnt="3"/>
      <dgm:spPr/>
    </dgm:pt>
    <dgm:pt modelId="{C00880CF-99E5-4D23-9F22-B11E2D302F21}" type="pres">
      <dgm:prSet presAssocID="{561DF0A6-05FF-41B3-8AF5-E22B92137C60}" presName="imagNode" presStyleLbl="fgImgPlace1" presStyleIdx="1" presStyleCnt="3"/>
      <dgm:spPr/>
    </dgm:pt>
    <dgm:pt modelId="{A7051E78-2950-47C5-9A26-1470A41F6A29}" type="pres">
      <dgm:prSet presAssocID="{B4C905AD-0DD0-4890-A1CC-EE33028D7799}" presName="sibTrans" presStyleLbl="sibTrans2D1" presStyleIdx="0" presStyleCnt="0"/>
      <dgm:spPr/>
    </dgm:pt>
    <dgm:pt modelId="{3D28A524-4100-444E-833F-8BE56045BF36}" type="pres">
      <dgm:prSet presAssocID="{8FFFA122-8478-47EF-9A7E-9FE0E35FF815}" presName="compNode" presStyleCnt="0"/>
      <dgm:spPr/>
    </dgm:pt>
    <dgm:pt modelId="{13617B53-78E7-4487-B4BB-86776BC17B57}" type="pres">
      <dgm:prSet presAssocID="{8FFFA122-8478-47EF-9A7E-9FE0E35FF81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BAFCC-C7C4-4F81-9190-F540D410AB1A}" type="pres">
      <dgm:prSet presAssocID="{8FFFA122-8478-47EF-9A7E-9FE0E35FF815}" presName="invisiNode" presStyleLbl="node1" presStyleIdx="2" presStyleCnt="3"/>
      <dgm:spPr/>
    </dgm:pt>
    <dgm:pt modelId="{9B7EA584-9C95-408D-B5C3-0AA3209EA1CA}" type="pres">
      <dgm:prSet presAssocID="{8FFFA122-8478-47EF-9A7E-9FE0E35FF815}" presName="imagNode" presStyleLbl="fgImgPlace1" presStyleIdx="2" presStyleCnt="3"/>
      <dgm:spPr/>
    </dgm:pt>
  </dgm:ptLst>
  <dgm:cxnLst>
    <dgm:cxn modelId="{92C0ABBD-BB4A-4A1A-AC3B-8DC636A67918}" type="presOf" srcId="{D1DF06D1-BB58-4A7C-B893-4F0A0202A653}" destId="{E1B36306-590E-456E-8FEA-2708B375497D}" srcOrd="0" destOrd="0" presId="urn:microsoft.com/office/officeart/2005/8/layout/pList2"/>
    <dgm:cxn modelId="{DFF1EF42-5F32-4522-9624-86FA7DF53389}" type="presOf" srcId="{8FFFA122-8478-47EF-9A7E-9FE0E35FF815}" destId="{13617B53-78E7-4487-B4BB-86776BC17B57}" srcOrd="0" destOrd="0" presId="urn:microsoft.com/office/officeart/2005/8/layout/pList2"/>
    <dgm:cxn modelId="{A21D13D3-435B-4545-96D1-0542BED7BCD7}" srcId="{D1DF06D1-BB58-4A7C-B893-4F0A0202A653}" destId="{8FFFA122-8478-47EF-9A7E-9FE0E35FF815}" srcOrd="2" destOrd="0" parTransId="{64EF3FF2-E6E7-435A-B6BA-AF9983116306}" sibTransId="{4D147FA0-E841-452F-9364-657373935394}"/>
    <dgm:cxn modelId="{FF47E857-3CB2-48B4-ABD2-2952E91A82FC}" type="presOf" srcId="{B4C905AD-0DD0-4890-A1CC-EE33028D7799}" destId="{A7051E78-2950-47C5-9A26-1470A41F6A29}" srcOrd="0" destOrd="0" presId="urn:microsoft.com/office/officeart/2005/8/layout/pList2"/>
    <dgm:cxn modelId="{71752448-DA3F-4CBB-8D41-9BDB8F842D83}" type="presOf" srcId="{556C2679-F65C-4372-8AF2-BA6B8576020A}" destId="{AD5BD74D-F80B-4F75-8E70-06102A02F23D}" srcOrd="0" destOrd="0" presId="urn:microsoft.com/office/officeart/2005/8/layout/pList2"/>
    <dgm:cxn modelId="{2AE21755-0344-4BD5-A756-3064194D580A}" type="presOf" srcId="{561DF0A6-05FF-41B3-8AF5-E22B92137C60}" destId="{A9667D00-44C9-4E9D-BBFC-F81FCC22D38B}" srcOrd="0" destOrd="0" presId="urn:microsoft.com/office/officeart/2005/8/layout/pList2"/>
    <dgm:cxn modelId="{982119B9-78D2-4837-8CAC-8E98DBCBAB70}" srcId="{D1DF06D1-BB58-4A7C-B893-4F0A0202A653}" destId="{556C2679-F65C-4372-8AF2-BA6B8576020A}" srcOrd="0" destOrd="0" parTransId="{D8ADC44F-7E32-4E72-A794-0FEA23DD3983}" sibTransId="{8C06068C-EC3A-42A0-A348-A495E53859A0}"/>
    <dgm:cxn modelId="{F85A1E21-3E01-4A70-9032-1AD8A6EFE2D2}" type="presOf" srcId="{8C06068C-EC3A-42A0-A348-A495E53859A0}" destId="{B3C94E75-158E-420D-A61A-E9FD5D22D27D}" srcOrd="0" destOrd="0" presId="urn:microsoft.com/office/officeart/2005/8/layout/pList2"/>
    <dgm:cxn modelId="{843E6775-1DD9-4A52-BB76-C2FED29AE7ED}" srcId="{D1DF06D1-BB58-4A7C-B893-4F0A0202A653}" destId="{561DF0A6-05FF-41B3-8AF5-E22B92137C60}" srcOrd="1" destOrd="0" parTransId="{7B6F6494-1EC9-45A3-9FF9-A51DB9C95510}" sibTransId="{B4C905AD-0DD0-4890-A1CC-EE33028D7799}"/>
    <dgm:cxn modelId="{B892C09F-44B8-4702-8125-38C787223A23}" type="presParOf" srcId="{E1B36306-590E-456E-8FEA-2708B375497D}" destId="{52A91983-A954-4746-8953-6BB11BD0905E}" srcOrd="0" destOrd="0" presId="urn:microsoft.com/office/officeart/2005/8/layout/pList2"/>
    <dgm:cxn modelId="{17846619-C927-4FB5-810C-D803ED3551FC}" type="presParOf" srcId="{E1B36306-590E-456E-8FEA-2708B375497D}" destId="{20AE4CA1-CE41-408B-A93D-6CBEB71141EA}" srcOrd="1" destOrd="0" presId="urn:microsoft.com/office/officeart/2005/8/layout/pList2"/>
    <dgm:cxn modelId="{A403C6CC-4473-4452-A1BE-248CCE7BFB29}" type="presParOf" srcId="{20AE4CA1-CE41-408B-A93D-6CBEB71141EA}" destId="{0F5298DE-841F-49F2-A299-39DC111E58A9}" srcOrd="0" destOrd="0" presId="urn:microsoft.com/office/officeart/2005/8/layout/pList2"/>
    <dgm:cxn modelId="{38E9D4EB-2EA2-4D2C-9D6D-A4D920908E00}" type="presParOf" srcId="{0F5298DE-841F-49F2-A299-39DC111E58A9}" destId="{AD5BD74D-F80B-4F75-8E70-06102A02F23D}" srcOrd="0" destOrd="0" presId="urn:microsoft.com/office/officeart/2005/8/layout/pList2"/>
    <dgm:cxn modelId="{6F1CF235-69CF-46AB-94EF-975BBF11F622}" type="presParOf" srcId="{0F5298DE-841F-49F2-A299-39DC111E58A9}" destId="{5385E637-1263-4A43-A043-913071A45766}" srcOrd="1" destOrd="0" presId="urn:microsoft.com/office/officeart/2005/8/layout/pList2"/>
    <dgm:cxn modelId="{CEF016AE-D10E-4A0E-AF95-BB52EBE3FC4F}" type="presParOf" srcId="{0F5298DE-841F-49F2-A299-39DC111E58A9}" destId="{81FCA11B-A4B6-4BDE-B904-9A451462EA0B}" srcOrd="2" destOrd="0" presId="urn:microsoft.com/office/officeart/2005/8/layout/pList2"/>
    <dgm:cxn modelId="{B468633E-C70D-46CB-BE8C-3B099E44770A}" type="presParOf" srcId="{20AE4CA1-CE41-408B-A93D-6CBEB71141EA}" destId="{B3C94E75-158E-420D-A61A-E9FD5D22D27D}" srcOrd="1" destOrd="0" presId="urn:microsoft.com/office/officeart/2005/8/layout/pList2"/>
    <dgm:cxn modelId="{F4CE05C1-CBA3-4C92-9CDB-E91A0DD10CC8}" type="presParOf" srcId="{20AE4CA1-CE41-408B-A93D-6CBEB71141EA}" destId="{D27758FA-0209-4903-ABF5-28FE5CE917AA}" srcOrd="2" destOrd="0" presId="urn:microsoft.com/office/officeart/2005/8/layout/pList2"/>
    <dgm:cxn modelId="{86C0E79C-23FE-43F6-A9D4-261945C224BB}" type="presParOf" srcId="{D27758FA-0209-4903-ABF5-28FE5CE917AA}" destId="{A9667D00-44C9-4E9D-BBFC-F81FCC22D38B}" srcOrd="0" destOrd="0" presId="urn:microsoft.com/office/officeart/2005/8/layout/pList2"/>
    <dgm:cxn modelId="{D9B03FC9-F80A-4F40-BE17-335BF4CEE3CB}" type="presParOf" srcId="{D27758FA-0209-4903-ABF5-28FE5CE917AA}" destId="{A5BF9311-63AA-4867-9DE5-47410E5BCE71}" srcOrd="1" destOrd="0" presId="urn:microsoft.com/office/officeart/2005/8/layout/pList2"/>
    <dgm:cxn modelId="{3FE1A9EF-80E6-43A0-AB2A-0B032D45AA91}" type="presParOf" srcId="{D27758FA-0209-4903-ABF5-28FE5CE917AA}" destId="{C00880CF-99E5-4D23-9F22-B11E2D302F21}" srcOrd="2" destOrd="0" presId="urn:microsoft.com/office/officeart/2005/8/layout/pList2"/>
    <dgm:cxn modelId="{A4812ED2-76F6-4B74-8E19-AC031416CC3A}" type="presParOf" srcId="{20AE4CA1-CE41-408B-A93D-6CBEB71141EA}" destId="{A7051E78-2950-47C5-9A26-1470A41F6A29}" srcOrd="3" destOrd="0" presId="urn:microsoft.com/office/officeart/2005/8/layout/pList2"/>
    <dgm:cxn modelId="{CE968902-BCCB-4E4F-AF16-DA0BD037BE91}" type="presParOf" srcId="{20AE4CA1-CE41-408B-A93D-6CBEB71141EA}" destId="{3D28A524-4100-444E-833F-8BE56045BF36}" srcOrd="4" destOrd="0" presId="urn:microsoft.com/office/officeart/2005/8/layout/pList2"/>
    <dgm:cxn modelId="{DC972C26-051F-4D08-8F4A-9DB8E9BB8311}" type="presParOf" srcId="{3D28A524-4100-444E-833F-8BE56045BF36}" destId="{13617B53-78E7-4487-B4BB-86776BC17B57}" srcOrd="0" destOrd="0" presId="urn:microsoft.com/office/officeart/2005/8/layout/pList2"/>
    <dgm:cxn modelId="{3AF72516-99C6-460F-936E-25B8E3FCDC31}" type="presParOf" srcId="{3D28A524-4100-444E-833F-8BE56045BF36}" destId="{EB6BAFCC-C7C4-4F81-9190-F540D410AB1A}" srcOrd="1" destOrd="0" presId="urn:microsoft.com/office/officeart/2005/8/layout/pList2"/>
    <dgm:cxn modelId="{BBECD0B6-0481-4BD0-93F5-586AD1556FCB}" type="presParOf" srcId="{3D28A524-4100-444E-833F-8BE56045BF36}" destId="{9B7EA584-9C95-408D-B5C3-0AA3209EA1C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A91983-A954-4746-8953-6BB11BD0905E}">
      <dsp:nvSpPr>
        <dsp:cNvPr id="0" name=""/>
        <dsp:cNvSpPr/>
      </dsp:nvSpPr>
      <dsp:spPr>
        <a:xfrm>
          <a:off x="0" y="0"/>
          <a:ext cx="6096000" cy="1828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CA11B-A4B6-4BDE-B904-9A451462EA0B}">
      <dsp:nvSpPr>
        <dsp:cNvPr id="0" name=""/>
        <dsp:cNvSpPr/>
      </dsp:nvSpPr>
      <dsp:spPr>
        <a:xfrm>
          <a:off x="182879" y="243840"/>
          <a:ext cx="1790700" cy="134112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BD74D-F80B-4F75-8E70-06102A02F23D}">
      <dsp:nvSpPr>
        <dsp:cNvPr id="0" name=""/>
        <dsp:cNvSpPr/>
      </dsp:nvSpPr>
      <dsp:spPr>
        <a:xfrm rot="10800000">
          <a:off x="182879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First, you should aim the position you want, by typing or commanding in maximum 90 degrees</a:t>
          </a:r>
          <a:endParaRPr lang="en-US" sz="1800" kern="1200" dirty="0"/>
        </a:p>
      </dsp:txBody>
      <dsp:txXfrm rot="10800000">
        <a:off x="182879" y="1828799"/>
        <a:ext cx="1790700" cy="2235200"/>
      </dsp:txXfrm>
    </dsp:sp>
    <dsp:sp modelId="{C00880CF-99E5-4D23-9F22-B11E2D302F21}">
      <dsp:nvSpPr>
        <dsp:cNvPr id="0" name=""/>
        <dsp:cNvSpPr/>
      </dsp:nvSpPr>
      <dsp:spPr>
        <a:xfrm>
          <a:off x="2152650" y="243840"/>
          <a:ext cx="1790700" cy="134112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67D00-44C9-4E9D-BBFC-F81FCC22D38B}">
      <dsp:nvSpPr>
        <dsp:cNvPr id="0" name=""/>
        <dsp:cNvSpPr/>
      </dsp:nvSpPr>
      <dsp:spPr>
        <a:xfrm rot="10800000">
          <a:off x="2133596" y="1803408"/>
          <a:ext cx="179070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Second, measure the </a:t>
          </a:r>
          <a:r>
            <a:rPr lang="en-US" sz="1800" kern="1200" dirty="0" err="1" smtClean="0"/>
            <a:t>the</a:t>
          </a:r>
          <a:r>
            <a:rPr lang="en-US" sz="1800" kern="1200" dirty="0" smtClean="0"/>
            <a:t> position you want to move by typing the “forward or backward”</a:t>
          </a:r>
          <a:endParaRPr lang="en-US" sz="1800" kern="1200" dirty="0"/>
        </a:p>
      </dsp:txBody>
      <dsp:txXfrm rot="10800000">
        <a:off x="2133596" y="1803408"/>
        <a:ext cx="1790700" cy="2235200"/>
      </dsp:txXfrm>
    </dsp:sp>
    <dsp:sp modelId="{9B7EA584-9C95-408D-B5C3-0AA3209EA1CA}">
      <dsp:nvSpPr>
        <dsp:cNvPr id="0" name=""/>
        <dsp:cNvSpPr/>
      </dsp:nvSpPr>
      <dsp:spPr>
        <a:xfrm>
          <a:off x="4122420" y="243840"/>
          <a:ext cx="1790700" cy="134112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17B53-78E7-4487-B4BB-86776BC17B57}">
      <dsp:nvSpPr>
        <dsp:cNvPr id="0" name=""/>
        <dsp:cNvSpPr/>
      </dsp:nvSpPr>
      <dsp:spPr>
        <a:xfrm rot="10800000">
          <a:off x="4122420" y="1828799"/>
          <a:ext cx="1790700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And the last, continue the game until finished.</a:t>
          </a:r>
          <a:endParaRPr lang="en-US" sz="1800" kern="1200" dirty="0"/>
        </a:p>
      </dsp:txBody>
      <dsp:txXfrm rot="10800000">
        <a:off x="4122420" y="1828799"/>
        <a:ext cx="1790700" cy="223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2667763" y="630937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09834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022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382386"/>
            <a:ext cx="1119099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2386"/>
            <a:ext cx="6294439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422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2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110979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338161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2286000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1034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909102"/>
            <a:ext cx="360045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0045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29476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937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749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5294847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6375679"/>
            <a:ext cx="925830" cy="345796"/>
          </a:xfrm>
        </p:spPr>
        <p:txBody>
          <a:bodyPr/>
          <a:lstStyle/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67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8EBC2B-3755-475C-8B4C-43CB4A80F923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1F9032-E30C-4DDE-B648-A69F26641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664369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88435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 RACER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10000"/>
            <a:ext cx="6034030" cy="742279"/>
          </a:xfrm>
        </p:spPr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\\LAHJA\zooracer\logo\rect38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"/>
            <a:ext cx="7631113" cy="670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zoo racer?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“ZOO RACER” is the maze racing game using logo code with some attractive character to play, such as animal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contain a lot  of </a:t>
            </a:r>
            <a:r>
              <a:rPr lang="en-US" dirty="0" err="1" smtClean="0"/>
              <a:t>leves</a:t>
            </a:r>
            <a:r>
              <a:rPr lang="en-US" dirty="0" smtClean="0"/>
              <a:t>, when you move to others level the maze </a:t>
            </a:r>
            <a:r>
              <a:rPr lang="en-US" dirty="0" err="1" smtClean="0"/>
              <a:t>gonna</a:t>
            </a:r>
            <a:r>
              <a:rPr lang="en-US" dirty="0" smtClean="0"/>
              <a:t> be more harder.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zoo racer?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urved Left Arrow 13"/>
          <p:cNvSpPr/>
          <p:nvPr/>
        </p:nvSpPr>
        <p:spPr>
          <a:xfrm>
            <a:off x="2743200" y="1905000"/>
            <a:ext cx="533400" cy="762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>
            <a:off x="1828800" y="1905000"/>
            <a:ext cx="609600" cy="762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4343400" y="1752600"/>
            <a:ext cx="3810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/>
          <p:cNvSpPr/>
          <p:nvPr/>
        </p:nvSpPr>
        <p:spPr>
          <a:xfrm>
            <a:off x="5943600" y="1752600"/>
            <a:ext cx="1143000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54</TotalTime>
  <Words>103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Theme2</vt:lpstr>
      <vt:lpstr>ZOO RACER</vt:lpstr>
      <vt:lpstr>Slide 2</vt:lpstr>
      <vt:lpstr>What is zoo racer?</vt:lpstr>
      <vt:lpstr>How to play zoo racer?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RACER</dc:title>
  <dc:creator>User</dc:creator>
  <cp:lastModifiedBy>User</cp:lastModifiedBy>
  <cp:revision>2</cp:revision>
  <dcterms:created xsi:type="dcterms:W3CDTF">2017-02-02T05:09:30Z</dcterms:created>
  <dcterms:modified xsi:type="dcterms:W3CDTF">2017-02-02T07:05:39Z</dcterms:modified>
</cp:coreProperties>
</file>