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519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0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0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0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97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C83C-8928-0DA7-727D-B5E7C8621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617838"/>
            <a:ext cx="5068121" cy="3919447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Quantum-Inspired Decision Strategies in Classical Craps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A4F19-6CCE-EE0D-7F6C-42478097A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Adam Hasler</a:t>
            </a:r>
          </a:p>
          <a:p>
            <a:pPr algn="l"/>
            <a:r>
              <a:rPr lang="en-US" dirty="0"/>
              <a:t>Spring 2025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6897B8FA-A1C9-392A-1E30-8ADAB0E14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7" r="20629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pic>
        <p:nvPicPr>
          <p:cNvPr id="8" name="Picture 7" descr="A close-up of a casino table&#10;&#10;AI-generated content may be incorrect.">
            <a:extLst>
              <a:ext uri="{FF2B5EF4-FFF2-40B4-BE49-F238E27FC236}">
                <a16:creationId xmlns:a16="http://schemas.microsoft.com/office/drawing/2014/main" id="{90953BCF-9879-E17B-7232-0626DF6D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04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6D66-836E-9D9A-9EDF-AD460073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explore quantum decision-making in a classical casino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49532-EC38-CD24-EAA6-6D9AB386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3962" cy="4351338"/>
          </a:xfrm>
        </p:spPr>
        <p:txBody>
          <a:bodyPr/>
          <a:lstStyle/>
          <a:p>
            <a:r>
              <a:rPr lang="en-US" dirty="0"/>
              <a:t>Quantum mechanics challenges classical probability assumptions.</a:t>
            </a:r>
          </a:p>
          <a:p>
            <a:r>
              <a:rPr lang="en-US" dirty="0"/>
              <a:t>Subjective probability and belief updating (e.g., </a:t>
            </a:r>
            <a:r>
              <a:rPr lang="en-US" dirty="0" err="1"/>
              <a:t>QBism</a:t>
            </a:r>
            <a:r>
              <a:rPr lang="en-US" dirty="0"/>
              <a:t>) may inspire new decision strategies.</a:t>
            </a:r>
          </a:p>
          <a:p>
            <a:r>
              <a:rPr lang="en-US" dirty="0"/>
              <a:t>Craps: a clean, well-studied classical environment for experimentation.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3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2C66-0211-F6A9-25F7-1551D3EF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Craps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3FE8-3611-F3D6-9D6A-169FE8AF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2503" cy="4351338"/>
          </a:xfrm>
        </p:spPr>
        <p:txBody>
          <a:bodyPr/>
          <a:lstStyle/>
          <a:p>
            <a:r>
              <a:rPr lang="en-US" dirty="0"/>
              <a:t>Dice game with fixed payout odds and well-known probabilities.</a:t>
            </a:r>
          </a:p>
          <a:p>
            <a:r>
              <a:rPr lang="en-US" dirty="0"/>
              <a:t>Pass Line bets, Come bets, Odds bets.</a:t>
            </a:r>
          </a:p>
          <a:p>
            <a:r>
              <a:rPr lang="en-US" dirty="0"/>
              <a:t>House edge: small but positive.</a:t>
            </a:r>
          </a:p>
          <a:p>
            <a:endParaRPr lang="en-US" dirty="0"/>
          </a:p>
        </p:txBody>
      </p:sp>
      <p:pic>
        <p:nvPicPr>
          <p:cNvPr id="5" name="Picture 4" descr="A diagram of a game&#10;&#10;AI-generated content may be incorrect.">
            <a:extLst>
              <a:ext uri="{FF2B5EF4-FFF2-40B4-BE49-F238E27FC236}">
                <a16:creationId xmlns:a16="http://schemas.microsoft.com/office/drawing/2014/main" id="{9AD1BCDE-D09A-075D-5565-080F7FCB0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96" y="171450"/>
            <a:ext cx="49911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BAA5-97D0-8678-6014-4B4F8657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 and Decision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2172-34C1-C179-2F21-FCC1C247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Quantum Concepts Affecting Decision Strategies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Quantum probability</a:t>
            </a:r>
            <a:r>
              <a:rPr lang="en-US" dirty="0"/>
              <a:t>: not just frequencies, but amplitudes.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Measurement</a:t>
            </a:r>
            <a:r>
              <a:rPr lang="en-US" dirty="0"/>
              <a:t>: outcomes depend on belief and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SIC-POVMs</a:t>
            </a:r>
            <a:r>
              <a:rPr lang="en-US" dirty="0"/>
              <a:t>: special measurements encoding subjective probabilities.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6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CFC9-F221-01C7-3906-185514E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5560-E215-DA93-1240-45BD7A07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Three Types of Betting Agents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Classical Rational Agent</a:t>
            </a:r>
            <a:br>
              <a:rPr lang="en-US" dirty="0"/>
            </a:br>
            <a:r>
              <a:rPr lang="en-US" dirty="0"/>
              <a:t>(Objective probability, maximize expected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Quantum Rational Agent</a:t>
            </a:r>
            <a:br>
              <a:rPr lang="en-US" dirty="0"/>
            </a:br>
            <a:r>
              <a:rPr lang="en-US" dirty="0"/>
              <a:t>(Subjective quantum-inspired prior beliefs)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QBist</a:t>
            </a:r>
            <a:r>
              <a:rPr lang="en-US" b="1" dirty="0"/>
              <a:t> Agent</a:t>
            </a:r>
            <a:br>
              <a:rPr lang="en-US" dirty="0"/>
            </a:br>
            <a:r>
              <a:rPr lang="en-US" dirty="0"/>
              <a:t>(Personal, experience-driven probability updates)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6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D20A-831B-3B01-856E-CC7E56D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514B-1D17-4ACE-DCEC-86908827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Simulated craps games (following real rules)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agent bets over hundreds or thousands of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collected: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bankroll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Probability of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deviation/volatility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Survival rate</a:t>
            </a:r>
          </a:p>
          <a:p>
            <a:pPr lvl="1"/>
            <a:r>
              <a:rPr lang="en-US" dirty="0"/>
              <a:t>How quickly is a predetermined profit hit (walkaway strategy)</a:t>
            </a:r>
          </a:p>
        </p:txBody>
      </p:sp>
    </p:spTree>
    <p:extLst>
      <p:ext uri="{BB962C8B-B14F-4D97-AF65-F5344CB8AC3E}">
        <p14:creationId xmlns:p14="http://schemas.microsoft.com/office/powerpoint/2010/main" val="311484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C9F4-4223-4980-28BE-ECFEE35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B3B3-1B82-BBEF-C5B3-027F39D2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667250"/>
          </a:xfrm>
        </p:spPr>
        <p:txBody>
          <a:bodyPr/>
          <a:lstStyle/>
          <a:p>
            <a:r>
              <a:rPr lang="en-US" dirty="0"/>
              <a:t>Craps simulator finished (Python)</a:t>
            </a:r>
          </a:p>
          <a:p>
            <a:r>
              <a:rPr lang="en-US" dirty="0"/>
              <a:t>Upcoming</a:t>
            </a:r>
          </a:p>
          <a:p>
            <a:pPr lvl="1"/>
            <a:r>
              <a:rPr lang="en-US" dirty="0"/>
              <a:t>Write agent models (Python)</a:t>
            </a:r>
          </a:p>
          <a:p>
            <a:pPr lvl="1"/>
            <a:r>
              <a:rPr lang="en-US" dirty="0"/>
              <a:t>Run simulation and collect results</a:t>
            </a:r>
          </a:p>
          <a:p>
            <a:pPr lvl="1"/>
            <a:r>
              <a:rPr lang="en-US" dirty="0"/>
              <a:t>Compare results and plot relevant data</a:t>
            </a:r>
          </a:p>
          <a:p>
            <a:r>
              <a:rPr lang="en-US" dirty="0"/>
              <a:t>Paper</a:t>
            </a:r>
          </a:p>
          <a:p>
            <a:pPr lvl="1"/>
            <a:r>
              <a:rPr lang="en-US" dirty="0"/>
              <a:t>Craps Overview</a:t>
            </a:r>
          </a:p>
          <a:p>
            <a:pPr lvl="1"/>
            <a:r>
              <a:rPr lang="en-US" dirty="0"/>
              <a:t>Mathematical foundations of quantum mechanics and </a:t>
            </a:r>
            <a:r>
              <a:rPr lang="en-US" dirty="0" err="1"/>
              <a:t>QBism</a:t>
            </a:r>
            <a:endParaRPr lang="en-US" dirty="0"/>
          </a:p>
          <a:p>
            <a:pPr lvl="1"/>
            <a:r>
              <a:rPr lang="en-US" dirty="0"/>
              <a:t>Modeling Agents</a:t>
            </a:r>
          </a:p>
          <a:p>
            <a:pPr lvl="1"/>
            <a:r>
              <a:rPr lang="en-US" dirty="0"/>
              <a:t>Results and Discussion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ACE924-5FBF-9FC4-3D0F-CC3D6DD4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82" y="1519881"/>
            <a:ext cx="4843849" cy="48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AB94B-070C-E805-AAD7-DF2C7109BA19}"/>
              </a:ext>
            </a:extLst>
          </p:cNvPr>
          <p:cNvSpPr txBox="1"/>
          <p:nvPr/>
        </p:nvSpPr>
        <p:spPr>
          <a:xfrm>
            <a:off x="7132758" y="6065452"/>
            <a:ext cx="470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amhasler</a:t>
            </a:r>
            <a:r>
              <a:rPr lang="en-US" dirty="0"/>
              <a:t>/</a:t>
            </a:r>
            <a:r>
              <a:rPr lang="en-US" dirty="0" err="1"/>
              <a:t>quantum_craps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261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Quantum-Inspired Decision Strategies in Classical Craps</vt:lpstr>
      <vt:lpstr>Why explore quantum decision-making in a classical casino game?</vt:lpstr>
      <vt:lpstr>Classical Craps Overview</vt:lpstr>
      <vt:lpstr>Quantum Mechanics and Decision Theory</vt:lpstr>
      <vt:lpstr>Agent Models</vt:lpstr>
      <vt:lpstr>Simulation Design</vt:lpstr>
      <vt:lpstr>Current Progress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M Hasler</dc:creator>
  <cp:lastModifiedBy>Adam M Hasler</cp:lastModifiedBy>
  <cp:revision>3</cp:revision>
  <dcterms:created xsi:type="dcterms:W3CDTF">2025-04-27T18:01:57Z</dcterms:created>
  <dcterms:modified xsi:type="dcterms:W3CDTF">2025-04-27T19:23:31Z</dcterms:modified>
</cp:coreProperties>
</file>