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3"/>
    <p:restoredTop sz="94698"/>
  </p:normalViewPr>
  <p:slideViewPr>
    <p:cSldViewPr snapToGrid="0" snapToObjects="1">
      <p:cViewPr varScale="1">
        <p:scale>
          <a:sx n="184" d="100"/>
          <a:sy n="184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B114-248F-3241-87F1-736078938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F0C56-401B-C246-A1F8-490F28D6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4B45-1163-2846-B779-8F390EBB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FA02-D338-F045-834F-1B3D0B1B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17BF-5F7D-BA4A-B775-D2816A96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7847-CAA5-EE44-94BD-3B256636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1C13D-F50C-704A-AD49-2A5FDB2D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5D07-B1DA-C14C-ADD1-FF55CAD5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BE95-27C7-2A42-8271-672CA9E8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E35A-1861-544E-87C0-6A821874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59B03-BED6-BE4B-A38D-34CEF52A2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71CEE-F921-0541-A64B-4A2BCCD93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561D-7AE2-3C49-8FCA-E919EA2D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23E4-AF73-0844-81D0-57026CC1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755F-04B3-D94B-B6FE-CC3B67FD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5CF5-C371-4345-A91A-FCE236F4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6405-834F-044B-81B0-C31576C3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DC07-55A3-1F43-97CA-9D3F4975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BD21-404A-2342-8FA8-984CA834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648B6-B49D-4A4A-A30F-DF1C7778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7B01-18CC-FF4C-9C64-C24202C8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DB4D0-4C0F-7B40-9AE4-4B74B94E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2279-9959-064D-B9D2-899DEC8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9815-0717-EC41-867E-259FFD9D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E2AE-BCDE-3E42-9B66-386AC9E6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BB99-3953-0145-8FFA-06F28718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5F5D-0782-F840-A972-709DDEC6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1EE1-3B07-DF4D-B531-56E491A4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DF169-55BF-3642-882D-13ADDF2A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CA42-A30D-3D4B-AA2A-7A1861D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89603-351C-7E41-AA25-A0705FD4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16C8-E545-2440-A5BE-22514F72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6EE25-B04D-584A-903C-13D6211AF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B6EE4-C1BE-9941-944C-E5F299F3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AED59-3A3A-EE44-A90D-9F93C5A78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0478E-DDB8-B548-935A-241E9082F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DDFA5-2228-724A-982F-65A1DFCD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DA624-5401-5444-96E3-0827608A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AB2B8-7DD5-B840-9DC7-6159A5AA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5FA8-3109-A346-A1BB-7209F411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F9EC6-8E76-5D46-9881-C4E8371C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F6AAA-3437-AE49-9BED-FCE516F0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5657-D3FA-0046-8487-82A71B7F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396AE-77BE-EA45-BF21-6675A702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AC062-03C6-9F4D-BFF3-43C2C23D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7D5D4-9612-C045-80EC-5A895A07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0270-0486-2149-9F29-A7AB2879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0F60-5FFD-2144-AADC-E7D12F68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33DB0-726F-FF40-886A-D5BB2AC6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8E80-085B-1944-9362-7C4FDB9F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485F-8837-6D4F-A7EA-49729736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314DA-DB46-4F42-8E9D-5099746E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BA56-D8B4-BF4E-8AAE-7227D667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43208-860D-0548-83F8-DCE4D1ABA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82D87-B365-154C-A46C-06FAE6CC6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C32F-08AD-4B4F-B76D-3E0B6985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3D1E4-F61B-5242-B113-2CD88C53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61882-2CDE-EF43-957F-1B5DBF8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EA47A-41AE-294A-A78C-DB0CE2AA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52BA0-9FF5-7846-A35B-A71639D3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679C-522E-4341-9A11-290B799D7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91789-0ADB-344C-BF69-7111F24DB162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15A7-347F-E247-9F29-9A9EE85F5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A2A8F-3342-F340-AFD7-E3EDBAB91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9500-E72A-9442-B9CE-B32378A3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14AF-44D1-6649-B955-F32C3E932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7763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en-US" dirty="0"/>
              <a:t>Oh good grief, why is this more difficult than I think it should be: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6D38A-C3D7-F24F-BE85-FC3CA7D8C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DATA-DOG </a:t>
            </a:r>
            <a:r>
              <a:rPr lang="en-US" sz="3200" dirty="0" err="1"/>
              <a:t>sqlmock</a:t>
            </a:r>
            <a:r>
              <a:rPr lang="en-US" sz="3200" dirty="0"/>
              <a:t> primer</a:t>
            </a:r>
          </a:p>
        </p:txBody>
      </p:sp>
    </p:spTree>
    <p:extLst>
      <p:ext uri="{BB962C8B-B14F-4D97-AF65-F5344CB8AC3E}">
        <p14:creationId xmlns:p14="http://schemas.microsoft.com/office/powerpoint/2010/main" val="365795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0DB3-CEE5-B34E-92CA-D79084F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38EB-2060-224B-9429-A15C152F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Works very similarly to the </a:t>
            </a:r>
            <a:r>
              <a:rPr lang="en-US" dirty="0" err="1"/>
              <a:t>RedisMock</a:t>
            </a:r>
            <a:r>
              <a:rPr lang="en-US" dirty="0"/>
              <a:t> package we already use</a:t>
            </a:r>
          </a:p>
          <a:p>
            <a:pPr lvl="1"/>
            <a:r>
              <a:rPr lang="en-US" dirty="0"/>
              <a:t>When performing a test that will access the mock </a:t>
            </a:r>
            <a:r>
              <a:rPr lang="en-US" dirty="0" err="1"/>
              <a:t>redis</a:t>
            </a:r>
            <a:r>
              <a:rPr lang="en-US" dirty="0"/>
              <a:t>, you have to let the mocker know first</a:t>
            </a:r>
          </a:p>
          <a:p>
            <a:pPr lvl="1"/>
            <a:r>
              <a:rPr lang="en-US" dirty="0"/>
              <a:t>These are Expectations, and you can check that all Expectations were met</a:t>
            </a:r>
          </a:p>
          <a:p>
            <a:r>
              <a:rPr lang="en-US" dirty="0"/>
              <a:t>When you set Expectations, the </a:t>
            </a:r>
            <a:r>
              <a:rPr lang="en-US" dirty="0" err="1"/>
              <a:t>sql</a:t>
            </a:r>
            <a:r>
              <a:rPr lang="en-US" dirty="0"/>
              <a:t> is compared via regex</a:t>
            </a:r>
          </a:p>
          <a:p>
            <a:pPr lvl="1"/>
            <a:r>
              <a:rPr lang="en-US" dirty="0"/>
              <a:t>You can make your Expected </a:t>
            </a:r>
            <a:r>
              <a:rPr lang="en-US" dirty="0" err="1"/>
              <a:t>sql</a:t>
            </a:r>
            <a:r>
              <a:rPr lang="en-US" dirty="0"/>
              <a:t> statement as simple or complex as you would like</a:t>
            </a:r>
          </a:p>
          <a:p>
            <a:r>
              <a:rPr lang="en-US" dirty="0"/>
              <a:t>You can determine what the mocked DB returns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No rows</a:t>
            </a:r>
          </a:p>
          <a:p>
            <a:pPr lvl="1"/>
            <a:r>
              <a:rPr lang="en-US" dirty="0"/>
              <a:t>Insert IDs and Rows effected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2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889B-32E4-B642-A5EB-363C1FB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07D6-E8E7-3F46-9EB8-DB104C81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you need to reset the mock </a:t>
            </a:r>
            <a:r>
              <a:rPr lang="en-US" dirty="0" err="1"/>
              <a:t>db</a:t>
            </a:r>
            <a:r>
              <a:rPr lang="en-US" dirty="0"/>
              <a:t> after each test</a:t>
            </a:r>
          </a:p>
          <a:p>
            <a:r>
              <a:rPr lang="en-US" dirty="0"/>
              <a:t>Various SQL examples</a:t>
            </a:r>
          </a:p>
          <a:p>
            <a:r>
              <a:rPr lang="en-US" dirty="0"/>
              <a:t>Using arguments</a:t>
            </a:r>
          </a:p>
          <a:p>
            <a:r>
              <a:rPr lang="en-US" dirty="0"/>
              <a:t>Returning values</a:t>
            </a:r>
          </a:p>
          <a:p>
            <a:pPr lvl="1"/>
            <a:r>
              <a:rPr lang="en-US" dirty="0"/>
              <a:t>Creating Columns</a:t>
            </a:r>
          </a:p>
          <a:p>
            <a:pPr lvl="1"/>
            <a:r>
              <a:rPr lang="en-US" dirty="0"/>
              <a:t>Returning no rows (‘just the columns’)</a:t>
            </a:r>
          </a:p>
          <a:p>
            <a:pPr lvl="1"/>
            <a:r>
              <a:rPr lang="en-US" dirty="0"/>
              <a:t>Returning Rows</a:t>
            </a:r>
          </a:p>
          <a:p>
            <a:pPr lvl="1"/>
            <a:r>
              <a:rPr lang="en-US" dirty="0"/>
              <a:t>Returning Errors</a:t>
            </a:r>
          </a:p>
        </p:txBody>
      </p:sp>
    </p:spTree>
    <p:extLst>
      <p:ext uri="{BB962C8B-B14F-4D97-AF65-F5344CB8AC3E}">
        <p14:creationId xmlns:p14="http://schemas.microsoft.com/office/powerpoint/2010/main" val="308399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82B1-E594-F04E-933F-85643227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9D5B-136F-924D-86DE-AD1A6BF8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/>
          <a:lstStyle/>
          <a:p>
            <a:r>
              <a:rPr lang="en-US" dirty="0" err="1"/>
              <a:t>sqlmock</a:t>
            </a:r>
            <a:r>
              <a:rPr lang="en-US" dirty="0"/>
              <a:t> does not like: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Arguments not known at start of test</a:t>
            </a:r>
          </a:p>
          <a:p>
            <a:pPr lvl="1"/>
            <a:r>
              <a:rPr lang="en-US" dirty="0"/>
              <a:t>Possibly other things</a:t>
            </a:r>
          </a:p>
          <a:p>
            <a:r>
              <a:rPr lang="en-US" dirty="0"/>
              <a:t>You can use the </a:t>
            </a:r>
            <a:r>
              <a:rPr lang="en-US" dirty="0" err="1"/>
              <a:t>sqlmock.AnyArg</a:t>
            </a:r>
            <a:r>
              <a:rPr lang="en-US" dirty="0"/>
              <a:t>{} to spoof!</a:t>
            </a:r>
          </a:p>
          <a:p>
            <a:pPr lvl="1"/>
            <a:r>
              <a:rPr lang="en-US" dirty="0" err="1"/>
              <a:t>AnyArg</a:t>
            </a:r>
            <a:r>
              <a:rPr lang="en-US" dirty="0"/>
              <a:t>{} is an interface with a Match function</a:t>
            </a:r>
          </a:p>
          <a:p>
            <a:pPr lvl="1"/>
            <a:r>
              <a:rPr lang="en-US" dirty="0"/>
              <a:t>Can create your own structs to determine if an </a:t>
            </a:r>
            <a:r>
              <a:rPr lang="en-US" dirty="0" err="1"/>
              <a:t>arg</a:t>
            </a:r>
            <a:r>
              <a:rPr lang="en-US" dirty="0"/>
              <a:t> is Matched</a:t>
            </a:r>
          </a:p>
          <a:p>
            <a:r>
              <a:rPr lang="en-US" dirty="0"/>
              <a:t>There is a difference between </a:t>
            </a:r>
            <a:r>
              <a:rPr lang="en-US" dirty="0" err="1"/>
              <a:t>ExpectQuery</a:t>
            </a:r>
            <a:r>
              <a:rPr lang="en-US" dirty="0"/>
              <a:t> and </a:t>
            </a:r>
            <a:r>
              <a:rPr lang="en-US" dirty="0" err="1"/>
              <a:t>ExpectExec</a:t>
            </a:r>
            <a:endParaRPr lang="en-US" dirty="0"/>
          </a:p>
          <a:p>
            <a:pPr lvl="1"/>
            <a:r>
              <a:rPr lang="en-US" dirty="0" err="1"/>
              <a:t>ExpectExec</a:t>
            </a:r>
            <a:r>
              <a:rPr lang="en-US" dirty="0"/>
              <a:t> returns </a:t>
            </a:r>
            <a:r>
              <a:rPr lang="en-US" i="1" dirty="0"/>
              <a:t>results</a:t>
            </a:r>
            <a:r>
              <a:rPr lang="en-US" dirty="0"/>
              <a:t>, </a:t>
            </a:r>
            <a:r>
              <a:rPr lang="en-US" dirty="0" err="1"/>
              <a:t>ExpectQuery</a:t>
            </a:r>
            <a:r>
              <a:rPr lang="en-US" dirty="0"/>
              <a:t> returns rows</a:t>
            </a:r>
          </a:p>
        </p:txBody>
      </p:sp>
    </p:spTree>
    <p:extLst>
      <p:ext uri="{BB962C8B-B14F-4D97-AF65-F5344CB8AC3E}">
        <p14:creationId xmlns:p14="http://schemas.microsoft.com/office/powerpoint/2010/main" val="288579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BD21-7340-404E-9B67-FF84DAE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9BAA-4EEB-9B4E-A69F-5A9219C1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dirty="0" err="1"/>
              <a:t>ExpectExec</a:t>
            </a:r>
            <a:r>
              <a:rPr lang="en-US" dirty="0"/>
              <a:t> and </a:t>
            </a:r>
            <a:r>
              <a:rPr lang="en-US" dirty="0" err="1"/>
              <a:t>ExpectQuery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AnyArg</a:t>
            </a:r>
            <a:r>
              <a:rPr lang="en-US" dirty="0"/>
              <a:t> for any </a:t>
            </a:r>
            <a:r>
              <a:rPr lang="en-US"/>
              <a:t>non-known arguments</a:t>
            </a:r>
            <a:endParaRPr lang="en-US" dirty="0"/>
          </a:p>
          <a:p>
            <a:r>
              <a:rPr lang="en-US" dirty="0"/>
              <a:t>Using custom Matchers</a:t>
            </a:r>
          </a:p>
        </p:txBody>
      </p:sp>
    </p:spTree>
    <p:extLst>
      <p:ext uri="{BB962C8B-B14F-4D97-AF65-F5344CB8AC3E}">
        <p14:creationId xmlns:p14="http://schemas.microsoft.com/office/powerpoint/2010/main" val="281708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6D0D-7584-0044-9707-BFA2B53D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I don’t know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3984-04C7-264B-ADEE-4EB27F05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 err="1"/>
              <a:t>sqlmock</a:t>
            </a:r>
            <a:r>
              <a:rPr lang="en-US" dirty="0"/>
              <a:t> ‘smart’</a:t>
            </a:r>
          </a:p>
          <a:p>
            <a:pPr lvl="1"/>
            <a:r>
              <a:rPr lang="en-US" dirty="0"/>
              <a:t>Can we have the query actually query the rows?</a:t>
            </a:r>
          </a:p>
        </p:txBody>
      </p:sp>
    </p:spTree>
    <p:extLst>
      <p:ext uri="{BB962C8B-B14F-4D97-AF65-F5344CB8AC3E}">
        <p14:creationId xmlns:p14="http://schemas.microsoft.com/office/powerpoint/2010/main" val="162610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246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Oh good grief, why is this more difficult than I think it should be:</vt:lpstr>
      <vt:lpstr>The Basics</vt:lpstr>
      <vt:lpstr>Basics Example</vt:lpstr>
      <vt:lpstr>Intermediate things</vt:lpstr>
      <vt:lpstr>Intermediates Example</vt:lpstr>
      <vt:lpstr>Some things I don’t know yet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good grief, why is this more difficult than I think it should be:</dc:title>
  <dc:creator>Anthony Hauger</dc:creator>
  <cp:lastModifiedBy>Anthony Hauger</cp:lastModifiedBy>
  <cp:revision>1</cp:revision>
  <dcterms:created xsi:type="dcterms:W3CDTF">2022-04-07T17:13:23Z</dcterms:created>
  <dcterms:modified xsi:type="dcterms:W3CDTF">2022-04-08T17:32:58Z</dcterms:modified>
</cp:coreProperties>
</file>