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A0DF8-6A01-CC4E-9E0D-CE9B565EBC50}" type="datetimeFigureOut">
              <a:rPr lang="en-US" smtClean="0"/>
              <a:t>5/14/13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599AF-D642-A744-8110-DE1933179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94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08887-D8C5-EF46-98B0-698B0E0E4B24}" type="datetimeFigureOut">
              <a:rPr lang="en-US" smtClean="0"/>
              <a:t>5/14/13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1AD5B-27ED-6F4F-8484-FF1D58AC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06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9E4D-DD7C-F041-AED3-29373954087A}" type="datetime1">
              <a:rPr lang="en-US" smtClean="0"/>
              <a:t>5/14/13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6FD-ECEC-0F4C-8CF3-01817BB6E38B}" type="datetime1">
              <a:rPr lang="en-US" smtClean="0"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6E79-32B2-3742-876E-01E481A0648B}" type="datetime1">
              <a:rPr lang="en-US" smtClean="0"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09D1-E4B1-9D4B-BF54-E2B38DB477BC}" type="datetime1">
              <a:rPr lang="en-US" smtClean="0"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ED86-3CFA-1042-806C-6AB68D3DD64A}" type="datetime1">
              <a:rPr lang="en-US" smtClean="0"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E7A3-68FF-7442-8FFF-C1C62F447B50}" type="datetime1">
              <a:rPr lang="en-US" smtClean="0"/>
              <a:t>5/14/13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46E7-E5B5-4847-8C46-CB50DEBD3DF8}" type="datetime1">
              <a:rPr lang="en-US" smtClean="0"/>
              <a:t>5/14/13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4BA0-394F-E646-908D-39955AEC1A40}" type="datetime1">
              <a:rPr lang="en-US" smtClean="0"/>
              <a:t>5/14/13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907F-DFE2-784C-BEFF-BE91277E7FE0}" type="datetime1">
              <a:rPr lang="en-US" smtClean="0"/>
              <a:t>5/14/13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569-8A7C-B848-9FEB-08C4F5BED2AA}" type="datetime1">
              <a:rPr lang="en-US" smtClean="0"/>
              <a:t>5/14/13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E73E-53C8-CD41-8AC4-EBBCF40B5FF2}" type="datetime1">
              <a:rPr lang="en-US" smtClean="0"/>
              <a:t>5/14/13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E202E0F-C72D-9045-A84E-C8AB04AA1D78}" type="datetime1">
              <a:rPr lang="en-US" smtClean="0"/>
              <a:t>5/14/13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Recomendación</a:t>
            </a:r>
            <a:r>
              <a:rPr lang="en-US" dirty="0" smtClean="0"/>
              <a:t> de </a:t>
            </a:r>
            <a:r>
              <a:rPr lang="en-US" dirty="0" err="1" smtClean="0"/>
              <a:t>Librerías</a:t>
            </a:r>
            <a:r>
              <a:rPr lang="en-US" dirty="0" smtClean="0"/>
              <a:t> en </a:t>
            </a:r>
            <a:r>
              <a:rPr lang="en-US" dirty="0" err="1" smtClean="0"/>
              <a:t>MetaLambda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Amaury Hernández Águila</a:t>
            </a:r>
            <a:endParaRPr lang="en-US" dirty="0"/>
          </a:p>
        </p:txBody>
      </p:sp>
      <p:pic>
        <p:nvPicPr>
          <p:cNvPr id="4" name="Picture 3" descr="log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85" y="5197291"/>
            <a:ext cx="1276344" cy="12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7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un </a:t>
            </a:r>
            <a:r>
              <a:rPr lang="en-US" dirty="0" err="1" smtClean="0"/>
              <a:t>paquete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El </a:t>
            </a:r>
            <a:r>
              <a:rPr lang="en-US" b="1" dirty="0" err="1" smtClean="0"/>
              <a:t>historial</a:t>
            </a:r>
            <a:r>
              <a:rPr lang="en-US" b="1" dirty="0" smtClean="0"/>
              <a:t> de </a:t>
            </a:r>
            <a:r>
              <a:rPr lang="en-US" b="1" dirty="0" err="1" smtClean="0"/>
              <a:t>paquetes</a:t>
            </a:r>
            <a:r>
              <a:rPr lang="en-US" b="1" dirty="0" smtClean="0"/>
              <a:t> 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dirty="0" err="1" smtClean="0"/>
              <a:t>intent</a:t>
            </a:r>
            <a:r>
              <a:rPr lang="en-US" b="1" dirty="0" err="1" smtClean="0"/>
              <a:t>ó</a:t>
            </a:r>
            <a:r>
              <a:rPr lang="en-US" b="1" dirty="0" smtClean="0"/>
              <a:t> </a:t>
            </a:r>
            <a:r>
              <a:rPr lang="en-US" b="1" dirty="0" err="1" smtClean="0"/>
              <a:t>usar</a:t>
            </a:r>
            <a:r>
              <a:rPr lang="en-US" b="1" dirty="0" smtClean="0"/>
              <a:t> (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dirty="0" err="1" smtClean="0"/>
              <a:t>después</a:t>
            </a:r>
            <a:r>
              <a:rPr lang="en-US" b="1" dirty="0" smtClean="0"/>
              <a:t> se </a:t>
            </a:r>
            <a:r>
              <a:rPr lang="en-US" b="1" dirty="0" err="1" smtClean="0"/>
              <a:t>quitaron</a:t>
            </a:r>
            <a:r>
              <a:rPr lang="en-US" b="1" dirty="0"/>
              <a:t> </a:t>
            </a:r>
            <a:r>
              <a:rPr lang="en-US" b="1" dirty="0" smtClean="0"/>
              <a:t>o </a:t>
            </a:r>
            <a:r>
              <a:rPr lang="en-US" b="1" dirty="0" err="1" smtClean="0"/>
              <a:t>fueron</a:t>
            </a:r>
            <a:r>
              <a:rPr lang="en-US" b="1" dirty="0" smtClean="0"/>
              <a:t> </a:t>
            </a:r>
            <a:r>
              <a:rPr lang="en-US" b="1" dirty="0" err="1" smtClean="0"/>
              <a:t>reemplazados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</a:t>
            </a:r>
            <a:r>
              <a:rPr lang="en-US" b="1" dirty="0" err="1" smtClean="0"/>
              <a:t>otros</a:t>
            </a:r>
            <a:r>
              <a:rPr lang="en-US" b="1" dirty="0" smtClean="0"/>
              <a:t>).</a:t>
            </a:r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progreso</a:t>
            </a:r>
            <a:r>
              <a:rPr lang="en-US" dirty="0" smtClean="0"/>
              <a:t> de la </a:t>
            </a:r>
            <a:r>
              <a:rPr lang="en-US" dirty="0" err="1" smtClean="0"/>
              <a:t>construcción</a:t>
            </a:r>
            <a:r>
              <a:rPr lang="en-US" dirty="0" smtClean="0"/>
              <a:t> del </a:t>
            </a:r>
            <a:r>
              <a:rPr lang="en-US" dirty="0" err="1" smtClean="0"/>
              <a:t>paquete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 smtClean="0"/>
              <a:t>Qué</a:t>
            </a:r>
            <a:r>
              <a:rPr lang="en-US" b="1" dirty="0" smtClean="0"/>
              <a:t> </a:t>
            </a:r>
            <a:r>
              <a:rPr lang="en-US" b="1" dirty="0" err="1" smtClean="0"/>
              <a:t>otros</a:t>
            </a:r>
            <a:r>
              <a:rPr lang="en-US" b="1" dirty="0" smtClean="0"/>
              <a:t> </a:t>
            </a:r>
            <a:r>
              <a:rPr lang="en-US" b="1" dirty="0" err="1" smtClean="0"/>
              <a:t>paquetes</a:t>
            </a:r>
            <a:r>
              <a:rPr lang="en-US" b="1" dirty="0" smtClean="0"/>
              <a:t> </a:t>
            </a:r>
            <a:r>
              <a:rPr lang="en-US" b="1" dirty="0" err="1" smtClean="0"/>
              <a:t>están</a:t>
            </a:r>
            <a:r>
              <a:rPr lang="en-US" b="1" dirty="0" smtClean="0"/>
              <a:t> </a:t>
            </a:r>
            <a:r>
              <a:rPr lang="en-US" b="1" dirty="0" err="1" smtClean="0"/>
              <a:t>usando</a:t>
            </a:r>
            <a:r>
              <a:rPr lang="en-US" b="1" dirty="0" smtClean="0"/>
              <a:t> a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paquete</a:t>
            </a:r>
            <a:r>
              <a:rPr lang="en-US" b="1" dirty="0" smtClean="0"/>
              <a:t>.</a:t>
            </a:r>
          </a:p>
          <a:p>
            <a:pPr lvl="1"/>
            <a:r>
              <a:rPr lang="en-US" dirty="0" smtClean="0"/>
              <a:t>Los likes o rating del </a:t>
            </a:r>
            <a:r>
              <a:rPr lang="en-US" dirty="0" err="1" smtClean="0"/>
              <a:t>paquete</a:t>
            </a:r>
            <a:r>
              <a:rPr lang="en-US" dirty="0" smtClean="0"/>
              <a:t> (</a:t>
            </a:r>
            <a:r>
              <a:rPr lang="en-US" dirty="0" err="1" smtClean="0"/>
              <a:t>talvez</a:t>
            </a:r>
            <a:r>
              <a:rPr lang="en-US" dirty="0" smtClean="0"/>
              <a:t>).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log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85" y="5197291"/>
            <a:ext cx="1276344" cy="12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7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Definición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 </a:t>
            </a:r>
            <a:r>
              <a:rPr lang="en-US" dirty="0" err="1" smtClean="0"/>
              <a:t>usuario</a:t>
            </a:r>
            <a:r>
              <a:rPr lang="en-US" dirty="0" smtClean="0"/>
              <a:t> en </a:t>
            </a:r>
            <a:r>
              <a:rPr lang="en-US" dirty="0" err="1" smtClean="0"/>
              <a:t>MetaLambda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quiera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librerías</a:t>
            </a:r>
            <a:r>
              <a:rPr lang="en-US" dirty="0" smtClean="0"/>
              <a:t> </a:t>
            </a:r>
            <a:r>
              <a:rPr lang="en-US" dirty="0" err="1" smtClean="0"/>
              <a:t>estándares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proporcionan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PERO</a:t>
            </a:r>
          </a:p>
          <a:p>
            <a:pPr algn="ctr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Este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trabajaría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tuviera</a:t>
            </a:r>
            <a:r>
              <a:rPr lang="en-US" dirty="0" smtClean="0"/>
              <a:t> </a:t>
            </a:r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librerías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hechas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 en </a:t>
            </a:r>
            <a:r>
              <a:rPr lang="en-US" dirty="0" err="1" smtClean="0"/>
              <a:t>MetaLambda</a:t>
            </a:r>
            <a:r>
              <a:rPr lang="en-US" dirty="0" smtClean="0"/>
              <a:t> (no </a:t>
            </a:r>
            <a:r>
              <a:rPr lang="en-US" dirty="0" err="1" smtClean="0"/>
              <a:t>reinventes</a:t>
            </a:r>
            <a:r>
              <a:rPr lang="en-US" dirty="0" smtClean="0"/>
              <a:t> la </a:t>
            </a:r>
            <a:r>
              <a:rPr lang="en-US" dirty="0" err="1" smtClean="0"/>
              <a:t>rueda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" name="Picture 3" descr="log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85" y="5197291"/>
            <a:ext cx="1276344" cy="12763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Definición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podría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un motor de </a:t>
            </a:r>
            <a:r>
              <a:rPr lang="en-US" dirty="0" err="1" smtClean="0"/>
              <a:t>búsqueda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los </a:t>
            </a:r>
            <a:r>
              <a:rPr lang="en-US" dirty="0" err="1" smtClean="0"/>
              <a:t>usuarios</a:t>
            </a:r>
            <a:r>
              <a:rPr lang="en-US" dirty="0" smtClean="0"/>
              <a:t> (¡y se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hacer</a:t>
            </a:r>
            <a:r>
              <a:rPr lang="en-US" dirty="0" smtClean="0"/>
              <a:t>!),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sería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conveniente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MetaLambda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dijera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necesitas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MetaLambda</a:t>
            </a:r>
            <a:r>
              <a:rPr lang="en-US" dirty="0" smtClean="0"/>
              <a:t> lee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,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suposición</a:t>
            </a:r>
            <a:r>
              <a:rPr lang="en-US" dirty="0" smtClean="0"/>
              <a:t> de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estás</a:t>
            </a:r>
            <a:r>
              <a:rPr lang="en-US" dirty="0" smtClean="0"/>
              <a:t> </a:t>
            </a:r>
            <a:r>
              <a:rPr lang="en-US" dirty="0" err="1" smtClean="0"/>
              <a:t>intendando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, y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recomienda</a:t>
            </a:r>
            <a:r>
              <a:rPr lang="en-US" dirty="0" smtClean="0"/>
              <a:t> </a:t>
            </a:r>
            <a:r>
              <a:rPr lang="en-US" dirty="0" err="1" smtClean="0"/>
              <a:t>librerías</a:t>
            </a:r>
            <a:r>
              <a:rPr lang="en-US" dirty="0"/>
              <a:t>.</a:t>
            </a:r>
          </a:p>
        </p:txBody>
      </p:sp>
      <p:pic>
        <p:nvPicPr>
          <p:cNvPr id="4" name="Picture 3" descr="log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85" y="5197291"/>
            <a:ext cx="1276344" cy="12763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8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Definición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EJEMPLO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escribe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1257300" lvl="3" indent="0">
              <a:buNone/>
            </a:pPr>
            <a:r>
              <a:rPr lang="en-US" sz="1800" dirty="0"/>
              <a:t>(</a:t>
            </a:r>
            <a:r>
              <a:rPr lang="en-US" sz="1800" dirty="0" err="1"/>
              <a:t>defun</a:t>
            </a:r>
            <a:r>
              <a:rPr lang="en-US" sz="1800" dirty="0"/>
              <a:t> flatten (structure)</a:t>
            </a:r>
          </a:p>
          <a:p>
            <a:pPr marL="1257300" lvl="3" indent="0">
              <a:buNone/>
            </a:pPr>
            <a:r>
              <a:rPr lang="en-US" sz="1800" dirty="0"/>
              <a:t>  (</a:t>
            </a:r>
            <a:r>
              <a:rPr lang="en-US" sz="1800" dirty="0" err="1"/>
              <a:t>cond</a:t>
            </a:r>
            <a:r>
              <a:rPr lang="en-US" sz="1800" dirty="0"/>
              <a:t> ((null structure) nil)</a:t>
            </a:r>
          </a:p>
          <a:p>
            <a:pPr marL="1257300" lvl="3" indent="0">
              <a:buNone/>
            </a:pPr>
            <a:r>
              <a:rPr lang="en-US" sz="1800" dirty="0"/>
              <a:t>        ((atom structure) `(,structure))</a:t>
            </a:r>
          </a:p>
          <a:p>
            <a:pPr marL="1257300" lvl="3" indent="0">
              <a:buNone/>
            </a:pPr>
            <a:r>
              <a:rPr lang="en-US" sz="1800" dirty="0"/>
              <a:t>        (t (</a:t>
            </a:r>
            <a:r>
              <a:rPr lang="en-US" sz="1800" dirty="0" err="1"/>
              <a:t>mapcan</a:t>
            </a:r>
            <a:r>
              <a:rPr lang="en-US" sz="1800" dirty="0"/>
              <a:t> #'flatten structure)))</a:t>
            </a:r>
            <a:r>
              <a:rPr lang="en-US" sz="1800" dirty="0" smtClean="0"/>
              <a:t>)</a:t>
            </a:r>
          </a:p>
          <a:p>
            <a:pPr marL="1257300" lvl="3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¡El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quiere</a:t>
            </a:r>
            <a:r>
              <a:rPr lang="en-US" dirty="0"/>
              <a:t> </a:t>
            </a:r>
            <a:r>
              <a:rPr lang="en-US" dirty="0" err="1" smtClean="0"/>
              <a:t>aplanar</a:t>
            </a:r>
            <a:r>
              <a:rPr lang="en-US" dirty="0" smtClean="0"/>
              <a:t> </a:t>
            </a:r>
            <a:r>
              <a:rPr lang="en-US" dirty="0" err="1" smtClean="0"/>
              <a:t>árboles</a:t>
            </a:r>
            <a:r>
              <a:rPr lang="en-US" dirty="0" smtClean="0"/>
              <a:t>! </a:t>
            </a:r>
            <a:r>
              <a:rPr lang="en-US" dirty="0" err="1" smtClean="0"/>
              <a:t>Así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n-US" dirty="0" err="1" smtClean="0"/>
              <a:t>recomendamos</a:t>
            </a:r>
            <a:r>
              <a:rPr lang="en-US" dirty="0" smtClean="0"/>
              <a:t> la </a:t>
            </a:r>
            <a:r>
              <a:rPr lang="en-US" dirty="0" err="1" smtClean="0"/>
              <a:t>librería</a:t>
            </a:r>
            <a:r>
              <a:rPr lang="en-US" dirty="0" smtClean="0"/>
              <a:t> Alexandria,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librería</a:t>
            </a:r>
            <a:r>
              <a:rPr lang="en-US" dirty="0" smtClean="0"/>
              <a:t> de </a:t>
            </a:r>
            <a:r>
              <a:rPr lang="en-US" dirty="0" err="1" smtClean="0"/>
              <a:t>utilerías</a:t>
            </a:r>
            <a:r>
              <a:rPr lang="en-US" dirty="0" smtClean="0"/>
              <a:t> en general.</a:t>
            </a:r>
            <a:endParaRPr lang="en-US" dirty="0"/>
          </a:p>
        </p:txBody>
      </p:sp>
      <p:pic>
        <p:nvPicPr>
          <p:cNvPr id="4" name="Picture 3" descr="log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85" y="5197291"/>
            <a:ext cx="1276344" cy="12763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2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Información</a:t>
            </a:r>
            <a:r>
              <a:rPr lang="en-US" dirty="0" smtClean="0"/>
              <a:t> del </a:t>
            </a:r>
            <a:r>
              <a:rPr lang="en-US" dirty="0" err="1" smtClean="0"/>
              <a:t>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Voy</a:t>
            </a:r>
            <a:r>
              <a:rPr lang="en-US" dirty="0" smtClean="0"/>
              <a:t> a </a:t>
            </a:r>
            <a:r>
              <a:rPr lang="en-US" dirty="0" err="1" smtClean="0"/>
              <a:t>trabajar</a:t>
            </a:r>
            <a:r>
              <a:rPr lang="en-US" dirty="0" smtClean="0"/>
              <a:t> con los </a:t>
            </a:r>
            <a:r>
              <a:rPr lang="en-US" dirty="0" err="1" smtClean="0"/>
              <a:t>grafos</a:t>
            </a:r>
            <a:r>
              <a:rPr lang="en-US" dirty="0" smtClean="0"/>
              <a:t> </a:t>
            </a:r>
            <a:r>
              <a:rPr lang="en-US" dirty="0" err="1" smtClean="0"/>
              <a:t>directamente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Para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, </a:t>
            </a:r>
            <a:r>
              <a:rPr lang="en-US" dirty="0" err="1" smtClean="0"/>
              <a:t>uso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Common Lisp</a:t>
            </a:r>
          </a:p>
          <a:p>
            <a:pPr lvl="1"/>
            <a:r>
              <a:rPr lang="en-US" dirty="0" smtClean="0"/>
              <a:t>Titan</a:t>
            </a:r>
          </a:p>
          <a:p>
            <a:pPr lvl="1"/>
            <a:r>
              <a:rPr lang="en-US" dirty="0" smtClean="0"/>
              <a:t>Groovy</a:t>
            </a:r>
          </a:p>
          <a:p>
            <a:pPr lvl="1"/>
            <a:r>
              <a:rPr lang="en-US" dirty="0" smtClean="0"/>
              <a:t>Gremlin</a:t>
            </a:r>
          </a:p>
          <a:p>
            <a:pPr lvl="1"/>
            <a:r>
              <a:rPr lang="en-US" dirty="0" smtClean="0"/>
              <a:t>Faunus</a:t>
            </a:r>
          </a:p>
          <a:p>
            <a:pPr lvl="1"/>
            <a:r>
              <a:rPr lang="en-US" dirty="0" err="1" smtClean="0"/>
              <a:t>Rexster</a:t>
            </a:r>
            <a:endParaRPr lang="en-US" dirty="0" smtClean="0"/>
          </a:p>
          <a:p>
            <a:pPr lvl="1"/>
            <a:r>
              <a:rPr lang="en-US" dirty="0" err="1" smtClean="0"/>
              <a:t>MetaLambda</a:t>
            </a:r>
            <a:r>
              <a:rPr lang="en-US" dirty="0" smtClean="0"/>
              <a:t> (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mis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og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85" y="5197291"/>
            <a:ext cx="1276344" cy="12763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7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datos</a:t>
            </a:r>
            <a:r>
              <a:rPr lang="en-US" dirty="0" smtClean="0"/>
              <a:t> los </a:t>
            </a:r>
            <a:r>
              <a:rPr lang="en-US" dirty="0" err="1" smtClean="0"/>
              <a:t>genero</a:t>
            </a:r>
            <a:r>
              <a:rPr lang="en-US" dirty="0" smtClean="0"/>
              <a:t> en </a:t>
            </a:r>
            <a:r>
              <a:rPr lang="en-US" dirty="0" err="1" smtClean="0"/>
              <a:t>MetaLambda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Estos</a:t>
            </a:r>
            <a:r>
              <a:rPr lang="en-US" dirty="0" smtClean="0"/>
              <a:t> son los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podr</a:t>
            </a:r>
            <a:r>
              <a:rPr lang="en-US" dirty="0" err="1" smtClean="0"/>
              <a:t>ía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:</a:t>
            </a:r>
          </a:p>
          <a:p>
            <a:r>
              <a:rPr lang="en-US" dirty="0" smtClean="0"/>
              <a:t>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endParaRPr lang="en-US" dirty="0" smtClean="0"/>
          </a:p>
          <a:p>
            <a:pPr lvl="1"/>
            <a:r>
              <a:rPr lang="en-US" dirty="0" err="1" smtClean="0"/>
              <a:t>Nombre</a:t>
            </a:r>
            <a:r>
              <a:rPr lang="en-US" dirty="0" smtClean="0"/>
              <a:t> de la </a:t>
            </a:r>
            <a:r>
              <a:rPr lang="en-US" dirty="0" err="1" smtClean="0"/>
              <a:t>función</a:t>
            </a:r>
            <a:endParaRPr lang="en-US" dirty="0" smtClean="0"/>
          </a:p>
          <a:p>
            <a:pPr lvl="1"/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parámetros</a:t>
            </a:r>
            <a:r>
              <a:rPr lang="en-US" dirty="0" smtClean="0"/>
              <a:t> de la </a:t>
            </a:r>
            <a:r>
              <a:rPr lang="en-US" dirty="0" err="1" smtClean="0"/>
              <a:t>función</a:t>
            </a:r>
            <a:endParaRPr lang="en-US" dirty="0" smtClean="0"/>
          </a:p>
          <a:p>
            <a:pPr lvl="1"/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parámetros</a:t>
            </a:r>
            <a:endParaRPr lang="en-US" dirty="0" smtClean="0"/>
          </a:p>
          <a:p>
            <a:pPr lvl="1"/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salida</a:t>
            </a:r>
            <a:endParaRPr lang="en-US" dirty="0" smtClean="0"/>
          </a:p>
          <a:p>
            <a:pPr lvl="1"/>
            <a:r>
              <a:rPr lang="en-US" dirty="0" err="1" smtClean="0"/>
              <a:t>Tamaño</a:t>
            </a:r>
            <a:r>
              <a:rPr lang="en-US" dirty="0" smtClean="0"/>
              <a:t> de la </a:t>
            </a:r>
            <a:r>
              <a:rPr lang="en-US" dirty="0" err="1" smtClean="0"/>
              <a:t>función</a:t>
            </a:r>
            <a:endParaRPr lang="en-US" dirty="0" smtClean="0"/>
          </a:p>
          <a:p>
            <a:pPr lvl="1"/>
            <a:r>
              <a:rPr lang="en-US" dirty="0" err="1" smtClean="0"/>
              <a:t>Funciones</a:t>
            </a:r>
            <a:r>
              <a:rPr lang="en-US" dirty="0" smtClean="0"/>
              <a:t> y </a:t>
            </a:r>
            <a:r>
              <a:rPr lang="en-US" dirty="0" err="1" smtClean="0"/>
              <a:t>librerías</a:t>
            </a:r>
            <a:r>
              <a:rPr lang="en-US" dirty="0" smtClean="0"/>
              <a:t> </a:t>
            </a:r>
            <a:r>
              <a:rPr lang="en-US" dirty="0" err="1" smtClean="0"/>
              <a:t>usadas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endParaRPr lang="en-US" dirty="0" smtClean="0"/>
          </a:p>
          <a:p>
            <a:pPr lvl="1"/>
            <a:r>
              <a:rPr lang="en-US" dirty="0" err="1" smtClean="0"/>
              <a:t>Documentación</a:t>
            </a:r>
            <a:r>
              <a:rPr lang="en-US" dirty="0" smtClean="0"/>
              <a:t> de la </a:t>
            </a:r>
            <a:r>
              <a:rPr lang="en-US" dirty="0" err="1" smtClean="0"/>
              <a:t>función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log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85" y="5197291"/>
            <a:ext cx="1276344" cy="12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6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un </a:t>
            </a:r>
            <a:r>
              <a:rPr lang="en-US" dirty="0" err="1" smtClean="0"/>
              <a:t>paquete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Cu</a:t>
            </a:r>
            <a:r>
              <a:rPr lang="en-US" dirty="0" err="1" smtClean="0"/>
              <a:t>ántas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están</a:t>
            </a:r>
            <a:r>
              <a:rPr lang="en-US" dirty="0" smtClean="0"/>
              <a:t> en el </a:t>
            </a:r>
            <a:r>
              <a:rPr lang="en-US" dirty="0" err="1" smtClean="0"/>
              <a:t>paquete</a:t>
            </a:r>
            <a:r>
              <a:rPr lang="en-US" dirty="0" smtClean="0"/>
              <a:t> (y </a:t>
            </a:r>
            <a:r>
              <a:rPr lang="en-US" dirty="0" err="1" smtClean="0"/>
              <a:t>definiciones</a:t>
            </a:r>
            <a:r>
              <a:rPr lang="en-US" dirty="0" smtClean="0"/>
              <a:t> en general: variables, macros, </a:t>
            </a:r>
            <a:r>
              <a:rPr lang="en-US" dirty="0" err="1" smtClean="0"/>
              <a:t>clases</a:t>
            </a:r>
            <a:r>
              <a:rPr lang="en-US" dirty="0" smtClean="0"/>
              <a:t>, </a:t>
            </a:r>
            <a:r>
              <a:rPr lang="en-US" dirty="0" err="1" smtClean="0"/>
              <a:t>funciones</a:t>
            </a:r>
            <a:r>
              <a:rPr lang="en-US" dirty="0" smtClean="0"/>
              <a:t>, etc.).</a:t>
            </a:r>
          </a:p>
          <a:p>
            <a:pPr lvl="1"/>
            <a:r>
              <a:rPr lang="en-US" b="1" dirty="0" err="1" smtClean="0"/>
              <a:t>Cuántos</a:t>
            </a:r>
            <a:r>
              <a:rPr lang="en-US" b="1" dirty="0" smtClean="0"/>
              <a:t> y </a:t>
            </a:r>
            <a:r>
              <a:rPr lang="en-US" b="1" dirty="0" err="1" smtClean="0"/>
              <a:t>cuáles</a:t>
            </a:r>
            <a:r>
              <a:rPr lang="en-US" b="1" dirty="0" smtClean="0"/>
              <a:t>  </a:t>
            </a:r>
            <a:r>
              <a:rPr lang="en-US" b="1" dirty="0" err="1" smtClean="0"/>
              <a:t>paquetes</a:t>
            </a:r>
            <a:r>
              <a:rPr lang="en-US" b="1" dirty="0"/>
              <a:t> </a:t>
            </a:r>
            <a:r>
              <a:rPr lang="en-US" b="1" dirty="0" smtClean="0"/>
              <a:t>se </a:t>
            </a:r>
            <a:r>
              <a:rPr lang="en-US" b="1" dirty="0" err="1" smtClean="0"/>
              <a:t>están</a:t>
            </a:r>
            <a:r>
              <a:rPr lang="en-US" b="1" dirty="0" smtClean="0"/>
              <a:t> </a:t>
            </a:r>
            <a:r>
              <a:rPr lang="en-US" b="1" dirty="0" err="1" smtClean="0"/>
              <a:t>incluyendo</a:t>
            </a:r>
            <a:r>
              <a:rPr lang="en-US" b="1" dirty="0" smtClean="0"/>
              <a:t> en </a:t>
            </a:r>
            <a:r>
              <a:rPr lang="en-US" b="1" dirty="0" err="1" smtClean="0"/>
              <a:t>nuestro</a:t>
            </a:r>
            <a:r>
              <a:rPr lang="en-US" b="1" dirty="0" smtClean="0"/>
              <a:t> </a:t>
            </a:r>
            <a:r>
              <a:rPr lang="en-US" b="1" dirty="0" err="1" smtClean="0"/>
              <a:t>paquete</a:t>
            </a:r>
            <a:r>
              <a:rPr lang="en-US" b="1" dirty="0" smtClean="0"/>
              <a:t>.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documentaci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paquete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tus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tus</a:t>
            </a:r>
            <a:r>
              <a:rPr lang="en-US" dirty="0" smtClean="0"/>
              <a:t> </a:t>
            </a:r>
            <a:r>
              <a:rPr lang="en-US" dirty="0" err="1" smtClean="0"/>
              <a:t>mismas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log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85" y="5197291"/>
            <a:ext cx="1276344" cy="12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PERO</a:t>
            </a:r>
          </a:p>
          <a:p>
            <a:pPr marL="0" indent="0">
              <a:buNone/>
            </a:pPr>
            <a:r>
              <a:rPr lang="en-US" dirty="0" smtClean="0"/>
              <a:t>¡Con </a:t>
            </a:r>
            <a:r>
              <a:rPr lang="en-US" dirty="0" err="1" smtClean="0"/>
              <a:t>MetaLambda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obtener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err="1" smtClean="0"/>
              <a:t>ás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Los </a:t>
            </a:r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surgieron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el </a:t>
            </a:r>
            <a:r>
              <a:rPr lang="en-US" dirty="0" err="1" smtClean="0"/>
              <a:t>desarrollo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Los </a:t>
            </a:r>
            <a:r>
              <a:rPr lang="en-US" dirty="0" err="1" smtClean="0"/>
              <a:t>argumentos</a:t>
            </a:r>
            <a:r>
              <a:rPr lang="en-US" dirty="0" smtClean="0"/>
              <a:t> de los </a:t>
            </a:r>
            <a:r>
              <a:rPr lang="en-US" dirty="0" err="1" smtClean="0"/>
              <a:t>parámetros</a:t>
            </a:r>
            <a:r>
              <a:rPr lang="en-US" dirty="0" smtClean="0"/>
              <a:t> de la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usaron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pruebas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Las </a:t>
            </a:r>
            <a:r>
              <a:rPr lang="en-US" dirty="0" err="1" smtClean="0"/>
              <a:t>salidas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obtuvieron</a:t>
            </a:r>
            <a:r>
              <a:rPr lang="en-US" dirty="0" smtClean="0"/>
              <a:t> de la </a:t>
            </a:r>
            <a:r>
              <a:rPr lang="en-US" dirty="0" err="1" smtClean="0"/>
              <a:t>función</a:t>
            </a:r>
            <a:r>
              <a:rPr lang="en-US" dirty="0" smtClean="0"/>
              <a:t> a lo largo de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desarrollo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fue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desarrollada</a:t>
            </a:r>
            <a:r>
              <a:rPr lang="en-US" dirty="0" smtClean="0"/>
              <a:t> la </a:t>
            </a:r>
            <a:r>
              <a:rPr lang="en-US" dirty="0" err="1" smtClean="0"/>
              <a:t>función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fueron</a:t>
            </a:r>
            <a:r>
              <a:rPr lang="en-US" dirty="0" smtClean="0"/>
              <a:t> </a:t>
            </a:r>
            <a:r>
              <a:rPr lang="en-US" dirty="0" err="1" smtClean="0"/>
              <a:t>creadas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el </a:t>
            </a:r>
            <a:r>
              <a:rPr lang="en-US" dirty="0" err="1" smtClean="0"/>
              <a:t>desarrollo</a:t>
            </a:r>
            <a:r>
              <a:rPr lang="en-US" dirty="0" smtClean="0"/>
              <a:t> de la </a:t>
            </a:r>
            <a:r>
              <a:rPr lang="en-US" dirty="0" err="1" smtClean="0"/>
              <a:t>función</a:t>
            </a:r>
            <a:r>
              <a:rPr lang="en-US" dirty="0" smtClean="0"/>
              <a:t> (</a:t>
            </a:r>
            <a:r>
              <a:rPr lang="en-US" dirty="0" err="1" smtClean="0"/>
              <a:t>junto</a:t>
            </a:r>
            <a:r>
              <a:rPr lang="en-US" dirty="0" smtClean="0"/>
              <a:t> con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de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log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85" y="5197291"/>
            <a:ext cx="1276344" cy="12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13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</a:t>
            </a:r>
            <a:r>
              <a:rPr lang="en-US" dirty="0" err="1" smtClean="0"/>
              <a:t>ón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Cuántos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Cuántos</a:t>
            </a:r>
            <a:r>
              <a:rPr lang="en-US" dirty="0" smtClean="0"/>
              <a:t> likes o rating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(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Si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tenido</a:t>
            </a:r>
            <a:r>
              <a:rPr lang="en-US" dirty="0" smtClean="0"/>
              <a:t> </a:t>
            </a:r>
            <a:r>
              <a:rPr lang="en-US" dirty="0" err="1" smtClean="0"/>
              <a:t>errores</a:t>
            </a:r>
            <a:r>
              <a:rPr lang="en-US" dirty="0" smtClean="0"/>
              <a:t> en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(</a:t>
            </a:r>
            <a:r>
              <a:rPr lang="en-US" dirty="0" err="1" smtClean="0"/>
              <a:t>esto</a:t>
            </a:r>
            <a:r>
              <a:rPr lang="en-US" dirty="0" smtClean="0"/>
              <a:t> a parte </a:t>
            </a:r>
            <a:r>
              <a:rPr lang="en-US" dirty="0" err="1" smtClean="0"/>
              <a:t>sirve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detectar</a:t>
            </a:r>
            <a:r>
              <a:rPr lang="en-US" dirty="0" smtClean="0"/>
              <a:t> bugs sin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tengan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reportarlos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creado</a:t>
            </a:r>
            <a:r>
              <a:rPr lang="en-US" dirty="0" smtClean="0"/>
              <a:t> parches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Si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 se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basado</a:t>
            </a:r>
            <a:r>
              <a:rPr lang="en-US" dirty="0" smtClean="0"/>
              <a:t> en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(y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hacen</a:t>
            </a:r>
            <a:r>
              <a:rPr lang="en-US" dirty="0" smtClean="0"/>
              <a:t>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log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85" y="5197291"/>
            <a:ext cx="1276344" cy="12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18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258</TotalTime>
  <Words>558</Words>
  <Application>Microsoft Macintosh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Sistema de Recomendación de Librerías en MetaLambda</vt:lpstr>
      <vt:lpstr>Definición del Problema</vt:lpstr>
      <vt:lpstr>Definición del Problema</vt:lpstr>
      <vt:lpstr>Definición del Problema</vt:lpstr>
      <vt:lpstr>Información del Tema</vt:lpstr>
      <vt:lpstr>Datos</vt:lpstr>
      <vt:lpstr>Datos</vt:lpstr>
      <vt:lpstr>Datos</vt:lpstr>
      <vt:lpstr>Datos</vt:lpstr>
      <vt:lpstr>Datos</vt:lpstr>
    </vt:vector>
  </TitlesOfParts>
  <Company>Instituto Tecnológico de Tijuana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Recomendación de Librerías en MetaLambda</dc:title>
  <dc:creator>Amaury Hernández Águila</dc:creator>
  <cp:lastModifiedBy>Amaury Hernández Águila</cp:lastModifiedBy>
  <cp:revision>18</cp:revision>
  <dcterms:created xsi:type="dcterms:W3CDTF">2013-05-14T06:17:11Z</dcterms:created>
  <dcterms:modified xsi:type="dcterms:W3CDTF">2013-05-14T21:00:37Z</dcterms:modified>
</cp:coreProperties>
</file>