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16A6-6CC0-5252-071B-0B6DF5D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5B0F7-D860-72C9-016D-B37BF0DC0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27E7-B840-3174-5A40-A16973AB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79B7-6AC8-4912-A796-DC6B8068239A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43280-5504-148B-4D39-12577B18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DAD23-A8A1-E145-47D2-256B11F8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AC9E-F93C-40FB-9979-B8C91F95F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199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7A58-560D-E347-5CB9-9A0C4BA3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E4FAE-1866-1789-42C3-6D314FE33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B7700-5B38-F956-459B-AF63F97B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79B7-6AC8-4912-A796-DC6B8068239A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E7DBD-70E2-A254-E8E6-6047A252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EE79-54E8-2739-779D-B02D5AD2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AC9E-F93C-40FB-9979-B8C91F95F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738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E02F9-9A23-B6F7-2E53-494E2FDDC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1AF79-0669-A6C1-DE31-7D07D0E73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73620-F74C-8DA2-6D5F-C1D91B0A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79B7-6AC8-4912-A796-DC6B8068239A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D31A5-F9C8-52BD-C48E-0DACDB41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9073-EC08-71FA-A0BF-89DA3A35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AC9E-F93C-40FB-9979-B8C91F95F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76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8D37-40D8-55C5-3A38-119F4615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FC8F5-A870-5F4E-738F-6AEC1168B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C325A-026B-0B01-C305-F152C20F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79B7-6AC8-4912-A796-DC6B8068239A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95362-35B3-0BD3-72A8-A308E916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D720B-C12A-A4D2-ECE0-C87FF877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AC9E-F93C-40FB-9979-B8C91F95F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7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0B2A-C0E0-94A6-EBD6-23F1567E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C0F2A-1B73-A7F6-8C6E-10F2941CD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993AE-AB7F-B67F-0FEE-7F4B724C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79B7-6AC8-4912-A796-DC6B8068239A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1AF52-13CF-DD00-BF12-BB98EEE4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EC294-8621-BF9C-A40A-EB4F7DA5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AC9E-F93C-40FB-9979-B8C91F95F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94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D410-4520-36B0-AD80-83EBABA0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A9F0-F117-DDA4-6A94-E762DB3EA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2B873-4FB4-9EBF-FD69-93E18A5C4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9180D-196E-2BA7-5569-546905BB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79B7-6AC8-4912-A796-DC6B8068239A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94C3E-B37E-6BD5-7C4D-BBA1B176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D43D5-2F6C-C5FB-1CFE-704CDBAF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AC9E-F93C-40FB-9979-B8C91F95F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86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F2C0-171C-32F4-869A-BE77CAE9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E277-8E6C-9EBD-38D7-F1F55D9E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3808C-5227-C527-BE96-BBD3948DE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E8A01-5DC1-A4C7-DF70-917FAB342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15374-78FB-EF0A-2843-FA8CCEC1E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4BC78-50FF-01C6-19D0-5B988D50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79B7-6AC8-4912-A796-DC6B8068239A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3CFE6-A5EF-32ED-84C8-5E776198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12581-F4B3-FB2D-0BB6-7451E3D6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AC9E-F93C-40FB-9979-B8C91F95F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77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A1FB-F71A-8774-B611-0DF9CC20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A5B18-954D-1509-933A-E247EBE0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79B7-6AC8-4912-A796-DC6B8068239A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3B738-0698-A8A8-8604-78B0EC21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C01F1-EAE5-415E-49BB-717D4C26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AC9E-F93C-40FB-9979-B8C91F95F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16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7A0E9-AD8A-1426-5216-361C10E8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79B7-6AC8-4912-A796-DC6B8068239A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A4872-3CE0-C7A2-947E-DC540C68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F2069-680E-0970-B56C-78408928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AC9E-F93C-40FB-9979-B8C91F95F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2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9CC9-67B5-8844-15CE-A1EA00F2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FE13-CB5A-4A3A-6BDA-4FC8B0C82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24E16-4E83-A97B-7729-C729CB8D1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B961A-66B3-41AA-E501-75DF97FA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79B7-6AC8-4912-A796-DC6B8068239A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F7638-9FF4-2B25-E0C2-4AD6B86C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40802-4B36-C8E2-83CE-658CB261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AC9E-F93C-40FB-9979-B8C91F95F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90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A1F7-4286-2542-25D2-96ABFD7C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2C313-DC4A-AC2D-1548-8068CA9EB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A553B-84EF-F646-302F-15B5FFFFE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3C62C-BA64-9763-C4DA-0F2F61B6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79B7-6AC8-4912-A796-DC6B8068239A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F14F-2CC1-F461-3384-A253D7DE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75D9B-9DA1-AA49-0B8A-88B4E7EC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AC9E-F93C-40FB-9979-B8C91F95F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57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F086A-7712-8587-C864-FEDB6268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EECE6-ADC7-3031-4E99-D13FF93EB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23805-C608-5EF8-06D7-17C801103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679B7-6AC8-4912-A796-DC6B8068239A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EB14F-27F7-5C7A-F3EC-C774ABC88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FBC77-AB92-FC66-EA79-3C3F9EB2A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CAC9E-F93C-40FB-9979-B8C91F95F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51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02D886-9E32-F876-0A09-0EA2555CB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91" y="367927"/>
            <a:ext cx="3959426" cy="612214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757930-0F93-F688-AB5D-6CE972F9554A}"/>
              </a:ext>
            </a:extLst>
          </p:cNvPr>
          <p:cNvCxnSpPr>
            <a:cxnSpLocks/>
          </p:cNvCxnSpPr>
          <p:nvPr/>
        </p:nvCxnSpPr>
        <p:spPr>
          <a:xfrm flipH="1">
            <a:off x="1229360" y="367927"/>
            <a:ext cx="416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AC489D-658C-88CF-9713-AB2D1EA0BE99}"/>
              </a:ext>
            </a:extLst>
          </p:cNvPr>
          <p:cNvCxnSpPr>
            <a:cxnSpLocks/>
          </p:cNvCxnSpPr>
          <p:nvPr/>
        </p:nvCxnSpPr>
        <p:spPr>
          <a:xfrm flipH="1">
            <a:off x="1229360" y="5925447"/>
            <a:ext cx="36474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DCEED5-466F-2A30-E4AE-EFA899A63E17}"/>
              </a:ext>
            </a:extLst>
          </p:cNvPr>
          <p:cNvCxnSpPr/>
          <p:nvPr/>
        </p:nvCxnSpPr>
        <p:spPr>
          <a:xfrm>
            <a:off x="1994655" y="367927"/>
            <a:ext cx="0" cy="5565513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8A4C34-8F9F-E597-617A-1AF6E491689B}"/>
              </a:ext>
            </a:extLst>
          </p:cNvPr>
          <p:cNvSpPr txBox="1"/>
          <p:nvPr/>
        </p:nvSpPr>
        <p:spPr>
          <a:xfrm>
            <a:off x="829599" y="2782669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Height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(BMXHT)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5DC572-A05A-27C6-AC08-CEA331CCD67C}"/>
              </a:ext>
            </a:extLst>
          </p:cNvPr>
          <p:cNvGrpSpPr/>
          <p:nvPr/>
        </p:nvGrpSpPr>
        <p:grpSpPr>
          <a:xfrm>
            <a:off x="3850640" y="1462455"/>
            <a:ext cx="812800" cy="957792"/>
            <a:chOff x="3850640" y="1462455"/>
            <a:chExt cx="812800" cy="95779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E57D8F-EFD8-E2A2-7438-94278843D5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3040" y="1575298"/>
              <a:ext cx="492760" cy="732105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63997D-58A9-3453-B379-A457860660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0640" y="2194560"/>
              <a:ext cx="314960" cy="2256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1F673A-EB8B-3B7B-1C63-C0AF6A8821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8480" y="1462455"/>
              <a:ext cx="314960" cy="2256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A4958E2-18E7-CB93-264D-0AFEDA572DA9}"/>
              </a:ext>
            </a:extLst>
          </p:cNvPr>
          <p:cNvSpPr txBox="1"/>
          <p:nvPr/>
        </p:nvSpPr>
        <p:spPr>
          <a:xfrm>
            <a:off x="2195211" y="14056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Upper Arm Length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BMXARML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D2996D-51DB-6D55-C007-18B5D5E5D257}"/>
              </a:ext>
            </a:extLst>
          </p:cNvPr>
          <p:cNvGrpSpPr/>
          <p:nvPr/>
        </p:nvGrpSpPr>
        <p:grpSpPr>
          <a:xfrm rot="19549539">
            <a:off x="4113081" y="3551327"/>
            <a:ext cx="1059851" cy="1248913"/>
            <a:chOff x="3850640" y="1462455"/>
            <a:chExt cx="812800" cy="95779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F1C6087-8A0E-2DE6-F512-5935526DD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3040" y="1575298"/>
              <a:ext cx="492760" cy="732105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1A5292-BA65-CA4B-4221-7C32FF0C4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0640" y="2194560"/>
              <a:ext cx="314960" cy="2256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530F184-A31D-FECD-7E7E-DA61D47041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8480" y="1462455"/>
              <a:ext cx="314960" cy="2256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3D5391D-3412-1CCD-A582-C36B86C584C2}"/>
              </a:ext>
            </a:extLst>
          </p:cNvPr>
          <p:cNvSpPr txBox="1"/>
          <p:nvPr/>
        </p:nvSpPr>
        <p:spPr>
          <a:xfrm>
            <a:off x="2614734" y="3939310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Upper Leg Length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BMXLEG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3DC0AF-ACA8-5C88-45F3-65378601BA37}"/>
              </a:ext>
            </a:extLst>
          </p:cNvPr>
          <p:cNvCxnSpPr/>
          <p:nvPr/>
        </p:nvCxnSpPr>
        <p:spPr>
          <a:xfrm flipV="1">
            <a:off x="6480048" y="2174376"/>
            <a:ext cx="304800" cy="26535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3D27CE-52DB-2531-ADDA-87ECE8C1BAA8}"/>
              </a:ext>
            </a:extLst>
          </p:cNvPr>
          <p:cNvCxnSpPr>
            <a:cxnSpLocks/>
          </p:cNvCxnSpPr>
          <p:nvPr/>
        </p:nvCxnSpPr>
        <p:spPr>
          <a:xfrm flipH="1">
            <a:off x="6847910" y="1786128"/>
            <a:ext cx="430714" cy="349931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C479AF6-DD43-B44A-6B38-343AF637FE8B}"/>
              </a:ext>
            </a:extLst>
          </p:cNvPr>
          <p:cNvSpPr txBox="1"/>
          <p:nvPr/>
        </p:nvSpPr>
        <p:spPr>
          <a:xfrm>
            <a:off x="7193436" y="1455769"/>
            <a:ext cx="2103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Arm Circumference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BMXARMC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A23491-A71F-6C81-38A6-EA6BA49A589F}"/>
              </a:ext>
            </a:extLst>
          </p:cNvPr>
          <p:cNvCxnSpPr>
            <a:cxnSpLocks/>
          </p:cNvCxnSpPr>
          <p:nvPr/>
        </p:nvCxnSpPr>
        <p:spPr>
          <a:xfrm flipV="1">
            <a:off x="5620028" y="4262475"/>
            <a:ext cx="605227" cy="1089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60282A-0942-9C25-088F-66831C4D9CAE}"/>
              </a:ext>
            </a:extLst>
          </p:cNvPr>
          <p:cNvCxnSpPr>
            <a:cxnSpLocks/>
          </p:cNvCxnSpPr>
          <p:nvPr/>
        </p:nvCxnSpPr>
        <p:spPr>
          <a:xfrm flipH="1" flipV="1">
            <a:off x="6332220" y="4242041"/>
            <a:ext cx="878575" cy="232033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51C8F99-4820-203C-A38B-8D765B581EBA}"/>
              </a:ext>
            </a:extLst>
          </p:cNvPr>
          <p:cNvSpPr txBox="1"/>
          <p:nvPr/>
        </p:nvSpPr>
        <p:spPr>
          <a:xfrm>
            <a:off x="7126912" y="4242042"/>
            <a:ext cx="2236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Thigh Circumference</a:t>
            </a:r>
            <a:b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80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BMXTHICR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5C179D-06F3-35BF-4783-41FB89435EA7}"/>
              </a:ext>
            </a:extLst>
          </p:cNvPr>
          <p:cNvSpPr txBox="1"/>
          <p:nvPr/>
        </p:nvSpPr>
        <p:spPr>
          <a:xfrm>
            <a:off x="7515189" y="2959675"/>
            <a:ext cx="231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Waist Circumference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BMXWAIST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F813D9-04E2-03A9-7A7D-A25BDA2DC46E}"/>
              </a:ext>
            </a:extLst>
          </p:cNvPr>
          <p:cNvCxnSpPr>
            <a:cxnSpLocks/>
          </p:cNvCxnSpPr>
          <p:nvPr/>
        </p:nvCxnSpPr>
        <p:spPr>
          <a:xfrm>
            <a:off x="4984881" y="3150683"/>
            <a:ext cx="119761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0AA8D4-6A6B-EA3E-DA73-86041FC1EBFA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6182497" y="3146049"/>
            <a:ext cx="1332692" cy="136792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74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Farshid Ghezelbash</dc:creator>
  <cp:lastModifiedBy>Amir Eskandari</cp:lastModifiedBy>
  <cp:revision>4</cp:revision>
  <dcterms:created xsi:type="dcterms:W3CDTF">2023-06-11T20:25:44Z</dcterms:created>
  <dcterms:modified xsi:type="dcterms:W3CDTF">2023-06-12T19:02:29Z</dcterms:modified>
</cp:coreProperties>
</file>