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5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6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3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06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6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7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9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4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1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2209C1-88F1-48B4-A7E8-785FA91A62F0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9C7271-C733-4A80-BCC8-4F26BE7E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3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Political Database Modeling the 2016 Presidential Campaign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SALMAN QURAISHI</a:t>
            </a:r>
          </a:p>
          <a:p>
            <a:r>
              <a:rPr lang="en-US" dirty="0" smtClean="0"/>
              <a:t>AMIR HOSSAIN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5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to be solved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2047009"/>
            <a:ext cx="10018713" cy="3273136"/>
          </a:xfrm>
        </p:spPr>
        <p:txBody>
          <a:bodyPr>
            <a:normAutofit/>
          </a:bodyPr>
          <a:lstStyle/>
          <a:p>
            <a:r>
              <a:rPr lang="en-US" dirty="0" smtClean="0"/>
              <a:t>To create a database modeling the 2016 Presidential Campaign. There is no such interactive, intuitive, and easy to use database. Thus our aim was to create such a database which can easily be interacted with.</a:t>
            </a:r>
          </a:p>
          <a:p>
            <a:r>
              <a:rPr lang="en-US" dirty="0" smtClean="0"/>
              <a:t>Our first approach was to create a database by candidate, rather we realized after consulting with Professor Zhang, that any political issue exists without a candidate thus we decided to model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" b="11999"/>
          <a:stretch/>
        </p:blipFill>
        <p:spPr>
          <a:xfrm>
            <a:off x="3771900" y="-2"/>
            <a:ext cx="7583286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982980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ERD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91441"/>
            <a:ext cx="10018713" cy="1005840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700" y="1097280"/>
            <a:ext cx="88582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Salman </a:t>
            </a:r>
            <a:r>
              <a:rPr lang="en-US" sz="2800" dirty="0" err="1" smtClean="0"/>
              <a:t>Quraishi</a:t>
            </a:r>
            <a:r>
              <a:rPr lang="en-US" sz="2800" dirty="0" smtClean="0"/>
              <a:t> – Early Development, Design Planning, Modeling, Final ERD, Research, Gathering Data, Grouping Data, SQL,  Query Testing, Final Report 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Amir Hossain – Pre-Development, Modeling ERD, First ERD, Research, Data Insertion/Inputting, Testing Relations, Project Finalization, Error Elimination.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3737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148</TotalTime>
  <Words>149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Political Database Modeling the 2016 Presidential Campaign</vt:lpstr>
      <vt:lpstr>Problem to be solved</vt:lpstr>
      <vt:lpstr>PowerPoint Presentation</vt:lpstr>
      <vt:lpstr>Contributions</vt:lpstr>
    </vt:vector>
  </TitlesOfParts>
  <Company>Winona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Database Modeling the 2016 Presidential Campaign</dc:title>
  <dc:creator>Quraishi, Salman M</dc:creator>
  <cp:lastModifiedBy>Quraishi, Salman M</cp:lastModifiedBy>
  <cp:revision>4</cp:revision>
  <dcterms:created xsi:type="dcterms:W3CDTF">2016-05-04T07:02:42Z</dcterms:created>
  <dcterms:modified xsi:type="dcterms:W3CDTF">2016-05-04T17:46:56Z</dcterms:modified>
</cp:coreProperties>
</file>