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20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65C3-DDC1-4B24-9711-E6E01D77CB4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7302" y="11251815"/>
            <a:ext cx="13035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</a:rPr>
              <a:t>v 1</a:t>
            </a:r>
            <a:endParaRPr lang="en-US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bersHand" panose="020B72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25" y="49875"/>
            <a:ext cx="7335916" cy="73359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5706598" y="13321231"/>
            <a:ext cx="286328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</a:t>
            </a:r>
            <a:r>
              <a:rPr 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US" sz="5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2746" y="8760599"/>
            <a:ext cx="1087098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</a:rPr>
              <a:t>YaraNotifier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8577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AmbersHand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5</cp:revision>
  <dcterms:created xsi:type="dcterms:W3CDTF">2021-04-16T08:13:01Z</dcterms:created>
  <dcterms:modified xsi:type="dcterms:W3CDTF">2021-04-19T12:53:35Z</dcterms:modified>
</cp:coreProperties>
</file>