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65C3-DDC1-4B24-9711-E6E01D77CB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322" y="10492092"/>
            <a:ext cx="13035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v 1</a:t>
            </a:r>
            <a:endParaRPr lang="en-US" sz="66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bersHand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02" y="70601"/>
            <a:ext cx="7930275" cy="79302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/>
          <p:cNvSpPr/>
          <p:nvPr/>
        </p:nvSpPr>
        <p:spPr>
          <a:xfrm>
            <a:off x="6161993" y="13476883"/>
            <a:ext cx="250113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wilder Thick BRK" pitchFamily="2" charset="0"/>
              </a:rPr>
              <a:t>Loading</a:t>
            </a:r>
            <a:r>
              <a:rPr lang="en-US" sz="5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wilder Thick BRK" pitchFamily="2" charset="0"/>
              </a:rPr>
              <a:t>…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wilder Thick BRK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2766" y="8000876"/>
            <a:ext cx="1087098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600" b="1" dirty="0" err="1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YaraNotifier</a:t>
            </a:r>
            <a:endParaRPr lang="en-US" sz="13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AmbersHand</vt:lpstr>
      <vt:lpstr>Arial</vt:lpstr>
      <vt:lpstr>Bewilder Thick BRK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7</cp:revision>
  <dcterms:created xsi:type="dcterms:W3CDTF">2021-04-16T08:13:01Z</dcterms:created>
  <dcterms:modified xsi:type="dcterms:W3CDTF">2021-04-25T16:00:00Z</dcterms:modified>
</cp:coreProperties>
</file>