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65C3-DDC1-4B24-9711-E6E01D77CB4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0437" y="8280833"/>
            <a:ext cx="13035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</a:rPr>
              <a:t>v 1</a:t>
            </a:r>
            <a:endParaRPr lang="en-US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bersHand" panose="020B72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49" y="383214"/>
            <a:ext cx="4804137" cy="48041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890119" y="10048387"/>
            <a:ext cx="12496241" cy="92333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QuillScript" panose="03050502030202060B05" pitchFamily="66" charset="0"/>
              </a:rPr>
              <a:t>The open </a:t>
            </a:r>
            <a:r>
              <a:rPr lang="en-US" sz="5400" b="0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QuillScript" panose="03050502030202060B05" pitchFamily="66" charset="0"/>
              </a:rPr>
              <a:t>surce</a:t>
            </a:r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QuillScript" panose="03050502030202060B05" pitchFamily="66" charset="0"/>
              </a:rPr>
              <a:t> </a:t>
            </a:r>
            <a:r>
              <a:rPr lang="en-US" sz="5400" b="0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QuillScript" panose="03050502030202060B05" pitchFamily="66" charset="0"/>
              </a:rPr>
              <a:t>xamarin</a:t>
            </a:r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QuillScript" panose="03050502030202060B05" pitchFamily="66" charset="0"/>
              </a:rPr>
              <a:t> Android </a:t>
            </a:r>
            <a:r>
              <a:rPr lang="en-US" sz="5400" b="0" cap="none" spc="0" dirty="0" err="1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QuillScript" panose="03050502030202060B05" pitchFamily="66" charset="0"/>
              </a:rPr>
              <a:t>Applcation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QuillScript" panose="03050502030202060B05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6598" y="13321231"/>
            <a:ext cx="2863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2746" y="5846909"/>
            <a:ext cx="1087098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</a:rPr>
              <a:t>YaraNotifier</a:t>
            </a:r>
            <a:endParaRPr lang="en-US" sz="13800" dirty="0"/>
          </a:p>
        </p:txBody>
      </p:sp>
      <p:sp>
        <p:nvSpPr>
          <p:cNvPr id="8" name="Rounded Rectangle 7"/>
          <p:cNvSpPr/>
          <p:nvPr/>
        </p:nvSpPr>
        <p:spPr>
          <a:xfrm>
            <a:off x="577419" y="147730"/>
            <a:ext cx="13121640" cy="1235669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AmbersHand</vt:lpstr>
      <vt:lpstr>Arial</vt:lpstr>
      <vt:lpstr>Calibri</vt:lpstr>
      <vt:lpstr>Calibri Light</vt:lpstr>
      <vt:lpstr>QuillScript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4</cp:revision>
  <dcterms:created xsi:type="dcterms:W3CDTF">2021-04-16T08:13:01Z</dcterms:created>
  <dcterms:modified xsi:type="dcterms:W3CDTF">2021-04-16T08:37:23Z</dcterms:modified>
</cp:coreProperties>
</file>