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20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FA0E3-5C4A-4AD1-9078-B3F60D0463EC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C8687-603C-4391-B5DB-65F2990DD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65C3-DDC1-4B24-9711-E6E01D77CB4D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B0C1B-6044-4E0B-B1DE-A62DD80F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7322" y="10492092"/>
            <a:ext cx="13035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v 1</a:t>
            </a:r>
            <a:endParaRPr lang="en-US" sz="6600" b="1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bersHand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02" y="70601"/>
            <a:ext cx="7930275" cy="79302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Rectangle 5"/>
          <p:cNvSpPr/>
          <p:nvPr/>
        </p:nvSpPr>
        <p:spPr>
          <a:xfrm>
            <a:off x="6161993" y="13476883"/>
            <a:ext cx="250113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wilder Thick BRK" pitchFamily="2" charset="0"/>
              </a:rPr>
              <a:t>Loading</a:t>
            </a:r>
            <a:r>
              <a:rPr lang="en-US" sz="5400" b="0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wilder Thick BRK" pitchFamily="2" charset="0"/>
              </a:rPr>
              <a:t>…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wilder Thick BRK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2766" y="8000876"/>
            <a:ext cx="1087098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600" b="1" dirty="0" err="1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YaraNotifier</a:t>
            </a:r>
            <a:endParaRPr lang="en-US" sz="13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973" y="1153313"/>
            <a:ext cx="13035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6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</a:rPr>
              <a:t>v 1</a:t>
            </a:r>
            <a:endParaRPr lang="en-US" sz="6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bersHand" panose="020B7200000000000000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3" y="367782"/>
            <a:ext cx="2679058" cy="267905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Rectangle 6"/>
          <p:cNvSpPr/>
          <p:nvPr/>
        </p:nvSpPr>
        <p:spPr>
          <a:xfrm>
            <a:off x="3362311" y="922481"/>
            <a:ext cx="73821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9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bersHand" panose="020B7200000000000000" pitchFamily="34" charset="0"/>
                <a:cs typeface="B Compset" panose="00000400000000000000" pitchFamily="2" charset="-78"/>
              </a:rPr>
              <a:t>اپلیکیشن اعلان یارا</a:t>
            </a:r>
            <a:endParaRPr lang="en-US" sz="8800" dirty="0">
              <a:solidFill>
                <a:schemeClr val="bg1"/>
              </a:solidFill>
              <a:cs typeface="B Compset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" y="3138471"/>
            <a:ext cx="13395961" cy="762662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B Titr" panose="00000700000000000000" pitchFamily="2" charset="-78"/>
              </a:rPr>
              <a:t>این برنامه نسخه اندروید سامانه یارا دانشگاه علم و فناوری مازندران میباشد و جهت تسهیل روند کار با سامانه یارا طراحی شده است </a:t>
            </a:r>
          </a:p>
          <a:p>
            <a:pPr algn="r" rtl="1"/>
            <a:r>
              <a:rPr lang="fa-IR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B Titr" panose="00000700000000000000" pitchFamily="2" charset="-78"/>
              </a:rPr>
              <a:t>مزیت های این اپلیکیشن نسبت سامانه یارا :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4400" dirty="0" smtClean="0">
                <a:solidFill>
                  <a:srgbClr val="00B0F0"/>
                </a:solidFill>
                <a:cs typeface="B Titr" panose="00000700000000000000" pitchFamily="2" charset="-78"/>
              </a:rPr>
              <a:t>دسته بندی تمارین از دست رفته و ارسالی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4400" dirty="0" smtClean="0">
                <a:solidFill>
                  <a:srgbClr val="00B0F0"/>
                </a:solidFill>
                <a:cs typeface="B Titr" panose="00000700000000000000" pitchFamily="2" charset="-78"/>
              </a:rPr>
              <a:t>نمایش اطلاعات کامل رویداد ها در یک صفحه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4400" dirty="0" smtClean="0">
                <a:solidFill>
                  <a:srgbClr val="00B0F0"/>
                </a:solidFill>
                <a:cs typeface="B Titr" panose="00000700000000000000" pitchFamily="2" charset="-78"/>
              </a:rPr>
              <a:t>نمایش زمان گذاشتن اعلان در اعلانات توسط استاد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4400" dirty="0" smtClean="0">
                <a:solidFill>
                  <a:srgbClr val="00B0F0"/>
                </a:solidFill>
                <a:cs typeface="B Titr" panose="00000700000000000000" pitchFamily="2" charset="-78"/>
              </a:rPr>
              <a:t>نمایش رویداد های فوری برای دیروز و امروز و فردا و پسفردا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4400" dirty="0" smtClean="0">
                <a:solidFill>
                  <a:srgbClr val="00B0F0"/>
                </a:solidFill>
                <a:cs typeface="B Titr" panose="00000700000000000000" pitchFamily="2" charset="-78"/>
              </a:rPr>
              <a:t>نمایش زمان سین کردن پیام توسط استاد در پیامرسان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4400" dirty="0" smtClean="0">
                <a:solidFill>
                  <a:srgbClr val="00B0F0"/>
                </a:solidFill>
                <a:cs typeface="B Titr" panose="00000700000000000000" pitchFamily="2" charset="-78"/>
              </a:rPr>
              <a:t>و....</a:t>
            </a:r>
          </a:p>
          <a:p>
            <a:pPr algn="r" rtl="1"/>
            <a:r>
              <a:rPr lang="fa-IR" sz="4400" dirty="0" smtClean="0">
                <a:solidFill>
                  <a:schemeClr val="accent6">
                    <a:lumMod val="40000"/>
                    <a:lumOff val="60000"/>
                  </a:schemeClr>
                </a:solidFill>
                <a:cs typeface="B Titr" panose="00000700000000000000" pitchFamily="2" charset="-78"/>
              </a:rPr>
              <a:t>به دلیل رعایت نکات امنیتی، ارسال تمرین، ارسال پیام به استاد و شرکت در آزمون در این برتامه غیر فعال میباشد.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62504"/>
            <a:ext cx="95639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Yara</a:t>
            </a:r>
            <a:r>
              <a:rPr lang="en-GB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GB" sz="36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notifier</a:t>
            </a:r>
            <a:r>
              <a:rPr lang="en-GB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GB" sz="3600" b="1" spc="50" dirty="0" smtClean="0">
                <a:ln w="0"/>
                <a:solidFill>
                  <a:srgbClr val="92D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(Open Source) </a:t>
            </a:r>
            <a:r>
              <a:rPr lang="en-GB" sz="3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Android application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8835"/>
            <a:ext cx="57478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Xamarin</a:t>
            </a:r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Android Csharp.NET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2028" y="11372854"/>
            <a:ext cx="12054903" cy="7078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a-IR" sz="4000" b="1" dirty="0" smtClean="0">
                <a:ln/>
                <a:solidFill>
                  <a:srgbClr val="002060"/>
                </a:solidFill>
                <a:cs typeface="B Titr" panose="00000700000000000000" pitchFamily="2" charset="-78"/>
              </a:rPr>
              <a:t>تمامی حقوق این برنامه مربوط به سازنده آن است و محفوظ میباشد</a:t>
            </a:r>
            <a:endParaRPr lang="en-US" sz="4000" b="1" cap="none" spc="0" dirty="0">
              <a:ln/>
              <a:solidFill>
                <a:srgbClr val="002060"/>
              </a:solidFill>
              <a:effectLst/>
              <a:cs typeface="B Titr" panose="000007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104" y="13523746"/>
            <a:ext cx="131882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ccolade-LightIta" pitchFamily="2" charset="0"/>
                <a:cs typeface="ae_Metal" panose="02060603050605020204" pitchFamily="18" charset="-78"/>
              </a:rPr>
              <a:t>2021 Copyright </a:t>
            </a:r>
            <a:r>
              <a:rPr lang="en-GB" sz="4000" b="1" spc="50" dirty="0" err="1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ccolade-LightIta" pitchFamily="2" charset="0"/>
                <a:cs typeface="ae_Metal" panose="02060603050605020204" pitchFamily="18" charset="-78"/>
              </a:rPr>
              <a:t>amhrezazade</a:t>
            </a:r>
            <a:r>
              <a:rPr lang="en-GB" sz="40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ccolade-LightIta" pitchFamily="2" charset="0"/>
                <a:cs typeface="ae_Metal" panose="02060603050605020204" pitchFamily="18" charset="-78"/>
              </a:rPr>
              <a:t> All rights reserved</a:t>
            </a:r>
            <a:endParaRPr lang="en-US" sz="4000" b="1" cap="none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ccolade-LightIta" pitchFamily="2" charset="0"/>
              <a:cs typeface="ae_Metal" panose="02060603050605020204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72951" y="12747280"/>
            <a:ext cx="30165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US" sz="4000" b="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papp.ir/</a:t>
            </a:r>
            <a:r>
              <a:rPr lang="en-US" sz="4000" b="0" u="sng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yara</a:t>
            </a:r>
            <a:endParaRPr lang="en-US" sz="4000" b="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696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142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Accolade-LightIta</vt:lpstr>
      <vt:lpstr>ae_Metal</vt:lpstr>
      <vt:lpstr>AmbersHand</vt:lpstr>
      <vt:lpstr>Arial</vt:lpstr>
      <vt:lpstr>B Compset</vt:lpstr>
      <vt:lpstr>B Titr</vt:lpstr>
      <vt:lpstr>Bewilder Thick BRK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11</cp:revision>
  <dcterms:created xsi:type="dcterms:W3CDTF">2021-04-16T08:13:01Z</dcterms:created>
  <dcterms:modified xsi:type="dcterms:W3CDTF">2021-07-11T09:59:56Z</dcterms:modified>
</cp:coreProperties>
</file>