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1" r:id="rId6"/>
    <p:sldId id="269" r:id="rId7"/>
    <p:sldId id="270" r:id="rId8"/>
    <p:sldId id="271" r:id="rId9"/>
    <p:sldId id="265" r:id="rId10"/>
    <p:sldId id="273" r:id="rId11"/>
    <p:sldId id="263" r:id="rId12"/>
    <p:sldId id="274" r:id="rId13"/>
    <p:sldId id="280" r:id="rId14"/>
    <p:sldId id="275" r:id="rId15"/>
    <p:sldId id="276" r:id="rId16"/>
    <p:sldId id="277" r:id="rId17"/>
    <p:sldId id="278" r:id="rId18"/>
    <p:sldId id="279" r:id="rId19"/>
    <p:sldId id="260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34D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CD2479-2B69-420A-9842-9F54594DDAC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D357C9C6-35A3-47DF-9335-3535AAC6A274}">
      <dgm:prSet phldrT="[テキスト]"/>
      <dgm:spPr>
        <a:solidFill>
          <a:srgbClr val="BFE34D"/>
        </a:solidFill>
      </dgm:spPr>
      <dgm:t>
        <a:bodyPr/>
        <a:lstStyle/>
        <a:p>
          <a:r>
            <a:rPr kumimoji="1" lang="en-US" altLang="ja-JP" dirty="0" smtClean="0"/>
            <a:t>HOME</a:t>
          </a:r>
          <a:endParaRPr kumimoji="1" lang="ja-JP" altLang="en-US" dirty="0"/>
        </a:p>
      </dgm:t>
    </dgm:pt>
    <dgm:pt modelId="{1DAB02D0-702B-47FC-B430-B3588D8321B0}" type="parTrans" cxnId="{1F9C35CF-211D-4573-BBC3-543BB2765677}">
      <dgm:prSet/>
      <dgm:spPr/>
      <dgm:t>
        <a:bodyPr/>
        <a:lstStyle/>
        <a:p>
          <a:endParaRPr kumimoji="1" lang="ja-JP" altLang="en-US"/>
        </a:p>
      </dgm:t>
    </dgm:pt>
    <dgm:pt modelId="{D2167658-649E-4315-B4AB-5A42ED421F40}" type="sibTrans" cxnId="{1F9C35CF-211D-4573-BBC3-543BB2765677}">
      <dgm:prSet/>
      <dgm:spPr/>
      <dgm:t>
        <a:bodyPr/>
        <a:lstStyle/>
        <a:p>
          <a:endParaRPr kumimoji="1" lang="ja-JP" altLang="en-US"/>
        </a:p>
      </dgm:t>
    </dgm:pt>
    <dgm:pt modelId="{D6530D7B-DF51-46D1-B2E1-ED166730A2E6}">
      <dgm:prSet phldrT="[テキスト]"/>
      <dgm:spPr>
        <a:solidFill>
          <a:srgbClr val="BFE34D"/>
        </a:solidFill>
      </dgm:spPr>
      <dgm:t>
        <a:bodyPr/>
        <a:lstStyle/>
        <a:p>
          <a:r>
            <a:rPr kumimoji="1" lang="en-US" altLang="ja-JP" dirty="0" smtClean="0"/>
            <a:t>ALL ITEM</a:t>
          </a:r>
          <a:endParaRPr kumimoji="1" lang="ja-JP" altLang="en-US" dirty="0"/>
        </a:p>
      </dgm:t>
    </dgm:pt>
    <dgm:pt modelId="{4899F706-DD14-48B4-B00E-F9DCF75178CD}" type="parTrans" cxnId="{69696A78-4CE1-4B7E-9D88-3E6156AAF894}">
      <dgm:prSet/>
      <dgm:spPr/>
      <dgm:t>
        <a:bodyPr/>
        <a:lstStyle/>
        <a:p>
          <a:endParaRPr kumimoji="1" lang="ja-JP" altLang="en-US"/>
        </a:p>
      </dgm:t>
    </dgm:pt>
    <dgm:pt modelId="{248CD653-C7A3-45F0-843E-2F9ADC371793}" type="sibTrans" cxnId="{69696A78-4CE1-4B7E-9D88-3E6156AAF894}">
      <dgm:prSet/>
      <dgm:spPr/>
      <dgm:t>
        <a:bodyPr/>
        <a:lstStyle/>
        <a:p>
          <a:endParaRPr kumimoji="1" lang="ja-JP" altLang="en-US"/>
        </a:p>
      </dgm:t>
    </dgm:pt>
    <dgm:pt modelId="{D4845304-49C5-40A4-AF86-28DF8D6177F3}">
      <dgm:prSet phldrT="[テキスト]"/>
      <dgm:spPr>
        <a:solidFill>
          <a:srgbClr val="BFE34D"/>
        </a:solidFill>
        <a:ln w="0">
          <a:solidFill>
            <a:srgbClr val="BFE34D"/>
          </a:solidFill>
        </a:ln>
      </dgm:spPr>
      <dgm:t>
        <a:bodyPr/>
        <a:lstStyle/>
        <a:p>
          <a:r>
            <a:rPr lang="en-US" b="0" i="0" u="none" dirty="0" smtClean="0"/>
            <a:t>NEW ARRIVALS</a:t>
          </a:r>
          <a:endParaRPr kumimoji="1" lang="ja-JP" altLang="en-US" dirty="0"/>
        </a:p>
      </dgm:t>
    </dgm:pt>
    <dgm:pt modelId="{F988A70D-7801-4D9C-A30D-2562215E5F14}" type="parTrans" cxnId="{2CF492F3-F4FA-46E5-AB2B-7250C098F6E6}">
      <dgm:prSet/>
      <dgm:spPr/>
      <dgm:t>
        <a:bodyPr/>
        <a:lstStyle/>
        <a:p>
          <a:endParaRPr kumimoji="1" lang="ja-JP" altLang="en-US"/>
        </a:p>
      </dgm:t>
    </dgm:pt>
    <dgm:pt modelId="{BD383313-B90F-4DD6-BA59-2B4F36947FBC}" type="sibTrans" cxnId="{2CF492F3-F4FA-46E5-AB2B-7250C098F6E6}">
      <dgm:prSet/>
      <dgm:spPr/>
      <dgm:t>
        <a:bodyPr/>
        <a:lstStyle/>
        <a:p>
          <a:endParaRPr kumimoji="1" lang="ja-JP" altLang="en-US"/>
        </a:p>
      </dgm:t>
    </dgm:pt>
    <dgm:pt modelId="{6A774EFB-8FE1-4375-B1CD-A2A24E2D8F2D}">
      <dgm:prSet phldrT="[テキスト]"/>
      <dgm:spPr>
        <a:solidFill>
          <a:srgbClr val="BFE34D"/>
        </a:solidFill>
      </dgm:spPr>
      <dgm:t>
        <a:bodyPr/>
        <a:lstStyle/>
        <a:p>
          <a:r>
            <a:rPr kumimoji="1" lang="en-US" altLang="ja-JP" dirty="0" smtClean="0"/>
            <a:t>ABOUT</a:t>
          </a:r>
          <a:endParaRPr kumimoji="1" lang="ja-JP" altLang="en-US" dirty="0"/>
        </a:p>
      </dgm:t>
    </dgm:pt>
    <dgm:pt modelId="{E95B7677-AAE0-4544-B69A-16907A73C896}" type="parTrans" cxnId="{5D2C7A3F-9091-4754-8D4B-CC9478F34D3B}">
      <dgm:prSet/>
      <dgm:spPr/>
      <dgm:t>
        <a:bodyPr/>
        <a:lstStyle/>
        <a:p>
          <a:endParaRPr kumimoji="1" lang="ja-JP" altLang="en-US"/>
        </a:p>
      </dgm:t>
    </dgm:pt>
    <dgm:pt modelId="{EE350453-8227-4AC7-BC9A-00EC5E77BB27}" type="sibTrans" cxnId="{5D2C7A3F-9091-4754-8D4B-CC9478F34D3B}">
      <dgm:prSet/>
      <dgm:spPr/>
      <dgm:t>
        <a:bodyPr/>
        <a:lstStyle/>
        <a:p>
          <a:endParaRPr kumimoji="1" lang="ja-JP" altLang="en-US"/>
        </a:p>
      </dgm:t>
    </dgm:pt>
    <dgm:pt modelId="{E864F700-2A4D-44EA-A847-86320560EF4D}">
      <dgm:prSet/>
      <dgm:spPr>
        <a:solidFill>
          <a:srgbClr val="BFE34D"/>
        </a:solidFill>
      </dgm:spPr>
      <dgm:t>
        <a:bodyPr/>
        <a:lstStyle/>
        <a:p>
          <a:r>
            <a:rPr kumimoji="1" lang="en-US" altLang="ja-JP" dirty="0" smtClean="0"/>
            <a:t>SNAP</a:t>
          </a:r>
        </a:p>
      </dgm:t>
    </dgm:pt>
    <dgm:pt modelId="{1C7FEEAF-F3BC-4534-8A5A-70968BF7E8C2}" type="parTrans" cxnId="{95CC0986-7994-4B1A-92B3-8FE5EFAFD837}">
      <dgm:prSet/>
      <dgm:spPr/>
      <dgm:t>
        <a:bodyPr/>
        <a:lstStyle/>
        <a:p>
          <a:endParaRPr kumimoji="1" lang="ja-JP" altLang="en-US"/>
        </a:p>
      </dgm:t>
    </dgm:pt>
    <dgm:pt modelId="{29876D4C-5FF8-4D5C-A9C2-558C2E124217}" type="sibTrans" cxnId="{95CC0986-7994-4B1A-92B3-8FE5EFAFD837}">
      <dgm:prSet/>
      <dgm:spPr/>
      <dgm:t>
        <a:bodyPr/>
        <a:lstStyle/>
        <a:p>
          <a:endParaRPr kumimoji="1" lang="ja-JP" altLang="en-US"/>
        </a:p>
      </dgm:t>
    </dgm:pt>
    <dgm:pt modelId="{4C1B15DA-01AF-4381-9773-336112F45FAA}">
      <dgm:prSet/>
      <dgm:spPr>
        <a:solidFill>
          <a:srgbClr val="BFE34D"/>
        </a:solidFill>
      </dgm:spPr>
      <dgm:t>
        <a:bodyPr/>
        <a:lstStyle/>
        <a:p>
          <a:r>
            <a:rPr kumimoji="1" lang="en-US" altLang="ja-JP" dirty="0" smtClean="0"/>
            <a:t>CONTACT</a:t>
          </a:r>
          <a:endParaRPr kumimoji="1" lang="ja-JP" altLang="en-US" dirty="0"/>
        </a:p>
      </dgm:t>
    </dgm:pt>
    <dgm:pt modelId="{416D1585-F7AE-4DA5-8311-347E9B50DE8E}" type="parTrans" cxnId="{8F3CC5B7-D5AF-434E-9C4D-0A9F46433975}">
      <dgm:prSet/>
      <dgm:spPr/>
      <dgm:t>
        <a:bodyPr/>
        <a:lstStyle/>
        <a:p>
          <a:endParaRPr kumimoji="1" lang="ja-JP" altLang="en-US"/>
        </a:p>
      </dgm:t>
    </dgm:pt>
    <dgm:pt modelId="{89579923-93B2-4E7A-A2E9-48D110A6C3E6}" type="sibTrans" cxnId="{8F3CC5B7-D5AF-434E-9C4D-0A9F46433975}">
      <dgm:prSet/>
      <dgm:spPr/>
      <dgm:t>
        <a:bodyPr/>
        <a:lstStyle/>
        <a:p>
          <a:endParaRPr kumimoji="1" lang="ja-JP" altLang="en-US"/>
        </a:p>
      </dgm:t>
    </dgm:pt>
    <dgm:pt modelId="{BDF1B783-9B62-4734-B7FD-7D58A8E39588}" type="pres">
      <dgm:prSet presAssocID="{A1CD2479-2B69-420A-9842-9F54594DDA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kumimoji="1" lang="ja-JP" altLang="en-US"/>
        </a:p>
      </dgm:t>
    </dgm:pt>
    <dgm:pt modelId="{E5518BA9-46B3-42D2-97FC-578074C01E0C}" type="pres">
      <dgm:prSet presAssocID="{D357C9C6-35A3-47DF-9335-3535AAC6A274}" presName="hierRoot1" presStyleCnt="0">
        <dgm:presLayoutVars>
          <dgm:hierBranch val="init"/>
        </dgm:presLayoutVars>
      </dgm:prSet>
      <dgm:spPr/>
    </dgm:pt>
    <dgm:pt modelId="{F5057DD2-7116-4137-B577-269C50835712}" type="pres">
      <dgm:prSet presAssocID="{D357C9C6-35A3-47DF-9335-3535AAC6A274}" presName="rootComposite1" presStyleCnt="0"/>
      <dgm:spPr/>
    </dgm:pt>
    <dgm:pt modelId="{FA46E3F8-C47A-4532-BD47-546DBDA8B5AB}" type="pres">
      <dgm:prSet presAssocID="{D357C9C6-35A3-47DF-9335-3535AAC6A274}" presName="rootText1" presStyleLbl="node0" presStyleIdx="0" presStyleCnt="1" custLinFactNeighborX="-16633" custLinFactNeighborY="279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03DFFA4-B7F4-48DD-B194-BD8866F2EC42}" type="pres">
      <dgm:prSet presAssocID="{D357C9C6-35A3-47DF-9335-3535AAC6A274}" presName="rootConnector1" presStyleLbl="node1" presStyleIdx="0" presStyleCnt="0"/>
      <dgm:spPr/>
      <dgm:t>
        <a:bodyPr/>
        <a:lstStyle/>
        <a:p>
          <a:endParaRPr kumimoji="1" lang="ja-JP" altLang="en-US"/>
        </a:p>
      </dgm:t>
    </dgm:pt>
    <dgm:pt modelId="{B4ED2487-FDDD-4EB8-A2EF-4265E84F797C}" type="pres">
      <dgm:prSet presAssocID="{D357C9C6-35A3-47DF-9335-3535AAC6A274}" presName="hierChild2" presStyleCnt="0"/>
      <dgm:spPr/>
    </dgm:pt>
    <dgm:pt modelId="{116B56C8-B52A-4FA7-9523-0AE8090476E2}" type="pres">
      <dgm:prSet presAssocID="{4899F706-DD14-48B4-B00E-F9DCF75178CD}" presName="Name64" presStyleLbl="parChTrans1D2" presStyleIdx="0" presStyleCnt="5"/>
      <dgm:spPr/>
      <dgm:t>
        <a:bodyPr/>
        <a:lstStyle/>
        <a:p>
          <a:endParaRPr kumimoji="1" lang="ja-JP" altLang="en-US"/>
        </a:p>
      </dgm:t>
    </dgm:pt>
    <dgm:pt modelId="{661D40A0-4682-40AC-A20B-D3438192FAEC}" type="pres">
      <dgm:prSet presAssocID="{D6530D7B-DF51-46D1-B2E1-ED166730A2E6}" presName="hierRoot2" presStyleCnt="0">
        <dgm:presLayoutVars>
          <dgm:hierBranch val="init"/>
        </dgm:presLayoutVars>
      </dgm:prSet>
      <dgm:spPr/>
    </dgm:pt>
    <dgm:pt modelId="{927E5A90-6DBA-448A-9AE5-92AB0710CC80}" type="pres">
      <dgm:prSet presAssocID="{D6530D7B-DF51-46D1-B2E1-ED166730A2E6}" presName="rootComposite" presStyleCnt="0"/>
      <dgm:spPr/>
    </dgm:pt>
    <dgm:pt modelId="{4C99123D-8512-4934-AC11-B8EEEC9A69EE}" type="pres">
      <dgm:prSet presAssocID="{D6530D7B-DF51-46D1-B2E1-ED166730A2E6}" presName="rootText" presStyleLbl="node2" presStyleIdx="0" presStyleCnt="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B36E2F0-D6ED-4E35-B803-8465F1103134}" type="pres">
      <dgm:prSet presAssocID="{D6530D7B-DF51-46D1-B2E1-ED166730A2E6}" presName="rootConnector" presStyleLbl="node2" presStyleIdx="0" presStyleCnt="5"/>
      <dgm:spPr/>
      <dgm:t>
        <a:bodyPr/>
        <a:lstStyle/>
        <a:p>
          <a:endParaRPr kumimoji="1" lang="ja-JP" altLang="en-US"/>
        </a:p>
      </dgm:t>
    </dgm:pt>
    <dgm:pt modelId="{9D46B84B-0A28-4B00-8547-6C426C0BEA91}" type="pres">
      <dgm:prSet presAssocID="{D6530D7B-DF51-46D1-B2E1-ED166730A2E6}" presName="hierChild4" presStyleCnt="0"/>
      <dgm:spPr/>
    </dgm:pt>
    <dgm:pt modelId="{1978D6E5-90C1-4CBD-8350-A116642E1945}" type="pres">
      <dgm:prSet presAssocID="{D6530D7B-DF51-46D1-B2E1-ED166730A2E6}" presName="hierChild5" presStyleCnt="0"/>
      <dgm:spPr/>
    </dgm:pt>
    <dgm:pt modelId="{96B9126B-622C-49D8-BE27-901EAD22424C}" type="pres">
      <dgm:prSet presAssocID="{F988A70D-7801-4D9C-A30D-2562215E5F14}" presName="Name64" presStyleLbl="parChTrans1D2" presStyleIdx="1" presStyleCnt="5"/>
      <dgm:spPr/>
      <dgm:t>
        <a:bodyPr/>
        <a:lstStyle/>
        <a:p>
          <a:endParaRPr kumimoji="1" lang="ja-JP" altLang="en-US"/>
        </a:p>
      </dgm:t>
    </dgm:pt>
    <dgm:pt modelId="{4373F388-0D02-4E45-8026-652C8520C6FC}" type="pres">
      <dgm:prSet presAssocID="{D4845304-49C5-40A4-AF86-28DF8D6177F3}" presName="hierRoot2" presStyleCnt="0">
        <dgm:presLayoutVars>
          <dgm:hierBranch val="init"/>
        </dgm:presLayoutVars>
      </dgm:prSet>
      <dgm:spPr/>
    </dgm:pt>
    <dgm:pt modelId="{518941D1-746E-4339-9651-491736509630}" type="pres">
      <dgm:prSet presAssocID="{D4845304-49C5-40A4-AF86-28DF8D6177F3}" presName="rootComposite" presStyleCnt="0"/>
      <dgm:spPr/>
    </dgm:pt>
    <dgm:pt modelId="{7448BC64-7A50-4670-A145-BBF3A729BA2B}" type="pres">
      <dgm:prSet presAssocID="{D4845304-49C5-40A4-AF86-28DF8D6177F3}" presName="rootText" presStyleLbl="node2" presStyleIdx="1" presStyleCnt="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FB81D1D-BE08-4161-9A82-50F77C63922E}" type="pres">
      <dgm:prSet presAssocID="{D4845304-49C5-40A4-AF86-28DF8D6177F3}" presName="rootConnector" presStyleLbl="node2" presStyleIdx="1" presStyleCnt="5"/>
      <dgm:spPr/>
      <dgm:t>
        <a:bodyPr/>
        <a:lstStyle/>
        <a:p>
          <a:endParaRPr kumimoji="1" lang="ja-JP" altLang="en-US"/>
        </a:p>
      </dgm:t>
    </dgm:pt>
    <dgm:pt modelId="{B9BF8FCD-C33E-4FF1-AD85-7542CA9786FF}" type="pres">
      <dgm:prSet presAssocID="{D4845304-49C5-40A4-AF86-28DF8D6177F3}" presName="hierChild4" presStyleCnt="0"/>
      <dgm:spPr/>
    </dgm:pt>
    <dgm:pt modelId="{1462C8BE-9952-43A1-A67B-D1098CA2BD7D}" type="pres">
      <dgm:prSet presAssocID="{D4845304-49C5-40A4-AF86-28DF8D6177F3}" presName="hierChild5" presStyleCnt="0"/>
      <dgm:spPr/>
    </dgm:pt>
    <dgm:pt modelId="{A75D088C-AF40-4343-BCE4-12C813FBFCE7}" type="pres">
      <dgm:prSet presAssocID="{E95B7677-AAE0-4544-B69A-16907A73C896}" presName="Name64" presStyleLbl="parChTrans1D2" presStyleIdx="2" presStyleCnt="5"/>
      <dgm:spPr/>
      <dgm:t>
        <a:bodyPr/>
        <a:lstStyle/>
        <a:p>
          <a:endParaRPr kumimoji="1" lang="ja-JP" altLang="en-US"/>
        </a:p>
      </dgm:t>
    </dgm:pt>
    <dgm:pt modelId="{704E4F88-299A-4A8F-BAA5-8BA55175894D}" type="pres">
      <dgm:prSet presAssocID="{6A774EFB-8FE1-4375-B1CD-A2A24E2D8F2D}" presName="hierRoot2" presStyleCnt="0">
        <dgm:presLayoutVars>
          <dgm:hierBranch val="init"/>
        </dgm:presLayoutVars>
      </dgm:prSet>
      <dgm:spPr/>
    </dgm:pt>
    <dgm:pt modelId="{C8217B72-1EF5-4E9C-8D1A-113D54FD1C8B}" type="pres">
      <dgm:prSet presAssocID="{6A774EFB-8FE1-4375-B1CD-A2A24E2D8F2D}" presName="rootComposite" presStyleCnt="0"/>
      <dgm:spPr/>
    </dgm:pt>
    <dgm:pt modelId="{4BF7857D-B37C-4AB5-AFE3-FF97302DCDE2}" type="pres">
      <dgm:prSet presAssocID="{6A774EFB-8FE1-4375-B1CD-A2A24E2D8F2D}" presName="rootText" presStyleLbl="node2" presStyleIdx="2" presStyleCnt="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DA21B00-AA6B-4FAC-8AAB-8F446D3155F8}" type="pres">
      <dgm:prSet presAssocID="{6A774EFB-8FE1-4375-B1CD-A2A24E2D8F2D}" presName="rootConnector" presStyleLbl="node2" presStyleIdx="2" presStyleCnt="5"/>
      <dgm:spPr/>
      <dgm:t>
        <a:bodyPr/>
        <a:lstStyle/>
        <a:p>
          <a:endParaRPr kumimoji="1" lang="ja-JP" altLang="en-US"/>
        </a:p>
      </dgm:t>
    </dgm:pt>
    <dgm:pt modelId="{90E6F82D-A84E-4D50-88D6-77FD91833FFE}" type="pres">
      <dgm:prSet presAssocID="{6A774EFB-8FE1-4375-B1CD-A2A24E2D8F2D}" presName="hierChild4" presStyleCnt="0"/>
      <dgm:spPr/>
    </dgm:pt>
    <dgm:pt modelId="{7A8E2DEC-F9AB-4E8A-A68E-386A338DDE7D}" type="pres">
      <dgm:prSet presAssocID="{6A774EFB-8FE1-4375-B1CD-A2A24E2D8F2D}" presName="hierChild5" presStyleCnt="0"/>
      <dgm:spPr/>
    </dgm:pt>
    <dgm:pt modelId="{3F6B479A-E1E0-4400-80EE-D24FB188702C}" type="pres">
      <dgm:prSet presAssocID="{1C7FEEAF-F3BC-4534-8A5A-70968BF7E8C2}" presName="Name64" presStyleLbl="parChTrans1D2" presStyleIdx="3" presStyleCnt="5"/>
      <dgm:spPr/>
      <dgm:t>
        <a:bodyPr/>
        <a:lstStyle/>
        <a:p>
          <a:endParaRPr kumimoji="1" lang="ja-JP" altLang="en-US"/>
        </a:p>
      </dgm:t>
    </dgm:pt>
    <dgm:pt modelId="{A1D5F9F6-4080-4A37-BAD1-E8F4770E0B6C}" type="pres">
      <dgm:prSet presAssocID="{E864F700-2A4D-44EA-A847-86320560EF4D}" presName="hierRoot2" presStyleCnt="0">
        <dgm:presLayoutVars>
          <dgm:hierBranch val="init"/>
        </dgm:presLayoutVars>
      </dgm:prSet>
      <dgm:spPr/>
    </dgm:pt>
    <dgm:pt modelId="{ACD18561-5C9A-49C4-BBDE-D4CEABC4FB09}" type="pres">
      <dgm:prSet presAssocID="{E864F700-2A4D-44EA-A847-86320560EF4D}" presName="rootComposite" presStyleCnt="0"/>
      <dgm:spPr/>
    </dgm:pt>
    <dgm:pt modelId="{CBC880C7-3C46-4C1B-AED2-71FD58D104DE}" type="pres">
      <dgm:prSet presAssocID="{E864F700-2A4D-44EA-A847-86320560EF4D}" presName="rootText" presStyleLbl="node2" presStyleIdx="3" presStyleCnt="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B6FC3E0-3B5B-49CB-9482-915942A6F888}" type="pres">
      <dgm:prSet presAssocID="{E864F700-2A4D-44EA-A847-86320560EF4D}" presName="rootConnector" presStyleLbl="node2" presStyleIdx="3" presStyleCnt="5"/>
      <dgm:spPr/>
      <dgm:t>
        <a:bodyPr/>
        <a:lstStyle/>
        <a:p>
          <a:endParaRPr kumimoji="1" lang="ja-JP" altLang="en-US"/>
        </a:p>
      </dgm:t>
    </dgm:pt>
    <dgm:pt modelId="{BCAA0C15-474B-436F-A4EF-784F54408A29}" type="pres">
      <dgm:prSet presAssocID="{E864F700-2A4D-44EA-A847-86320560EF4D}" presName="hierChild4" presStyleCnt="0"/>
      <dgm:spPr/>
    </dgm:pt>
    <dgm:pt modelId="{0467C9E2-9DBB-4CBB-9AE5-0213F3C594AD}" type="pres">
      <dgm:prSet presAssocID="{E864F700-2A4D-44EA-A847-86320560EF4D}" presName="hierChild5" presStyleCnt="0"/>
      <dgm:spPr/>
    </dgm:pt>
    <dgm:pt modelId="{597F0B6B-A739-4644-A5AD-847311DF5378}" type="pres">
      <dgm:prSet presAssocID="{416D1585-F7AE-4DA5-8311-347E9B50DE8E}" presName="Name64" presStyleLbl="parChTrans1D2" presStyleIdx="4" presStyleCnt="5"/>
      <dgm:spPr/>
      <dgm:t>
        <a:bodyPr/>
        <a:lstStyle/>
        <a:p>
          <a:endParaRPr kumimoji="1" lang="ja-JP" altLang="en-US"/>
        </a:p>
      </dgm:t>
    </dgm:pt>
    <dgm:pt modelId="{5ABEBA70-960A-4B60-B846-135CA256FBC0}" type="pres">
      <dgm:prSet presAssocID="{4C1B15DA-01AF-4381-9773-336112F45FAA}" presName="hierRoot2" presStyleCnt="0">
        <dgm:presLayoutVars>
          <dgm:hierBranch val="init"/>
        </dgm:presLayoutVars>
      </dgm:prSet>
      <dgm:spPr/>
    </dgm:pt>
    <dgm:pt modelId="{A5089712-2829-45F8-8A40-B599330A47CF}" type="pres">
      <dgm:prSet presAssocID="{4C1B15DA-01AF-4381-9773-336112F45FAA}" presName="rootComposite" presStyleCnt="0"/>
      <dgm:spPr/>
    </dgm:pt>
    <dgm:pt modelId="{A025C74C-2E58-4755-86BB-CBA27487240F}" type="pres">
      <dgm:prSet presAssocID="{4C1B15DA-01AF-4381-9773-336112F45FAA}" presName="rootText" presStyleLbl="node2" presStyleIdx="4" presStyleCnt="5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DBD8542C-A201-4E6E-A467-6DDD9D005B22}" type="pres">
      <dgm:prSet presAssocID="{4C1B15DA-01AF-4381-9773-336112F45FAA}" presName="rootConnector" presStyleLbl="node2" presStyleIdx="4" presStyleCnt="5"/>
      <dgm:spPr/>
      <dgm:t>
        <a:bodyPr/>
        <a:lstStyle/>
        <a:p>
          <a:endParaRPr kumimoji="1" lang="ja-JP" altLang="en-US"/>
        </a:p>
      </dgm:t>
    </dgm:pt>
    <dgm:pt modelId="{6AEE4B4D-AE13-427D-8CF5-2726065E73C4}" type="pres">
      <dgm:prSet presAssocID="{4C1B15DA-01AF-4381-9773-336112F45FAA}" presName="hierChild4" presStyleCnt="0"/>
      <dgm:spPr/>
    </dgm:pt>
    <dgm:pt modelId="{210794A0-96C8-43BC-8C5E-E5B460391A0F}" type="pres">
      <dgm:prSet presAssocID="{4C1B15DA-01AF-4381-9773-336112F45FAA}" presName="hierChild5" presStyleCnt="0"/>
      <dgm:spPr/>
    </dgm:pt>
    <dgm:pt modelId="{B61B4F0B-F909-4AA7-8754-6027BB48E04D}" type="pres">
      <dgm:prSet presAssocID="{D357C9C6-35A3-47DF-9335-3535AAC6A274}" presName="hierChild3" presStyleCnt="0"/>
      <dgm:spPr/>
    </dgm:pt>
  </dgm:ptLst>
  <dgm:cxnLst>
    <dgm:cxn modelId="{5D5AD016-5181-42A5-9C1B-A5FFFCBD2032}" type="presOf" srcId="{4C1B15DA-01AF-4381-9773-336112F45FAA}" destId="{DBD8542C-A201-4E6E-A467-6DDD9D005B22}" srcOrd="1" destOrd="0" presId="urn:microsoft.com/office/officeart/2009/3/layout/HorizontalOrganizationChart"/>
    <dgm:cxn modelId="{BEA55C0C-0A57-4B6F-B33F-5AF77530F7D9}" type="presOf" srcId="{D4845304-49C5-40A4-AF86-28DF8D6177F3}" destId="{7448BC64-7A50-4670-A145-BBF3A729BA2B}" srcOrd="0" destOrd="0" presId="urn:microsoft.com/office/officeart/2009/3/layout/HorizontalOrganizationChart"/>
    <dgm:cxn modelId="{69696A78-4CE1-4B7E-9D88-3E6156AAF894}" srcId="{D357C9C6-35A3-47DF-9335-3535AAC6A274}" destId="{D6530D7B-DF51-46D1-B2E1-ED166730A2E6}" srcOrd="0" destOrd="0" parTransId="{4899F706-DD14-48B4-B00E-F9DCF75178CD}" sibTransId="{248CD653-C7A3-45F0-843E-2F9ADC371793}"/>
    <dgm:cxn modelId="{2CF492F3-F4FA-46E5-AB2B-7250C098F6E6}" srcId="{D357C9C6-35A3-47DF-9335-3535AAC6A274}" destId="{D4845304-49C5-40A4-AF86-28DF8D6177F3}" srcOrd="1" destOrd="0" parTransId="{F988A70D-7801-4D9C-A30D-2562215E5F14}" sibTransId="{BD383313-B90F-4DD6-BA59-2B4F36947FBC}"/>
    <dgm:cxn modelId="{BD5F84CB-6BB4-4450-99FD-069A9FBA4D26}" type="presOf" srcId="{D6530D7B-DF51-46D1-B2E1-ED166730A2E6}" destId="{4B36E2F0-D6ED-4E35-B803-8465F1103134}" srcOrd="1" destOrd="0" presId="urn:microsoft.com/office/officeart/2009/3/layout/HorizontalOrganizationChart"/>
    <dgm:cxn modelId="{8F3CC5B7-D5AF-434E-9C4D-0A9F46433975}" srcId="{D357C9C6-35A3-47DF-9335-3535AAC6A274}" destId="{4C1B15DA-01AF-4381-9773-336112F45FAA}" srcOrd="4" destOrd="0" parTransId="{416D1585-F7AE-4DA5-8311-347E9B50DE8E}" sibTransId="{89579923-93B2-4E7A-A2E9-48D110A6C3E6}"/>
    <dgm:cxn modelId="{D9B38047-6B44-475C-B4CA-709C04BE29F9}" type="presOf" srcId="{6A774EFB-8FE1-4375-B1CD-A2A24E2D8F2D}" destId="{6DA21B00-AA6B-4FAC-8AAB-8F446D3155F8}" srcOrd="1" destOrd="0" presId="urn:microsoft.com/office/officeart/2009/3/layout/HorizontalOrganizationChart"/>
    <dgm:cxn modelId="{367EC103-300C-4EE6-8B0A-8FE98AA35D33}" type="presOf" srcId="{A1CD2479-2B69-420A-9842-9F54594DDAC4}" destId="{BDF1B783-9B62-4734-B7FD-7D58A8E39588}" srcOrd="0" destOrd="0" presId="urn:microsoft.com/office/officeart/2009/3/layout/HorizontalOrganizationChart"/>
    <dgm:cxn modelId="{85761A03-0A17-4E3E-91E0-BD844DD1BB77}" type="presOf" srcId="{6A774EFB-8FE1-4375-B1CD-A2A24E2D8F2D}" destId="{4BF7857D-B37C-4AB5-AFE3-FF97302DCDE2}" srcOrd="0" destOrd="0" presId="urn:microsoft.com/office/officeart/2009/3/layout/HorizontalOrganizationChart"/>
    <dgm:cxn modelId="{2DAC8C72-873A-48EA-BFF4-F8865FC49625}" type="presOf" srcId="{4899F706-DD14-48B4-B00E-F9DCF75178CD}" destId="{116B56C8-B52A-4FA7-9523-0AE8090476E2}" srcOrd="0" destOrd="0" presId="urn:microsoft.com/office/officeart/2009/3/layout/HorizontalOrganizationChart"/>
    <dgm:cxn modelId="{A0D26FBB-FC7B-4B54-B14D-2E15E10601E9}" type="presOf" srcId="{D357C9C6-35A3-47DF-9335-3535AAC6A274}" destId="{FA46E3F8-C47A-4532-BD47-546DBDA8B5AB}" srcOrd="0" destOrd="0" presId="urn:microsoft.com/office/officeart/2009/3/layout/HorizontalOrganizationChart"/>
    <dgm:cxn modelId="{92A46DE8-2F21-4541-9DCE-63DC90DE765E}" type="presOf" srcId="{D6530D7B-DF51-46D1-B2E1-ED166730A2E6}" destId="{4C99123D-8512-4934-AC11-B8EEEC9A69EE}" srcOrd="0" destOrd="0" presId="urn:microsoft.com/office/officeart/2009/3/layout/HorizontalOrganizationChart"/>
    <dgm:cxn modelId="{777B7F10-5E12-4A99-8E5C-B56BAD546B8F}" type="presOf" srcId="{1C7FEEAF-F3BC-4534-8A5A-70968BF7E8C2}" destId="{3F6B479A-E1E0-4400-80EE-D24FB188702C}" srcOrd="0" destOrd="0" presId="urn:microsoft.com/office/officeart/2009/3/layout/HorizontalOrganizationChart"/>
    <dgm:cxn modelId="{FBED3258-5707-4A7D-B1B1-63DFF405BB39}" type="presOf" srcId="{E95B7677-AAE0-4544-B69A-16907A73C896}" destId="{A75D088C-AF40-4343-BCE4-12C813FBFCE7}" srcOrd="0" destOrd="0" presId="urn:microsoft.com/office/officeart/2009/3/layout/HorizontalOrganizationChart"/>
    <dgm:cxn modelId="{5D2C7A3F-9091-4754-8D4B-CC9478F34D3B}" srcId="{D357C9C6-35A3-47DF-9335-3535AAC6A274}" destId="{6A774EFB-8FE1-4375-B1CD-A2A24E2D8F2D}" srcOrd="2" destOrd="0" parTransId="{E95B7677-AAE0-4544-B69A-16907A73C896}" sibTransId="{EE350453-8227-4AC7-BC9A-00EC5E77BB27}"/>
    <dgm:cxn modelId="{92DB4635-A18D-401D-8259-6D738D8E2C80}" type="presOf" srcId="{4C1B15DA-01AF-4381-9773-336112F45FAA}" destId="{A025C74C-2E58-4755-86BB-CBA27487240F}" srcOrd="0" destOrd="0" presId="urn:microsoft.com/office/officeart/2009/3/layout/HorizontalOrganizationChart"/>
    <dgm:cxn modelId="{565BB9FB-97A6-48E4-BB55-482A85210CF5}" type="presOf" srcId="{D4845304-49C5-40A4-AF86-28DF8D6177F3}" destId="{6FB81D1D-BE08-4161-9A82-50F77C63922E}" srcOrd="1" destOrd="0" presId="urn:microsoft.com/office/officeart/2009/3/layout/HorizontalOrganizationChart"/>
    <dgm:cxn modelId="{95CC0986-7994-4B1A-92B3-8FE5EFAFD837}" srcId="{D357C9C6-35A3-47DF-9335-3535AAC6A274}" destId="{E864F700-2A4D-44EA-A847-86320560EF4D}" srcOrd="3" destOrd="0" parTransId="{1C7FEEAF-F3BC-4534-8A5A-70968BF7E8C2}" sibTransId="{29876D4C-5FF8-4D5C-A9C2-558C2E124217}"/>
    <dgm:cxn modelId="{8797EA18-11ED-4E4D-88C5-BFC6EA753B02}" type="presOf" srcId="{E864F700-2A4D-44EA-A847-86320560EF4D}" destId="{2B6FC3E0-3B5B-49CB-9482-915942A6F888}" srcOrd="1" destOrd="0" presId="urn:microsoft.com/office/officeart/2009/3/layout/HorizontalOrganizationChart"/>
    <dgm:cxn modelId="{4B4A30EC-1C9F-4346-A0E7-9C94966FAE75}" type="presOf" srcId="{F988A70D-7801-4D9C-A30D-2562215E5F14}" destId="{96B9126B-622C-49D8-BE27-901EAD22424C}" srcOrd="0" destOrd="0" presId="urn:microsoft.com/office/officeart/2009/3/layout/HorizontalOrganizationChart"/>
    <dgm:cxn modelId="{F27E42C9-A12E-4BF1-97BB-CF27E46C8615}" type="presOf" srcId="{E864F700-2A4D-44EA-A847-86320560EF4D}" destId="{CBC880C7-3C46-4C1B-AED2-71FD58D104DE}" srcOrd="0" destOrd="0" presId="urn:microsoft.com/office/officeart/2009/3/layout/HorizontalOrganizationChart"/>
    <dgm:cxn modelId="{E602F523-447A-4DCE-826D-AFDF0C5D3362}" type="presOf" srcId="{416D1585-F7AE-4DA5-8311-347E9B50DE8E}" destId="{597F0B6B-A739-4644-A5AD-847311DF5378}" srcOrd="0" destOrd="0" presId="urn:microsoft.com/office/officeart/2009/3/layout/HorizontalOrganizationChart"/>
    <dgm:cxn modelId="{1F9C35CF-211D-4573-BBC3-543BB2765677}" srcId="{A1CD2479-2B69-420A-9842-9F54594DDAC4}" destId="{D357C9C6-35A3-47DF-9335-3535AAC6A274}" srcOrd="0" destOrd="0" parTransId="{1DAB02D0-702B-47FC-B430-B3588D8321B0}" sibTransId="{D2167658-649E-4315-B4AB-5A42ED421F40}"/>
    <dgm:cxn modelId="{3979E02C-CA01-448C-902F-62988485C104}" type="presOf" srcId="{D357C9C6-35A3-47DF-9335-3535AAC6A274}" destId="{503DFFA4-B7F4-48DD-B194-BD8866F2EC42}" srcOrd="1" destOrd="0" presId="urn:microsoft.com/office/officeart/2009/3/layout/HorizontalOrganizationChart"/>
    <dgm:cxn modelId="{C3CDED78-BA15-4A82-8C6E-22977C67F47E}" type="presParOf" srcId="{BDF1B783-9B62-4734-B7FD-7D58A8E39588}" destId="{E5518BA9-46B3-42D2-97FC-578074C01E0C}" srcOrd="0" destOrd="0" presId="urn:microsoft.com/office/officeart/2009/3/layout/HorizontalOrganizationChart"/>
    <dgm:cxn modelId="{55E496DD-CF84-41EF-8231-54D51BB0C637}" type="presParOf" srcId="{E5518BA9-46B3-42D2-97FC-578074C01E0C}" destId="{F5057DD2-7116-4137-B577-269C50835712}" srcOrd="0" destOrd="0" presId="urn:microsoft.com/office/officeart/2009/3/layout/HorizontalOrganizationChart"/>
    <dgm:cxn modelId="{FFDDA78B-746C-43F8-9462-D8C2C2FC0406}" type="presParOf" srcId="{F5057DD2-7116-4137-B577-269C50835712}" destId="{FA46E3F8-C47A-4532-BD47-546DBDA8B5AB}" srcOrd="0" destOrd="0" presId="urn:microsoft.com/office/officeart/2009/3/layout/HorizontalOrganizationChart"/>
    <dgm:cxn modelId="{D7942D49-0CB9-45B3-AB92-04ED7B865C27}" type="presParOf" srcId="{F5057DD2-7116-4137-B577-269C50835712}" destId="{503DFFA4-B7F4-48DD-B194-BD8866F2EC42}" srcOrd="1" destOrd="0" presId="urn:microsoft.com/office/officeart/2009/3/layout/HorizontalOrganizationChart"/>
    <dgm:cxn modelId="{A9A8E229-0FDA-4825-BB4C-E4CDC02E4CE2}" type="presParOf" srcId="{E5518BA9-46B3-42D2-97FC-578074C01E0C}" destId="{B4ED2487-FDDD-4EB8-A2EF-4265E84F797C}" srcOrd="1" destOrd="0" presId="urn:microsoft.com/office/officeart/2009/3/layout/HorizontalOrganizationChart"/>
    <dgm:cxn modelId="{A3783FDB-62A4-4358-A8C1-A56A2AD8D739}" type="presParOf" srcId="{B4ED2487-FDDD-4EB8-A2EF-4265E84F797C}" destId="{116B56C8-B52A-4FA7-9523-0AE8090476E2}" srcOrd="0" destOrd="0" presId="urn:microsoft.com/office/officeart/2009/3/layout/HorizontalOrganizationChart"/>
    <dgm:cxn modelId="{47F25A63-BFD3-438E-80AC-283D82F8E6CA}" type="presParOf" srcId="{B4ED2487-FDDD-4EB8-A2EF-4265E84F797C}" destId="{661D40A0-4682-40AC-A20B-D3438192FAEC}" srcOrd="1" destOrd="0" presId="urn:microsoft.com/office/officeart/2009/3/layout/HorizontalOrganizationChart"/>
    <dgm:cxn modelId="{50FC3298-A6B5-44AC-BAA2-5C12615791D6}" type="presParOf" srcId="{661D40A0-4682-40AC-A20B-D3438192FAEC}" destId="{927E5A90-6DBA-448A-9AE5-92AB0710CC80}" srcOrd="0" destOrd="0" presId="urn:microsoft.com/office/officeart/2009/3/layout/HorizontalOrganizationChart"/>
    <dgm:cxn modelId="{BD2BD797-3381-4A62-BBF4-24CE5A5FC3EF}" type="presParOf" srcId="{927E5A90-6DBA-448A-9AE5-92AB0710CC80}" destId="{4C99123D-8512-4934-AC11-B8EEEC9A69EE}" srcOrd="0" destOrd="0" presId="urn:microsoft.com/office/officeart/2009/3/layout/HorizontalOrganizationChart"/>
    <dgm:cxn modelId="{31365E56-C7EB-40B0-A702-0DD10618F2D6}" type="presParOf" srcId="{927E5A90-6DBA-448A-9AE5-92AB0710CC80}" destId="{4B36E2F0-D6ED-4E35-B803-8465F1103134}" srcOrd="1" destOrd="0" presId="urn:microsoft.com/office/officeart/2009/3/layout/HorizontalOrganizationChart"/>
    <dgm:cxn modelId="{74E9F9A8-5EFE-41BE-9B3F-C6D5AF4C9464}" type="presParOf" srcId="{661D40A0-4682-40AC-A20B-D3438192FAEC}" destId="{9D46B84B-0A28-4B00-8547-6C426C0BEA91}" srcOrd="1" destOrd="0" presId="urn:microsoft.com/office/officeart/2009/3/layout/HorizontalOrganizationChart"/>
    <dgm:cxn modelId="{978676F6-0861-42F3-B9C7-CD25302CC7F3}" type="presParOf" srcId="{661D40A0-4682-40AC-A20B-D3438192FAEC}" destId="{1978D6E5-90C1-4CBD-8350-A116642E1945}" srcOrd="2" destOrd="0" presId="urn:microsoft.com/office/officeart/2009/3/layout/HorizontalOrganizationChart"/>
    <dgm:cxn modelId="{B53588A9-357E-429F-8AEB-2CF146174AB9}" type="presParOf" srcId="{B4ED2487-FDDD-4EB8-A2EF-4265E84F797C}" destId="{96B9126B-622C-49D8-BE27-901EAD22424C}" srcOrd="2" destOrd="0" presId="urn:microsoft.com/office/officeart/2009/3/layout/HorizontalOrganizationChart"/>
    <dgm:cxn modelId="{23A865A4-FF8E-4B41-9DF7-5049186E4060}" type="presParOf" srcId="{B4ED2487-FDDD-4EB8-A2EF-4265E84F797C}" destId="{4373F388-0D02-4E45-8026-652C8520C6FC}" srcOrd="3" destOrd="0" presId="urn:microsoft.com/office/officeart/2009/3/layout/HorizontalOrganizationChart"/>
    <dgm:cxn modelId="{0204ABD4-0638-4BDE-B195-8BB5FD914F8C}" type="presParOf" srcId="{4373F388-0D02-4E45-8026-652C8520C6FC}" destId="{518941D1-746E-4339-9651-491736509630}" srcOrd="0" destOrd="0" presId="urn:microsoft.com/office/officeart/2009/3/layout/HorizontalOrganizationChart"/>
    <dgm:cxn modelId="{2C420245-DCBD-4295-A573-5C3EF04BAC73}" type="presParOf" srcId="{518941D1-746E-4339-9651-491736509630}" destId="{7448BC64-7A50-4670-A145-BBF3A729BA2B}" srcOrd="0" destOrd="0" presId="urn:microsoft.com/office/officeart/2009/3/layout/HorizontalOrganizationChart"/>
    <dgm:cxn modelId="{B90895D6-BB88-4377-ABC6-3393FA372F67}" type="presParOf" srcId="{518941D1-746E-4339-9651-491736509630}" destId="{6FB81D1D-BE08-4161-9A82-50F77C63922E}" srcOrd="1" destOrd="0" presId="urn:microsoft.com/office/officeart/2009/3/layout/HorizontalOrganizationChart"/>
    <dgm:cxn modelId="{E4294B6B-C175-4071-BED0-A79B65C6A97E}" type="presParOf" srcId="{4373F388-0D02-4E45-8026-652C8520C6FC}" destId="{B9BF8FCD-C33E-4FF1-AD85-7542CA9786FF}" srcOrd="1" destOrd="0" presId="urn:microsoft.com/office/officeart/2009/3/layout/HorizontalOrganizationChart"/>
    <dgm:cxn modelId="{8EEA0B0C-5D6B-4721-BEFC-2E6B9693429E}" type="presParOf" srcId="{4373F388-0D02-4E45-8026-652C8520C6FC}" destId="{1462C8BE-9952-43A1-A67B-D1098CA2BD7D}" srcOrd="2" destOrd="0" presId="urn:microsoft.com/office/officeart/2009/3/layout/HorizontalOrganizationChart"/>
    <dgm:cxn modelId="{61B0F931-7B31-447C-9711-DCF137E4DCB3}" type="presParOf" srcId="{B4ED2487-FDDD-4EB8-A2EF-4265E84F797C}" destId="{A75D088C-AF40-4343-BCE4-12C813FBFCE7}" srcOrd="4" destOrd="0" presId="urn:microsoft.com/office/officeart/2009/3/layout/HorizontalOrganizationChart"/>
    <dgm:cxn modelId="{B4B04757-3DDC-4B39-9BAF-2FF941422F6C}" type="presParOf" srcId="{B4ED2487-FDDD-4EB8-A2EF-4265E84F797C}" destId="{704E4F88-299A-4A8F-BAA5-8BA55175894D}" srcOrd="5" destOrd="0" presId="urn:microsoft.com/office/officeart/2009/3/layout/HorizontalOrganizationChart"/>
    <dgm:cxn modelId="{C88A9B41-8209-4F8B-BF42-EEE585F1E7DC}" type="presParOf" srcId="{704E4F88-299A-4A8F-BAA5-8BA55175894D}" destId="{C8217B72-1EF5-4E9C-8D1A-113D54FD1C8B}" srcOrd="0" destOrd="0" presId="urn:microsoft.com/office/officeart/2009/3/layout/HorizontalOrganizationChart"/>
    <dgm:cxn modelId="{4757F8EF-EAC1-4472-8CFC-7C3A9EC694FF}" type="presParOf" srcId="{C8217B72-1EF5-4E9C-8D1A-113D54FD1C8B}" destId="{4BF7857D-B37C-4AB5-AFE3-FF97302DCDE2}" srcOrd="0" destOrd="0" presId="urn:microsoft.com/office/officeart/2009/3/layout/HorizontalOrganizationChart"/>
    <dgm:cxn modelId="{82F74E7C-5ABB-41F4-AFB1-2CA07950E083}" type="presParOf" srcId="{C8217B72-1EF5-4E9C-8D1A-113D54FD1C8B}" destId="{6DA21B00-AA6B-4FAC-8AAB-8F446D3155F8}" srcOrd="1" destOrd="0" presId="urn:microsoft.com/office/officeart/2009/3/layout/HorizontalOrganizationChart"/>
    <dgm:cxn modelId="{876322C0-1F0C-4A01-8423-AC3A5E5631C3}" type="presParOf" srcId="{704E4F88-299A-4A8F-BAA5-8BA55175894D}" destId="{90E6F82D-A84E-4D50-88D6-77FD91833FFE}" srcOrd="1" destOrd="0" presId="urn:microsoft.com/office/officeart/2009/3/layout/HorizontalOrganizationChart"/>
    <dgm:cxn modelId="{B586F136-0C33-4CFB-A572-489A3F3055DC}" type="presParOf" srcId="{704E4F88-299A-4A8F-BAA5-8BA55175894D}" destId="{7A8E2DEC-F9AB-4E8A-A68E-386A338DDE7D}" srcOrd="2" destOrd="0" presId="urn:microsoft.com/office/officeart/2009/3/layout/HorizontalOrganizationChart"/>
    <dgm:cxn modelId="{A6003AC2-C202-4F80-B9CD-3E0D2EFD08F5}" type="presParOf" srcId="{B4ED2487-FDDD-4EB8-A2EF-4265E84F797C}" destId="{3F6B479A-E1E0-4400-80EE-D24FB188702C}" srcOrd="6" destOrd="0" presId="urn:microsoft.com/office/officeart/2009/3/layout/HorizontalOrganizationChart"/>
    <dgm:cxn modelId="{A034D3BB-0C79-484C-999F-16389F69F371}" type="presParOf" srcId="{B4ED2487-FDDD-4EB8-A2EF-4265E84F797C}" destId="{A1D5F9F6-4080-4A37-BAD1-E8F4770E0B6C}" srcOrd="7" destOrd="0" presId="urn:microsoft.com/office/officeart/2009/3/layout/HorizontalOrganizationChart"/>
    <dgm:cxn modelId="{8D41E927-8B2E-43D8-8D2B-EC6907E2B454}" type="presParOf" srcId="{A1D5F9F6-4080-4A37-BAD1-E8F4770E0B6C}" destId="{ACD18561-5C9A-49C4-BBDE-D4CEABC4FB09}" srcOrd="0" destOrd="0" presId="urn:microsoft.com/office/officeart/2009/3/layout/HorizontalOrganizationChart"/>
    <dgm:cxn modelId="{06D83338-D5DC-4C88-B692-BAE52086F25F}" type="presParOf" srcId="{ACD18561-5C9A-49C4-BBDE-D4CEABC4FB09}" destId="{CBC880C7-3C46-4C1B-AED2-71FD58D104DE}" srcOrd="0" destOrd="0" presId="urn:microsoft.com/office/officeart/2009/3/layout/HorizontalOrganizationChart"/>
    <dgm:cxn modelId="{C0FE0C8B-B7BD-48DA-A862-56B06A884BA8}" type="presParOf" srcId="{ACD18561-5C9A-49C4-BBDE-D4CEABC4FB09}" destId="{2B6FC3E0-3B5B-49CB-9482-915942A6F888}" srcOrd="1" destOrd="0" presId="urn:microsoft.com/office/officeart/2009/3/layout/HorizontalOrganizationChart"/>
    <dgm:cxn modelId="{1F585FE0-A2B1-42EF-BFED-1C74B96219E1}" type="presParOf" srcId="{A1D5F9F6-4080-4A37-BAD1-E8F4770E0B6C}" destId="{BCAA0C15-474B-436F-A4EF-784F54408A29}" srcOrd="1" destOrd="0" presId="urn:microsoft.com/office/officeart/2009/3/layout/HorizontalOrganizationChart"/>
    <dgm:cxn modelId="{025AF242-6F8D-49D6-BA81-867679AB1033}" type="presParOf" srcId="{A1D5F9F6-4080-4A37-BAD1-E8F4770E0B6C}" destId="{0467C9E2-9DBB-4CBB-9AE5-0213F3C594AD}" srcOrd="2" destOrd="0" presId="urn:microsoft.com/office/officeart/2009/3/layout/HorizontalOrganizationChart"/>
    <dgm:cxn modelId="{C4253877-8CD0-4494-AC02-68EBB4D0AE4D}" type="presParOf" srcId="{B4ED2487-FDDD-4EB8-A2EF-4265E84F797C}" destId="{597F0B6B-A739-4644-A5AD-847311DF5378}" srcOrd="8" destOrd="0" presId="urn:microsoft.com/office/officeart/2009/3/layout/HorizontalOrganizationChart"/>
    <dgm:cxn modelId="{79973F11-59D5-47F4-B77D-451AB0FD4174}" type="presParOf" srcId="{B4ED2487-FDDD-4EB8-A2EF-4265E84F797C}" destId="{5ABEBA70-960A-4B60-B846-135CA256FBC0}" srcOrd="9" destOrd="0" presId="urn:microsoft.com/office/officeart/2009/3/layout/HorizontalOrganizationChart"/>
    <dgm:cxn modelId="{961758E8-8180-42AB-93D3-F2C21688C32B}" type="presParOf" srcId="{5ABEBA70-960A-4B60-B846-135CA256FBC0}" destId="{A5089712-2829-45F8-8A40-B599330A47CF}" srcOrd="0" destOrd="0" presId="urn:microsoft.com/office/officeart/2009/3/layout/HorizontalOrganizationChart"/>
    <dgm:cxn modelId="{1029CF94-95B0-40B4-A168-70D016115AD6}" type="presParOf" srcId="{A5089712-2829-45F8-8A40-B599330A47CF}" destId="{A025C74C-2E58-4755-86BB-CBA27487240F}" srcOrd="0" destOrd="0" presId="urn:microsoft.com/office/officeart/2009/3/layout/HorizontalOrganizationChart"/>
    <dgm:cxn modelId="{86A7AEC8-6C16-43AC-9B90-FF97B8BD9F4C}" type="presParOf" srcId="{A5089712-2829-45F8-8A40-B599330A47CF}" destId="{DBD8542C-A201-4E6E-A467-6DDD9D005B22}" srcOrd="1" destOrd="0" presId="urn:microsoft.com/office/officeart/2009/3/layout/HorizontalOrganizationChart"/>
    <dgm:cxn modelId="{61947CA2-D78D-4F66-A355-BDB4924BB43B}" type="presParOf" srcId="{5ABEBA70-960A-4B60-B846-135CA256FBC0}" destId="{6AEE4B4D-AE13-427D-8CF5-2726065E73C4}" srcOrd="1" destOrd="0" presId="urn:microsoft.com/office/officeart/2009/3/layout/HorizontalOrganizationChart"/>
    <dgm:cxn modelId="{FE68B4F9-CCAB-4F98-A99C-42EFEA39DF0B}" type="presParOf" srcId="{5ABEBA70-960A-4B60-B846-135CA256FBC0}" destId="{210794A0-96C8-43BC-8C5E-E5B460391A0F}" srcOrd="2" destOrd="0" presId="urn:microsoft.com/office/officeart/2009/3/layout/HorizontalOrganizationChart"/>
    <dgm:cxn modelId="{C1A33810-8CAF-49E4-A38C-0B23CD9109A0}" type="presParOf" srcId="{E5518BA9-46B3-42D2-97FC-578074C01E0C}" destId="{B61B4F0B-F909-4AA7-8754-6027BB48E04D}" srcOrd="2" destOrd="0" presId="urn:microsoft.com/office/officeart/2009/3/layout/HorizontalOrganizationChart"/>
  </dgm:cxnLst>
  <dgm:bg/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F0B6B-A739-4644-A5AD-847311DF5378}">
      <dsp:nvSpPr>
        <dsp:cNvPr id="0" name=""/>
        <dsp:cNvSpPr/>
      </dsp:nvSpPr>
      <dsp:spPr>
        <a:xfrm>
          <a:off x="3607099" y="3175679"/>
          <a:ext cx="1138296" cy="2645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7566" y="0"/>
              </a:lnTo>
              <a:lnTo>
                <a:pt x="827566" y="2645768"/>
              </a:lnTo>
              <a:lnTo>
                <a:pt x="1138296" y="2645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B479A-E1E0-4400-80EE-D24FB188702C}">
      <dsp:nvSpPr>
        <dsp:cNvPr id="0" name=""/>
        <dsp:cNvSpPr/>
      </dsp:nvSpPr>
      <dsp:spPr>
        <a:xfrm>
          <a:off x="3607099" y="3175679"/>
          <a:ext cx="1138296" cy="13096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27566" y="0"/>
              </a:lnTo>
              <a:lnTo>
                <a:pt x="827566" y="1309630"/>
              </a:lnTo>
              <a:lnTo>
                <a:pt x="1138296" y="13096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D088C-AF40-4343-BCE4-12C813FBFCE7}">
      <dsp:nvSpPr>
        <dsp:cNvPr id="0" name=""/>
        <dsp:cNvSpPr/>
      </dsp:nvSpPr>
      <dsp:spPr>
        <a:xfrm>
          <a:off x="3607099" y="3103451"/>
          <a:ext cx="11382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72227"/>
              </a:moveTo>
              <a:lnTo>
                <a:pt x="827566" y="72227"/>
              </a:lnTo>
              <a:lnTo>
                <a:pt x="827566" y="45720"/>
              </a:lnTo>
              <a:lnTo>
                <a:pt x="113829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9126B-622C-49D8-BE27-901EAD22424C}">
      <dsp:nvSpPr>
        <dsp:cNvPr id="0" name=""/>
        <dsp:cNvSpPr/>
      </dsp:nvSpPr>
      <dsp:spPr>
        <a:xfrm>
          <a:off x="3607099" y="1813033"/>
          <a:ext cx="1138296" cy="1362645"/>
        </a:xfrm>
        <a:custGeom>
          <a:avLst/>
          <a:gdLst/>
          <a:ahLst/>
          <a:cxnLst/>
          <a:rect l="0" t="0" r="0" b="0"/>
          <a:pathLst>
            <a:path>
              <a:moveTo>
                <a:pt x="0" y="1362645"/>
              </a:moveTo>
              <a:lnTo>
                <a:pt x="827566" y="1362645"/>
              </a:lnTo>
              <a:lnTo>
                <a:pt x="827566" y="0"/>
              </a:lnTo>
              <a:lnTo>
                <a:pt x="113829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6B56C8-B52A-4FA7-9523-0AE8090476E2}">
      <dsp:nvSpPr>
        <dsp:cNvPr id="0" name=""/>
        <dsp:cNvSpPr/>
      </dsp:nvSpPr>
      <dsp:spPr>
        <a:xfrm>
          <a:off x="3607099" y="476895"/>
          <a:ext cx="1138296" cy="2698783"/>
        </a:xfrm>
        <a:custGeom>
          <a:avLst/>
          <a:gdLst/>
          <a:ahLst/>
          <a:cxnLst/>
          <a:rect l="0" t="0" r="0" b="0"/>
          <a:pathLst>
            <a:path>
              <a:moveTo>
                <a:pt x="0" y="2698783"/>
              </a:moveTo>
              <a:lnTo>
                <a:pt x="827566" y="2698783"/>
              </a:lnTo>
              <a:lnTo>
                <a:pt x="827566" y="0"/>
              </a:lnTo>
              <a:lnTo>
                <a:pt x="113829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6E3F8-C47A-4532-BD47-546DBDA8B5AB}">
      <dsp:nvSpPr>
        <dsp:cNvPr id="0" name=""/>
        <dsp:cNvSpPr/>
      </dsp:nvSpPr>
      <dsp:spPr>
        <a:xfrm>
          <a:off x="499801" y="2701816"/>
          <a:ext cx="3107297" cy="947725"/>
        </a:xfrm>
        <a:prstGeom prst="rect">
          <a:avLst/>
        </a:prstGeom>
        <a:solidFill>
          <a:srgbClr val="BFE34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900" kern="1200" dirty="0" smtClean="0"/>
            <a:t>HOME</a:t>
          </a:r>
          <a:endParaRPr kumimoji="1" lang="ja-JP" altLang="en-US" sz="3900" kern="1200" dirty="0"/>
        </a:p>
      </dsp:txBody>
      <dsp:txXfrm>
        <a:off x="499801" y="2701816"/>
        <a:ext cx="3107297" cy="947725"/>
      </dsp:txXfrm>
    </dsp:sp>
    <dsp:sp modelId="{4C99123D-8512-4934-AC11-B8EEEC9A69EE}">
      <dsp:nvSpPr>
        <dsp:cNvPr id="0" name=""/>
        <dsp:cNvSpPr/>
      </dsp:nvSpPr>
      <dsp:spPr>
        <a:xfrm>
          <a:off x="4745395" y="3032"/>
          <a:ext cx="3107297" cy="947725"/>
        </a:xfrm>
        <a:prstGeom prst="rect">
          <a:avLst/>
        </a:prstGeom>
        <a:solidFill>
          <a:srgbClr val="BFE34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900" kern="1200" dirty="0" smtClean="0"/>
            <a:t>ALL ITEM</a:t>
          </a:r>
          <a:endParaRPr kumimoji="1" lang="ja-JP" altLang="en-US" sz="3900" kern="1200" dirty="0"/>
        </a:p>
      </dsp:txBody>
      <dsp:txXfrm>
        <a:off x="4745395" y="3032"/>
        <a:ext cx="3107297" cy="947725"/>
      </dsp:txXfrm>
    </dsp:sp>
    <dsp:sp modelId="{7448BC64-7A50-4670-A145-BBF3A729BA2B}">
      <dsp:nvSpPr>
        <dsp:cNvPr id="0" name=""/>
        <dsp:cNvSpPr/>
      </dsp:nvSpPr>
      <dsp:spPr>
        <a:xfrm>
          <a:off x="4745395" y="1339170"/>
          <a:ext cx="3107297" cy="947725"/>
        </a:xfrm>
        <a:prstGeom prst="rect">
          <a:avLst/>
        </a:prstGeom>
        <a:solidFill>
          <a:srgbClr val="BFE34D"/>
        </a:solidFill>
        <a:ln w="0" cap="flat" cmpd="sng" algn="ctr">
          <a:solidFill>
            <a:srgbClr val="BFE34D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b="0" i="0" u="none" kern="1200" dirty="0" smtClean="0"/>
            <a:t>NEW ARRIVALS</a:t>
          </a:r>
          <a:endParaRPr kumimoji="1" lang="ja-JP" altLang="en-US" sz="3900" kern="1200" dirty="0"/>
        </a:p>
      </dsp:txBody>
      <dsp:txXfrm>
        <a:off x="4745395" y="1339170"/>
        <a:ext cx="3107297" cy="947725"/>
      </dsp:txXfrm>
    </dsp:sp>
    <dsp:sp modelId="{4BF7857D-B37C-4AB5-AFE3-FF97302DCDE2}">
      <dsp:nvSpPr>
        <dsp:cNvPr id="0" name=""/>
        <dsp:cNvSpPr/>
      </dsp:nvSpPr>
      <dsp:spPr>
        <a:xfrm>
          <a:off x="4745395" y="2675308"/>
          <a:ext cx="3107297" cy="947725"/>
        </a:xfrm>
        <a:prstGeom prst="rect">
          <a:avLst/>
        </a:prstGeom>
        <a:solidFill>
          <a:srgbClr val="BFE34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900" kern="1200" dirty="0" smtClean="0"/>
            <a:t>ABOUT</a:t>
          </a:r>
          <a:endParaRPr kumimoji="1" lang="ja-JP" altLang="en-US" sz="3900" kern="1200" dirty="0"/>
        </a:p>
      </dsp:txBody>
      <dsp:txXfrm>
        <a:off x="4745395" y="2675308"/>
        <a:ext cx="3107297" cy="947725"/>
      </dsp:txXfrm>
    </dsp:sp>
    <dsp:sp modelId="{CBC880C7-3C46-4C1B-AED2-71FD58D104DE}">
      <dsp:nvSpPr>
        <dsp:cNvPr id="0" name=""/>
        <dsp:cNvSpPr/>
      </dsp:nvSpPr>
      <dsp:spPr>
        <a:xfrm>
          <a:off x="4745395" y="4011446"/>
          <a:ext cx="3107297" cy="947725"/>
        </a:xfrm>
        <a:prstGeom prst="rect">
          <a:avLst/>
        </a:prstGeom>
        <a:solidFill>
          <a:srgbClr val="BFE34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900" kern="1200" dirty="0" smtClean="0"/>
            <a:t>SNAP</a:t>
          </a:r>
        </a:p>
      </dsp:txBody>
      <dsp:txXfrm>
        <a:off x="4745395" y="4011446"/>
        <a:ext cx="3107297" cy="947725"/>
      </dsp:txXfrm>
    </dsp:sp>
    <dsp:sp modelId="{A025C74C-2E58-4755-86BB-CBA27487240F}">
      <dsp:nvSpPr>
        <dsp:cNvPr id="0" name=""/>
        <dsp:cNvSpPr/>
      </dsp:nvSpPr>
      <dsp:spPr>
        <a:xfrm>
          <a:off x="4745395" y="5347584"/>
          <a:ext cx="3107297" cy="947725"/>
        </a:xfrm>
        <a:prstGeom prst="rect">
          <a:avLst/>
        </a:prstGeom>
        <a:solidFill>
          <a:srgbClr val="BFE34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lvl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3900" kern="1200" dirty="0" smtClean="0"/>
            <a:t>CONTACT</a:t>
          </a:r>
          <a:endParaRPr kumimoji="1" lang="ja-JP" altLang="en-US" sz="3900" kern="1200" dirty="0"/>
        </a:p>
      </dsp:txBody>
      <dsp:txXfrm>
        <a:off x="4745395" y="5347584"/>
        <a:ext cx="3107297" cy="947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EFFF-7C5E-43D2-9A4D-1A64BCB14A66}" type="datetimeFigureOut">
              <a:rPr kumimoji="1" lang="ja-JP" altLang="en-US" smtClean="0"/>
              <a:t>2025/8/29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FB88-2E08-439D-A7C6-A024D947C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5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EFFF-7C5E-43D2-9A4D-1A64BCB14A66}" type="datetimeFigureOut">
              <a:rPr kumimoji="1" lang="ja-JP" altLang="en-US" smtClean="0"/>
              <a:t>2025/8/29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FB88-2E08-439D-A7C6-A024D947C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31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EFFF-7C5E-43D2-9A4D-1A64BCB14A66}" type="datetimeFigureOut">
              <a:rPr kumimoji="1" lang="ja-JP" altLang="en-US" smtClean="0"/>
              <a:t>2025/8/29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FB88-2E08-439D-A7C6-A024D947C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063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EFFF-7C5E-43D2-9A4D-1A64BCB14A66}" type="datetimeFigureOut">
              <a:rPr kumimoji="1" lang="ja-JP" altLang="en-US" smtClean="0"/>
              <a:t>2025/8/29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FB88-2E08-439D-A7C6-A024D947C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49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EFFF-7C5E-43D2-9A4D-1A64BCB14A66}" type="datetimeFigureOut">
              <a:rPr kumimoji="1" lang="ja-JP" altLang="en-US" smtClean="0"/>
              <a:t>2025/8/29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FB88-2E08-439D-A7C6-A024D947C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22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EFFF-7C5E-43D2-9A4D-1A64BCB14A66}" type="datetimeFigureOut">
              <a:rPr kumimoji="1" lang="ja-JP" altLang="en-US" smtClean="0"/>
              <a:t>2025/8/29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FB88-2E08-439D-A7C6-A024D947C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15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EFFF-7C5E-43D2-9A4D-1A64BCB14A66}" type="datetimeFigureOut">
              <a:rPr kumimoji="1" lang="ja-JP" altLang="en-US" smtClean="0"/>
              <a:t>2025/8/29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FB88-2E08-439D-A7C6-A024D947C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30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EFFF-7C5E-43D2-9A4D-1A64BCB14A66}" type="datetimeFigureOut">
              <a:rPr kumimoji="1" lang="ja-JP" altLang="en-US" smtClean="0"/>
              <a:t>2025/8/29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FB88-2E08-439D-A7C6-A024D947C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85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EFFF-7C5E-43D2-9A4D-1A64BCB14A66}" type="datetimeFigureOut">
              <a:rPr kumimoji="1" lang="ja-JP" altLang="en-US" smtClean="0"/>
              <a:t>2025/8/29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FB88-2E08-439D-A7C6-A024D947C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09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EFFF-7C5E-43D2-9A4D-1A64BCB14A66}" type="datetimeFigureOut">
              <a:rPr kumimoji="1" lang="ja-JP" altLang="en-US" smtClean="0"/>
              <a:t>2025/8/29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FB88-2E08-439D-A7C6-A024D947C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837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EFFF-7C5E-43D2-9A4D-1A64BCB14A66}" type="datetimeFigureOut">
              <a:rPr kumimoji="1" lang="ja-JP" altLang="en-US" smtClean="0"/>
              <a:t>2025/8/29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0FB88-2E08-439D-A7C6-A024D947C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15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rgbClr val="99FF66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3EFFF-7C5E-43D2-9A4D-1A64BCB14A66}" type="datetimeFigureOut">
              <a:rPr kumimoji="1" lang="ja-JP" altLang="en-US" smtClean="0"/>
              <a:t>2025/8/29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0FB88-2E08-439D-A7C6-A024D947CA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31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bertelib.official.e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 smtClean="0">
                <a:latin typeface="+mn-ea"/>
                <a:ea typeface="+mn-ea"/>
              </a:rPr>
              <a:t>個人制作発表</a:t>
            </a:r>
            <a:endParaRPr kumimoji="1" lang="ja-JP" altLang="en-US" b="1" dirty="0">
              <a:latin typeface="+mn-ea"/>
              <a:ea typeface="+mn-ea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579544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</a:rPr>
              <a:t>早稲田電子</a:t>
            </a:r>
            <a:r>
              <a:rPr kumimoji="1" lang="en-US" altLang="ja-JP" dirty="0" smtClean="0">
                <a:latin typeface="+mn-ea"/>
              </a:rPr>
              <a:t>IT</a:t>
            </a:r>
            <a:r>
              <a:rPr kumimoji="1" lang="ja-JP" altLang="en-US" dirty="0" smtClean="0">
                <a:latin typeface="+mn-ea"/>
              </a:rPr>
              <a:t>教育センター </a:t>
            </a:r>
            <a:r>
              <a:rPr kumimoji="1" lang="en-US" altLang="ja-JP" dirty="0" smtClean="0">
                <a:latin typeface="+mn-ea"/>
              </a:rPr>
              <a:t>6</a:t>
            </a:r>
            <a:r>
              <a:rPr kumimoji="1" lang="ja-JP" altLang="en-US" dirty="0" smtClean="0">
                <a:latin typeface="+mn-ea"/>
              </a:rPr>
              <a:t>月生 早川亜実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984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878958108"/>
              </p:ext>
            </p:extLst>
          </p:nvPr>
        </p:nvGraphicFramePr>
        <p:xfrm>
          <a:off x="142145" y="291709"/>
          <a:ext cx="8869332" cy="6298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800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5400" dirty="0">
                <a:latin typeface="+mn-ea"/>
                <a:ea typeface="+mn-ea"/>
              </a:rPr>
              <a:t>WEB</a:t>
            </a:r>
            <a:r>
              <a:rPr lang="ja-JP" altLang="en-US" sz="5400" dirty="0">
                <a:latin typeface="+mn-ea"/>
                <a:ea typeface="+mn-ea"/>
              </a:rPr>
              <a:t>サイトデザイン詳細</a:t>
            </a:r>
            <a:endParaRPr lang="en-US" altLang="ja-JP" sz="5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964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41902" y="2517912"/>
            <a:ext cx="7886700" cy="3419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 smtClean="0"/>
              <a:t>・各ページごとに画像の配置パターンを変更。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・ロゴやナビゲーションにポップな印象を与える文字デザインを使用。</a:t>
            </a: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・パステルグリーン、パステルイエロー、黒と白の </a:t>
            </a:r>
            <a:r>
              <a:rPr lang="en-US" altLang="ja-JP" dirty="0"/>
              <a:t>4 </a:t>
            </a:r>
            <a:r>
              <a:rPr lang="ja-JP" altLang="en-US" dirty="0"/>
              <a:t>色を使用。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41902" y="1062944"/>
            <a:ext cx="68041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作成時工夫した点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43045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2448477"/>
            <a:ext cx="7886700" cy="28126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NEW ARRIVALS </a:t>
            </a:r>
            <a:r>
              <a:rPr lang="ja-JP" altLang="en-US" dirty="0"/>
              <a:t>情報</a:t>
            </a:r>
            <a:r>
              <a:rPr lang="ja-JP" altLang="en-US" dirty="0" smtClean="0"/>
              <a:t>にてスライドショーを組み込み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 smtClean="0"/>
              <a:t>・</a:t>
            </a:r>
            <a:r>
              <a:rPr lang="en-US" altLang="ja-JP" dirty="0"/>
              <a:t> NEW ARRIVALS</a:t>
            </a:r>
            <a:r>
              <a:rPr lang="ja-JP" altLang="en-US" dirty="0" smtClean="0"/>
              <a:t>ページ</a:t>
            </a:r>
            <a:r>
              <a:rPr lang="ja-JP" altLang="en-US" dirty="0"/>
              <a:t>への</a:t>
            </a:r>
            <a:r>
              <a:rPr lang="ja-JP" altLang="en-US" dirty="0" smtClean="0"/>
              <a:t>リンクボタン</a:t>
            </a:r>
            <a:r>
              <a:rPr lang="ja-JP" altLang="en-US" dirty="0"/>
              <a:t>を</a:t>
            </a:r>
            <a:r>
              <a:rPr lang="ja-JP" altLang="en-US" dirty="0" smtClean="0"/>
              <a:t>組み込み</a:t>
            </a:r>
            <a:r>
              <a:rPr lang="ja-JP" altLang="en-US" dirty="0"/>
              <a:t>。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INFORMATION </a:t>
            </a:r>
            <a:r>
              <a:rPr kumimoji="1" lang="ja-JP" altLang="en-US" dirty="0" smtClean="0"/>
              <a:t>欄にて新着情報を掲載。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52524"/>
            <a:ext cx="2406098" cy="7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6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2276199"/>
            <a:ext cx="7886700" cy="2348810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・新商品を含めた全商品を掲載したページ。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 smtClean="0"/>
              <a:t>・ページ上部に注意事項を記載。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095789"/>
            <a:ext cx="3845894" cy="6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67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2302702"/>
            <a:ext cx="7886700" cy="2057262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・新着商品のメインビジュアルを先頭に掲載。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・下部に</a:t>
            </a:r>
            <a:r>
              <a:rPr kumimoji="1" lang="en-US" altLang="ja-JP" dirty="0" smtClean="0"/>
              <a:t>ALL ITEM</a:t>
            </a:r>
            <a:r>
              <a:rPr kumimoji="1" lang="ja-JP" altLang="en-US" dirty="0" smtClean="0"/>
              <a:t>に飛べるリンクを組み込み。</a:t>
            </a:r>
            <a:endParaRPr kumimoji="1"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086263"/>
            <a:ext cx="6255860" cy="7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6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2461730"/>
            <a:ext cx="7886700" cy="2163279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・デザイナー情報、ショップ情報を掲載。</a:t>
            </a:r>
            <a:endParaRPr kumimoji="1"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・円形の画像を使用し、商品ページと違いを持たせる。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71" y="1208433"/>
            <a:ext cx="3588853" cy="76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8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6131" y="2276199"/>
            <a:ext cx="7886700" cy="2335558"/>
          </a:xfrm>
        </p:spPr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・顧客に商品を身に付けた際のイメージを持ってもらうため、</a:t>
            </a:r>
            <a:r>
              <a:rPr lang="ja-JP" altLang="en-US" dirty="0"/>
              <a:t>着画を掲載</a:t>
            </a:r>
            <a:r>
              <a:rPr lang="ja-JP" altLang="en-US" dirty="0" smtClean="0"/>
              <a:t>し。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・文字をなくし、画像のみ使用。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1" y="1109041"/>
            <a:ext cx="2766185" cy="79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7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2209939"/>
            <a:ext cx="7886700" cy="2878897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 smtClean="0"/>
              <a:t>・メールアドレス以外を入力、また未入力項目があると送信ができない仕様になっている。</a:t>
            </a:r>
            <a:endParaRPr lang="en-US" altLang="ja-JP" dirty="0" smtClean="0"/>
          </a:p>
          <a:p>
            <a:pPr marL="0" indent="0">
              <a:buNone/>
            </a:pPr>
            <a:r>
              <a:rPr kumimoji="1" lang="ja-JP" altLang="en-US" dirty="0" smtClean="0"/>
              <a:t>・情報を送信すると、送信完了ページに切り替わる。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009651"/>
            <a:ext cx="4742412" cy="76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25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6600" dirty="0" smtClean="0">
                <a:latin typeface="+mn-ea"/>
                <a:ea typeface="+mn-ea"/>
              </a:rPr>
              <a:t>ご清聴ありがとうございました。</a:t>
            </a:r>
            <a:endParaRPr kumimoji="1" lang="ja-JP" altLang="en-US" sz="6600" dirty="0">
              <a:latin typeface="+mn-ea"/>
              <a:ea typeface="+mn-ea"/>
            </a:endParaRP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>
                <a:latin typeface="+mn-ea"/>
              </a:rPr>
              <a:t>早稲田電子</a:t>
            </a:r>
            <a:r>
              <a:rPr lang="en-US" altLang="ja-JP" dirty="0">
                <a:latin typeface="+mn-ea"/>
              </a:rPr>
              <a:t>IT</a:t>
            </a:r>
            <a:r>
              <a:rPr lang="ja-JP" altLang="en-US" dirty="0">
                <a:latin typeface="+mn-ea"/>
              </a:rPr>
              <a:t>教育センター </a:t>
            </a:r>
            <a:r>
              <a:rPr lang="en-US" altLang="ja-JP" dirty="0">
                <a:latin typeface="+mn-ea"/>
              </a:rPr>
              <a:t>6</a:t>
            </a:r>
            <a:r>
              <a:rPr lang="ja-JP" altLang="en-US" dirty="0">
                <a:latin typeface="+mn-ea"/>
              </a:rPr>
              <a:t>月生 早川亜実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19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827518"/>
            <a:ext cx="1687530" cy="998107"/>
          </a:xfrm>
        </p:spPr>
        <p:txBody>
          <a:bodyPr/>
          <a:lstStyle/>
          <a:p>
            <a:r>
              <a:rPr lang="ja-JP" altLang="en-US" dirty="0">
                <a:latin typeface="+mn-ea"/>
                <a:ea typeface="+mn-ea"/>
              </a:rPr>
              <a:t>目次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671513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 dirty="0">
                <a:latin typeface="+mn-ea"/>
              </a:rPr>
              <a:t>クライアント情報</a:t>
            </a:r>
            <a:endParaRPr lang="en-US" altLang="ja-JP" sz="36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3600" dirty="0" smtClean="0">
                <a:latin typeface="+mn-ea"/>
              </a:rPr>
              <a:t>WEB</a:t>
            </a:r>
            <a:r>
              <a:rPr lang="ja-JP" altLang="en-US" sz="3600" dirty="0">
                <a:latin typeface="+mn-ea"/>
              </a:rPr>
              <a:t>サイト制作の概要</a:t>
            </a:r>
            <a:endParaRPr lang="en-US" altLang="ja-JP" sz="3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ja-JP" altLang="en-US" sz="3600" dirty="0">
                <a:latin typeface="+mn-ea"/>
              </a:rPr>
              <a:t>サイトマップ</a:t>
            </a:r>
            <a:endParaRPr lang="en-US" altLang="ja-JP" sz="3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ja-JP" sz="3600" dirty="0">
                <a:latin typeface="+mn-ea"/>
              </a:rPr>
              <a:t>WEB</a:t>
            </a:r>
            <a:r>
              <a:rPr lang="ja-JP" altLang="en-US" sz="3600" dirty="0">
                <a:latin typeface="+mn-ea"/>
              </a:rPr>
              <a:t>サイトデザイン</a:t>
            </a:r>
            <a:r>
              <a:rPr lang="ja-JP" altLang="en-US" sz="3600" dirty="0" smtClean="0">
                <a:latin typeface="+mn-ea"/>
              </a:rPr>
              <a:t>詳細</a:t>
            </a:r>
          </a:p>
        </p:txBody>
      </p:sp>
    </p:spTree>
    <p:extLst>
      <p:ext uri="{BB962C8B-B14F-4D97-AF65-F5344CB8AC3E}">
        <p14:creationId xmlns:p14="http://schemas.microsoft.com/office/powerpoint/2010/main" val="12780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kumimoji="1" lang="ja-JP" altLang="en-US" dirty="0" smtClean="0">
                <a:latin typeface="+mn-ea"/>
                <a:ea typeface="+mn-ea"/>
              </a:rPr>
              <a:t>クライアント情報</a:t>
            </a:r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012897" y="1030398"/>
            <a:ext cx="4207910" cy="994172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（リベルテ）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39" y="1074819"/>
            <a:ext cx="2713022" cy="813907"/>
          </a:xfrm>
        </p:spPr>
      </p:pic>
      <p:sp>
        <p:nvSpPr>
          <p:cNvPr id="5" name="テキスト ボックス 4"/>
          <p:cNvSpPr txBox="1"/>
          <p:nvPr/>
        </p:nvSpPr>
        <p:spPr>
          <a:xfrm>
            <a:off x="616449" y="2135515"/>
            <a:ext cx="833234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>
                <a:latin typeface="+mn-ea"/>
              </a:rPr>
              <a:t>・友人</a:t>
            </a:r>
            <a:r>
              <a:rPr lang="ja-JP" altLang="en-US" sz="2800" dirty="0">
                <a:latin typeface="+mn-ea"/>
              </a:rPr>
              <a:t>が実際に運営して</a:t>
            </a:r>
            <a:r>
              <a:rPr lang="ja-JP" altLang="en-US" sz="2800" dirty="0" smtClean="0">
                <a:latin typeface="+mn-ea"/>
              </a:rPr>
              <a:t>いる、ビーズアクセサリーブランド。</a:t>
            </a:r>
            <a:endParaRPr lang="en-US" altLang="ja-JP" sz="2800" dirty="0" smtClean="0">
              <a:latin typeface="+mn-ea"/>
            </a:endParaRPr>
          </a:p>
          <a:p>
            <a:endParaRPr lang="en-US" altLang="ja-JP" sz="2800" dirty="0">
              <a:latin typeface="+mn-ea"/>
            </a:endParaRPr>
          </a:p>
          <a:p>
            <a:r>
              <a:rPr lang="ja-JP" altLang="en-US" sz="2800" dirty="0" smtClean="0">
                <a:latin typeface="+mn-ea"/>
              </a:rPr>
              <a:t>・現在</a:t>
            </a:r>
            <a:r>
              <a:rPr lang="ja-JP" altLang="en-US" sz="2800" dirty="0">
                <a:latin typeface="+mn-ea"/>
              </a:rPr>
              <a:t>は </a:t>
            </a:r>
            <a:r>
              <a:rPr lang="en-US" altLang="ja-JP" sz="2800" dirty="0">
                <a:latin typeface="+mn-ea"/>
              </a:rPr>
              <a:t>BASE </a:t>
            </a:r>
            <a:r>
              <a:rPr lang="ja-JP" altLang="en-US" sz="2800" dirty="0">
                <a:latin typeface="+mn-ea"/>
              </a:rPr>
              <a:t>で</a:t>
            </a:r>
            <a:r>
              <a:rPr lang="ja-JP" altLang="en-US" sz="2800" dirty="0" smtClean="0">
                <a:latin typeface="+mn-ea"/>
              </a:rPr>
              <a:t>ネットショップ</a:t>
            </a:r>
            <a:r>
              <a:rPr lang="ja-JP" altLang="en-US" sz="2800" dirty="0">
                <a:latin typeface="+mn-ea"/>
              </a:rPr>
              <a:t>を運営</a:t>
            </a:r>
            <a:r>
              <a:rPr lang="ja-JP" altLang="en-US" sz="2800" dirty="0" smtClean="0">
                <a:latin typeface="+mn-ea"/>
              </a:rPr>
              <a:t>。</a:t>
            </a:r>
            <a:endParaRPr lang="en-US" altLang="ja-JP" sz="2800" dirty="0" smtClean="0">
              <a:latin typeface="+mn-ea"/>
            </a:endParaRPr>
          </a:p>
          <a:p>
            <a:endParaRPr lang="en-US" altLang="ja-JP" sz="2800" dirty="0" smtClean="0">
              <a:latin typeface="+mn-ea"/>
            </a:endParaRPr>
          </a:p>
          <a:p>
            <a:r>
              <a:rPr lang="ja-JP" altLang="en-US" sz="2800" dirty="0" smtClean="0">
                <a:latin typeface="+mn-ea"/>
              </a:rPr>
              <a:t>・主に </a:t>
            </a:r>
            <a:r>
              <a:rPr lang="en-US" altLang="ja-JP" sz="2800" dirty="0" smtClean="0">
                <a:latin typeface="+mn-ea"/>
              </a:rPr>
              <a:t>Instagram </a:t>
            </a:r>
            <a:r>
              <a:rPr lang="ja-JP" altLang="en-US" sz="2800" dirty="0" smtClean="0">
                <a:latin typeface="+mn-ea"/>
              </a:rPr>
              <a:t>で宣伝し、顧客を獲得している。</a:t>
            </a:r>
            <a:endParaRPr lang="en-US" altLang="ja-JP" sz="2800" dirty="0">
              <a:latin typeface="+mn-ea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7490300" y="3376856"/>
            <a:ext cx="1653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 err="1">
                <a:hlinkClick r:id="rId3"/>
              </a:rPr>
              <a:t>LIBeRté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0826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5400" dirty="0">
                <a:latin typeface="+mn-ea"/>
                <a:ea typeface="+mn-ea"/>
              </a:rPr>
              <a:t>WEB</a:t>
            </a:r>
            <a:r>
              <a:rPr lang="ja-JP" altLang="en-US" sz="5400" dirty="0">
                <a:latin typeface="+mn-ea"/>
                <a:ea typeface="+mn-ea"/>
              </a:rPr>
              <a:t>サイト制作の概要</a:t>
            </a:r>
            <a:endParaRPr lang="en-US" altLang="ja-JP" sz="5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541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736187"/>
            <a:ext cx="7886700" cy="1325563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サイト作成の目的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2740025"/>
            <a:ext cx="7886700" cy="2613853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 dirty="0">
                <a:latin typeface="+mn-ea"/>
              </a:rPr>
              <a:t>顧客へ</a:t>
            </a:r>
            <a:r>
              <a:rPr lang="ja-JP" altLang="en-US" dirty="0" smtClean="0">
                <a:latin typeface="+mn-ea"/>
              </a:rPr>
              <a:t>の安心感、信頼感をアピール。</a:t>
            </a:r>
            <a:endParaRPr lang="en-US" altLang="ja-JP" dirty="0" smtClean="0">
              <a:latin typeface="+mn-ea"/>
            </a:endParaRPr>
          </a:p>
          <a:p>
            <a:pPr marL="0" indent="0" algn="ctr">
              <a:buNone/>
            </a:pPr>
            <a:r>
              <a:rPr kumimoji="1" lang="ja-JP" altLang="en-US" dirty="0" smtClean="0">
                <a:latin typeface="+mn-ea"/>
              </a:rPr>
              <a:t>ブランドイメージの確立。</a:t>
            </a:r>
            <a:endParaRPr kumimoji="1" lang="en-US" altLang="ja-JP" dirty="0" smtClean="0">
              <a:latin typeface="+mn-ea"/>
            </a:endParaRPr>
          </a:p>
          <a:p>
            <a:pPr marL="0" indent="0" algn="ctr">
              <a:buNone/>
            </a:pPr>
            <a:r>
              <a:rPr lang="ja-JP" altLang="en-US" dirty="0">
                <a:latin typeface="+mn-ea"/>
              </a:rPr>
              <a:t>売上</a:t>
            </a:r>
            <a:r>
              <a:rPr lang="ja-JP" altLang="en-US" dirty="0" smtClean="0">
                <a:latin typeface="+mn-ea"/>
              </a:rPr>
              <a:t>アップ。</a:t>
            </a:r>
            <a:endParaRPr kumimoji="1" lang="ja-JP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088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802448"/>
            <a:ext cx="7886700" cy="1325563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ターゲット層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2673764"/>
            <a:ext cx="7886700" cy="228254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ja-JP" dirty="0" smtClean="0"/>
              <a:t>10</a:t>
            </a:r>
            <a:r>
              <a:rPr lang="ja-JP" altLang="en-US" dirty="0" smtClean="0"/>
              <a:t>代～</a:t>
            </a:r>
            <a:r>
              <a:rPr lang="en-US" altLang="ja-JP" dirty="0" smtClean="0"/>
              <a:t>30</a:t>
            </a:r>
            <a:r>
              <a:rPr lang="ja-JP" altLang="en-US" dirty="0" smtClean="0"/>
              <a:t>代までの若者。</a:t>
            </a:r>
            <a:endParaRPr lang="en-US" altLang="ja-JP" dirty="0" smtClean="0"/>
          </a:p>
          <a:p>
            <a:pPr marL="0" indent="0" algn="ctr">
              <a:buNone/>
            </a:pPr>
            <a:r>
              <a:rPr kumimoji="1" lang="ja-JP" altLang="en-US" dirty="0" smtClean="0"/>
              <a:t>ネットショッピングで洋服を購入する個人。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785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987977"/>
            <a:ext cx="7886700" cy="1325563"/>
          </a:xfrm>
        </p:spPr>
        <p:txBody>
          <a:bodyPr/>
          <a:lstStyle/>
          <a:p>
            <a:r>
              <a:rPr kumimoji="1" lang="ja-JP" altLang="en-US" dirty="0" smtClean="0">
                <a:latin typeface="+mn-ea"/>
                <a:ea typeface="+mn-ea"/>
              </a:rPr>
              <a:t>サイトイメージ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2832790"/>
            <a:ext cx="7886700" cy="2547592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 smtClean="0"/>
              <a:t>商品のイメージを引き継いでポップさを取り入れつつ、チープな印象を避ける。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265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5400" dirty="0">
                <a:latin typeface="+mn-ea"/>
                <a:ea typeface="+mn-ea"/>
              </a:rPr>
              <a:t>サイトマップ</a:t>
            </a:r>
            <a:endParaRPr lang="en-US" altLang="ja-JP" sz="5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023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</TotalTime>
  <Words>349</Words>
  <Application>Microsoft Office PowerPoint</Application>
  <PresentationFormat>画面に合わせる (4:3)</PresentationFormat>
  <Paragraphs>56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個人制作発表</vt:lpstr>
      <vt:lpstr>目次</vt:lpstr>
      <vt:lpstr>クライアント情報</vt:lpstr>
      <vt:lpstr>（リベルテ）</vt:lpstr>
      <vt:lpstr>WEBサイト制作の概要</vt:lpstr>
      <vt:lpstr>サイト作成の目的</vt:lpstr>
      <vt:lpstr>ターゲット層</vt:lpstr>
      <vt:lpstr>サイトイメージ</vt:lpstr>
      <vt:lpstr>サイトマップ</vt:lpstr>
      <vt:lpstr>PowerPoint プレゼンテーション</vt:lpstr>
      <vt:lpstr>WEBサイトデザイン詳細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ご清聴ありがとうございました。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wd0706</dc:creator>
  <cp:lastModifiedBy>wd0706</cp:lastModifiedBy>
  <cp:revision>13</cp:revision>
  <dcterms:created xsi:type="dcterms:W3CDTF">2025-08-28T07:06:01Z</dcterms:created>
  <dcterms:modified xsi:type="dcterms:W3CDTF">2025-08-29T02:14:51Z</dcterms:modified>
</cp:coreProperties>
</file>