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58" r:id="rId4"/>
    <p:sldId id="27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/>
    <p:restoredTop sz="86233"/>
  </p:normalViewPr>
  <p:slideViewPr>
    <p:cSldViewPr snapToGrid="0" snapToObjects="1">
      <p:cViewPr varScale="1">
        <p:scale>
          <a:sx n="133" d="100"/>
          <a:sy n="133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o Guedelha" userId="29104595-6a0a-4bf9-8eeb-db486a0f9440" providerId="ADAL" clId="{DD22962B-5ACF-1144-BBEF-D63FE04529BF}"/>
    <pc:docChg chg="undo redo custSel addSld delSld modSld sldOrd addMainMaster delMainMaster modMainMaster">
      <pc:chgData name="Nuno Guedelha" userId="29104595-6a0a-4bf9-8eeb-db486a0f9440" providerId="ADAL" clId="{DD22962B-5ACF-1144-BBEF-D63FE04529BF}" dt="2021-10-04T01:39:17.961" v="2869" actId="12"/>
      <pc:docMkLst>
        <pc:docMk/>
      </pc:docMkLst>
      <pc:sldChg chg="addSp delSp modSp mod">
        <pc:chgData name="Nuno Guedelha" userId="29104595-6a0a-4bf9-8eeb-db486a0f9440" providerId="ADAL" clId="{DD22962B-5ACF-1144-BBEF-D63FE04529BF}" dt="2021-10-03T03:32:21.662" v="115" actId="113"/>
        <pc:sldMkLst>
          <pc:docMk/>
          <pc:sldMk cId="3263701084" sldId="257"/>
        </pc:sldMkLst>
        <pc:spChg chg="mod">
          <ac:chgData name="Nuno Guedelha" userId="29104595-6a0a-4bf9-8eeb-db486a0f9440" providerId="ADAL" clId="{DD22962B-5ACF-1144-BBEF-D63FE04529BF}" dt="2021-10-03T03:32:21.662" v="115" actId="113"/>
          <ac:spMkLst>
            <pc:docMk/>
            <pc:sldMk cId="3263701084" sldId="257"/>
            <ac:spMk id="2" creationId="{00000000-0000-0000-0000-000000000000}"/>
          </ac:spMkLst>
        </pc:spChg>
        <pc:spChg chg="add del mod">
          <ac:chgData name="Nuno Guedelha" userId="29104595-6a0a-4bf9-8eeb-db486a0f9440" providerId="ADAL" clId="{DD22962B-5ACF-1144-BBEF-D63FE04529BF}" dt="2021-10-03T03:04:22.827" v="7"/>
          <ac:spMkLst>
            <pc:docMk/>
            <pc:sldMk cId="3263701084" sldId="257"/>
            <ac:spMk id="5" creationId="{5320C6A5-0748-1946-8C64-D6207779118E}"/>
          </ac:spMkLst>
        </pc:spChg>
      </pc:sldChg>
      <pc:sldChg chg="addSp delSp modSp mod modTransition modClrScheme chgLayout">
        <pc:chgData name="Nuno Guedelha" userId="29104595-6a0a-4bf9-8eeb-db486a0f9440" providerId="ADAL" clId="{DD22962B-5ACF-1144-BBEF-D63FE04529BF}" dt="2021-10-03T20:01:53.284" v="1515"/>
        <pc:sldMkLst>
          <pc:docMk/>
          <pc:sldMk cId="902873898" sldId="258"/>
        </pc:sldMkLst>
        <pc:spChg chg="del">
          <ac:chgData name="Nuno Guedelha" userId="29104595-6a0a-4bf9-8eeb-db486a0f9440" providerId="ADAL" clId="{DD22962B-5ACF-1144-BBEF-D63FE04529BF}" dt="2021-10-03T03:08:49.896" v="13" actId="700"/>
          <ac:spMkLst>
            <pc:docMk/>
            <pc:sldMk cId="902873898" sldId="258"/>
            <ac:spMk id="2" creationId="{A679D8E7-505B-A643-A386-74C26AF7F5C2}"/>
          </ac:spMkLst>
        </pc:spChg>
        <pc:spChg chg="del">
          <ac:chgData name="Nuno Guedelha" userId="29104595-6a0a-4bf9-8eeb-db486a0f9440" providerId="ADAL" clId="{DD22962B-5ACF-1144-BBEF-D63FE04529BF}" dt="2021-10-03T03:08:49.896" v="13" actId="700"/>
          <ac:spMkLst>
            <pc:docMk/>
            <pc:sldMk cId="902873898" sldId="258"/>
            <ac:spMk id="3" creationId="{6F01C7C6-1447-9242-BD0A-3EC466E026CD}"/>
          </ac:spMkLst>
        </pc:spChg>
        <pc:spChg chg="del mod">
          <ac:chgData name="Nuno Guedelha" userId="29104595-6a0a-4bf9-8eeb-db486a0f9440" providerId="ADAL" clId="{DD22962B-5ACF-1144-BBEF-D63FE04529BF}" dt="2021-10-03T03:04:48.825" v="8" actId="478"/>
          <ac:spMkLst>
            <pc:docMk/>
            <pc:sldMk cId="902873898" sldId="258"/>
            <ac:spMk id="4" creationId="{4C169C6A-66FF-624F-A6EB-2FEA917B6ABC}"/>
          </ac:spMkLst>
        </pc:spChg>
        <pc:spChg chg="add del mod ord">
          <ac:chgData name="Nuno Guedelha" userId="29104595-6a0a-4bf9-8eeb-db486a0f9440" providerId="ADAL" clId="{DD22962B-5ACF-1144-BBEF-D63FE04529BF}" dt="2021-10-03T03:09:15.400" v="14" actId="6264"/>
          <ac:spMkLst>
            <pc:docMk/>
            <pc:sldMk cId="902873898" sldId="258"/>
            <ac:spMk id="5" creationId="{4D731D51-F877-7F4E-BB2E-411A6122D0A8}"/>
          </ac:spMkLst>
        </pc:spChg>
        <pc:spChg chg="add del mod ord">
          <ac:chgData name="Nuno Guedelha" userId="29104595-6a0a-4bf9-8eeb-db486a0f9440" providerId="ADAL" clId="{DD22962B-5ACF-1144-BBEF-D63FE04529BF}" dt="2021-10-03T03:09:15.400" v="14" actId="6264"/>
          <ac:spMkLst>
            <pc:docMk/>
            <pc:sldMk cId="902873898" sldId="258"/>
            <ac:spMk id="6" creationId="{486BDAD0-8C04-544F-970A-A8CAE5AD4C6F}"/>
          </ac:spMkLst>
        </pc:spChg>
        <pc:spChg chg="add del mod ord">
          <ac:chgData name="Nuno Guedelha" userId="29104595-6a0a-4bf9-8eeb-db486a0f9440" providerId="ADAL" clId="{DD22962B-5ACF-1144-BBEF-D63FE04529BF}" dt="2021-10-03T03:09:22.205" v="15" actId="700"/>
          <ac:spMkLst>
            <pc:docMk/>
            <pc:sldMk cId="902873898" sldId="258"/>
            <ac:spMk id="7" creationId="{48F68274-50A5-3844-AA2C-C079C2C8CC20}"/>
          </ac:spMkLst>
        </pc:spChg>
        <pc:spChg chg="add del mod ord">
          <ac:chgData name="Nuno Guedelha" userId="29104595-6a0a-4bf9-8eeb-db486a0f9440" providerId="ADAL" clId="{DD22962B-5ACF-1144-BBEF-D63FE04529BF}" dt="2021-10-03T03:09:22.205" v="15" actId="700"/>
          <ac:spMkLst>
            <pc:docMk/>
            <pc:sldMk cId="902873898" sldId="258"/>
            <ac:spMk id="8" creationId="{42CFCB32-5F34-2D49-B2B0-A85AAB7530B7}"/>
          </ac:spMkLst>
        </pc:spChg>
        <pc:spChg chg="add del mod ord">
          <ac:chgData name="Nuno Guedelha" userId="29104595-6a0a-4bf9-8eeb-db486a0f9440" providerId="ADAL" clId="{DD22962B-5ACF-1144-BBEF-D63FE04529BF}" dt="2021-10-03T03:09:31.693" v="16" actId="700"/>
          <ac:spMkLst>
            <pc:docMk/>
            <pc:sldMk cId="902873898" sldId="258"/>
            <ac:spMk id="9" creationId="{3E1B40C7-F9C4-6D4D-8390-E94E504F7809}"/>
          </ac:spMkLst>
        </pc:spChg>
        <pc:spChg chg="add del mod ord">
          <ac:chgData name="Nuno Guedelha" userId="29104595-6a0a-4bf9-8eeb-db486a0f9440" providerId="ADAL" clId="{DD22962B-5ACF-1144-BBEF-D63FE04529BF}" dt="2021-10-03T03:09:31.693" v="16" actId="700"/>
          <ac:spMkLst>
            <pc:docMk/>
            <pc:sldMk cId="902873898" sldId="258"/>
            <ac:spMk id="10" creationId="{F5281EB7-4FB4-FB40-A005-E5D72E9B994B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1" creationId="{91D00D08-AF1D-934F-8124-EBEE32B03BA4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2" creationId="{921E54B5-F12E-8548-A201-F659E74DF649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3" creationId="{F8D61C8A-9F76-304A-8017-745D8F4A407F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4" creationId="{BDEA5B44-2C69-FA49-BC78-4B8EBC2F62D3}"/>
          </ac:spMkLst>
        </pc:spChg>
        <pc:spChg chg="add del mod ord">
          <ac:chgData name="Nuno Guedelha" userId="29104595-6a0a-4bf9-8eeb-db486a0f9440" providerId="ADAL" clId="{DD22962B-5ACF-1144-BBEF-D63FE04529BF}" dt="2021-10-03T03:09:35.559" v="17" actId="700"/>
          <ac:spMkLst>
            <pc:docMk/>
            <pc:sldMk cId="902873898" sldId="258"/>
            <ac:spMk id="15" creationId="{4A007F8E-E703-6547-8300-B058D6753A43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6" creationId="{B05A56F0-FB48-CF48-96E1-9F68B26C5CC5}"/>
          </ac:spMkLst>
        </pc:spChg>
        <pc:spChg chg="add del mod ord">
          <ac:chgData name="Nuno Guedelha" userId="29104595-6a0a-4bf9-8eeb-db486a0f9440" providerId="ADAL" clId="{DD22962B-5ACF-1144-BBEF-D63FE04529BF}" dt="2021-10-03T03:27:23.390" v="94" actId="700"/>
          <ac:spMkLst>
            <pc:docMk/>
            <pc:sldMk cId="902873898" sldId="258"/>
            <ac:spMk id="17" creationId="{3CAD6705-3D97-ED47-9CF0-10DE3A545E8D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8" creationId="{F700517A-E45B-8449-B65D-24FCE7110D89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19" creationId="{7BCADF6F-1486-084C-870F-F151EBF9FA5D}"/>
          </ac:spMkLst>
        </pc:spChg>
        <pc:spChg chg="add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0" creationId="{465BB639-46B3-1148-B479-3C83AFD022A9}"/>
          </ac:spMkLst>
        </pc:spChg>
        <pc:spChg chg="add del mod or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1" creationId="{2BA9959C-7AE6-ED45-B901-6C5BF6BF17D8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2" creationId="{690614D8-21BA-6D4E-BABF-2B094AA5EDFD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3" creationId="{5B7F8AD8-B292-DE40-8D95-BADB6732D587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4" creationId="{1D8BD132-60C9-DC4A-9301-BB7D826C893C}"/>
          </ac:spMkLst>
        </pc:spChg>
        <pc:spChg chg="add del mo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5" creationId="{43729AB0-4A6C-F742-AEA3-E768A3A3ECB4}"/>
          </ac:spMkLst>
        </pc:spChg>
        <pc:spChg chg="add del mod ord">
          <ac:chgData name="Nuno Guedelha" userId="29104595-6a0a-4bf9-8eeb-db486a0f9440" providerId="ADAL" clId="{DD22962B-5ACF-1144-BBEF-D63FE04529BF}" dt="2021-10-03T03:32:54.567" v="118" actId="6264"/>
          <ac:spMkLst>
            <pc:docMk/>
            <pc:sldMk cId="902873898" sldId="258"/>
            <ac:spMk id="26" creationId="{D217F714-645E-1E40-9E14-82598D0FD714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7" creationId="{090CAA1C-863E-0846-8A47-C4B5B9832019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8" creationId="{72870E68-FBE3-FF4F-9517-44CD5A61F76A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29" creationId="{A5459CB8-107B-F849-A7CC-62988F837E9C}"/>
          </ac:spMkLst>
        </pc:spChg>
        <pc:spChg chg="add del mod">
          <ac:chgData name="Nuno Guedelha" userId="29104595-6a0a-4bf9-8eeb-db486a0f9440" providerId="ADAL" clId="{DD22962B-5ACF-1144-BBEF-D63FE04529BF}" dt="2021-10-03T03:33:06.877" v="119" actId="6264"/>
          <ac:spMkLst>
            <pc:docMk/>
            <pc:sldMk cId="902873898" sldId="258"/>
            <ac:spMk id="30" creationId="{EB08B120-360D-0044-A916-4CA4ECD0EE23}"/>
          </ac:spMkLst>
        </pc:spChg>
        <pc:spChg chg="add mod ord">
          <ac:chgData name="Nuno Guedelha" userId="29104595-6a0a-4bf9-8eeb-db486a0f9440" providerId="ADAL" clId="{DD22962B-5ACF-1144-BBEF-D63FE04529BF}" dt="2021-10-03T19:53:36.993" v="1368" actId="16959"/>
          <ac:spMkLst>
            <pc:docMk/>
            <pc:sldMk cId="902873898" sldId="258"/>
            <ac:spMk id="31" creationId="{D8817E02-7DE2-F04C-899A-7FB825275862}"/>
          </ac:spMkLst>
        </pc:spChg>
        <pc:spChg chg="add del mod">
          <ac:chgData name="Nuno Guedelha" userId="29104595-6a0a-4bf9-8eeb-db486a0f9440" providerId="ADAL" clId="{DD22962B-5ACF-1144-BBEF-D63FE04529BF}" dt="2021-10-03T04:06:37.768" v="546" actId="478"/>
          <ac:spMkLst>
            <pc:docMk/>
            <pc:sldMk cId="902873898" sldId="258"/>
            <ac:spMk id="32" creationId="{AA416939-0E61-0B4C-881C-D31DCB36DFE1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3" creationId="{FFC03BDA-15FA-0F40-B6AB-3A0A2C7AD72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4" creationId="{96DC8B69-0BFE-AD4A-BACD-B708F700153E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5" creationId="{957199F0-D030-2842-BA60-152B70D3D70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6" creationId="{0D363C2F-FC40-EF4D-9BF1-A1B00C1DB3D4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7" creationId="{7E62D66A-553E-9743-A705-11BCADD2194D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8" creationId="{E0941E45-1824-0F46-8559-AFFC969EF384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39" creationId="{2E499E69-A575-3D4D-BA72-6FDFCA42F4E0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40" creationId="{0B0485ED-4DDC-CE4C-803D-E7C7F97B6FBD}"/>
          </ac:spMkLst>
        </pc:spChg>
        <pc:spChg chg="add mod">
          <ac:chgData name="Nuno Guedelha" userId="29104595-6a0a-4bf9-8eeb-db486a0f9440" providerId="ADAL" clId="{DD22962B-5ACF-1144-BBEF-D63FE04529BF}" dt="2021-10-03T04:35:24.606" v="984" actId="1076"/>
          <ac:spMkLst>
            <pc:docMk/>
            <pc:sldMk cId="902873898" sldId="258"/>
            <ac:spMk id="41" creationId="{1EB5A38F-F7A1-0C44-9EF5-F5E515ED6DD3}"/>
          </ac:spMkLst>
        </pc:spChg>
      </pc:sldChg>
      <pc:sldChg chg="addSp delSp modSp add mod chgLayout">
        <pc:chgData name="Nuno Guedelha" userId="29104595-6a0a-4bf9-8eeb-db486a0f9440" providerId="ADAL" clId="{DD22962B-5ACF-1144-BBEF-D63FE04529BF}" dt="2021-10-03T20:11:28.483" v="1572" actId="27636"/>
        <pc:sldMkLst>
          <pc:docMk/>
          <pc:sldMk cId="2224489550" sldId="259"/>
        </pc:sldMkLst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2" creationId="{B96A2111-F43D-FF47-902F-4FE56EEE57FC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3" creationId="{0F1D8788-5932-A44C-9DA3-0F16DC08BCAA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4" creationId="{7638C004-90C1-094D-B9AA-024723EAC307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5" creationId="{05E98969-6348-7D44-8759-B54ED9B22878}"/>
          </ac:spMkLst>
        </pc:spChg>
        <pc:spChg chg="add del mod">
          <ac:chgData name="Nuno Guedelha" userId="29104595-6a0a-4bf9-8eeb-db486a0f9440" providerId="ADAL" clId="{DD22962B-5ACF-1144-BBEF-D63FE04529BF}" dt="2021-10-03T03:31:12.730" v="109" actId="6264"/>
          <ac:spMkLst>
            <pc:docMk/>
            <pc:sldMk cId="2224489550" sldId="259"/>
            <ac:spMk id="6" creationId="{847BF91E-3E01-2B47-AFBF-83D3E5F6C309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7" creationId="{E8583FCF-A36F-B842-9DA3-62D3AA3A51EA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8" creationId="{8170A0D3-706D-7C4B-8CE2-BE92FE138238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9" creationId="{6D12E2EF-7ED9-534A-8B18-087D77B68AF2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10" creationId="{FF91A58B-1579-7845-B033-1A96B798A65A}"/>
          </ac:spMkLst>
        </pc:spChg>
        <pc:spChg chg="add del mod">
          <ac:chgData name="Nuno Guedelha" userId="29104595-6a0a-4bf9-8eeb-db486a0f9440" providerId="ADAL" clId="{DD22962B-5ACF-1144-BBEF-D63FE04529BF}" dt="2021-10-03T03:31:24.068" v="111" actId="6264"/>
          <ac:spMkLst>
            <pc:docMk/>
            <pc:sldMk cId="2224489550" sldId="259"/>
            <ac:spMk id="11" creationId="{525C34C6-69E3-9B4E-A162-C8B4ADE60EAA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2" creationId="{18167735-23F6-5B4B-935C-544080FA0052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3" creationId="{076BC4E7-D829-FE48-9AA6-4A0C2983B640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4" creationId="{1B1AE834-2EFB-AD4C-8A12-AF643B80E5DD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5" creationId="{56C3D3BF-DDDD-1F4B-930D-5FA13C561BCB}"/>
          </ac:spMkLst>
        </pc:spChg>
        <pc:spChg chg="mod ord">
          <ac:chgData name="Nuno Guedelha" userId="29104595-6a0a-4bf9-8eeb-db486a0f9440" providerId="ADAL" clId="{DD22962B-5ACF-1144-BBEF-D63FE04529BF}" dt="2021-10-03T03:32:04.141" v="114" actId="2711"/>
          <ac:spMkLst>
            <pc:docMk/>
            <pc:sldMk cId="2224489550" sldId="259"/>
            <ac:spMk id="16" creationId="{B05A56F0-FB48-CF48-96E1-9F68B26C5CC5}"/>
          </ac:spMkLst>
        </pc:spChg>
        <pc:spChg chg="mod ord">
          <ac:chgData name="Nuno Guedelha" userId="29104595-6a0a-4bf9-8eeb-db486a0f9440" providerId="ADAL" clId="{DD22962B-5ACF-1144-BBEF-D63FE04529BF}" dt="2021-10-03T20:11:28.483" v="1572" actId="27636"/>
          <ac:spMkLst>
            <pc:docMk/>
            <pc:sldMk cId="2224489550" sldId="259"/>
            <ac:spMk id="17" creationId="{3CAD6705-3D97-ED47-9CF0-10DE3A545E8D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8" creationId="{F700517A-E45B-8449-B65D-24FCE7110D89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19" creationId="{7BCADF6F-1486-084C-870F-F151EBF9FA5D}"/>
          </ac:spMkLst>
        </pc:spChg>
        <pc:spChg chg="mod or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20" creationId="{465BB639-46B3-1148-B479-3C83AFD022A9}"/>
          </ac:spMkLst>
        </pc:spChg>
        <pc:spChg chg="add del mod">
          <ac:chgData name="Nuno Guedelha" userId="29104595-6a0a-4bf9-8eeb-db486a0f9440" providerId="ADAL" clId="{DD22962B-5ACF-1144-BBEF-D63FE04529BF}" dt="2021-10-03T03:31:35.595" v="113" actId="6264"/>
          <ac:spMkLst>
            <pc:docMk/>
            <pc:sldMk cId="2224489550" sldId="259"/>
            <ac:spMk id="21" creationId="{66ACED28-8667-2C4F-BD75-4747CA564E57}"/>
          </ac:spMkLst>
        </pc:spChg>
      </pc:sldChg>
      <pc:sldChg chg="new del">
        <pc:chgData name="Nuno Guedelha" userId="29104595-6a0a-4bf9-8eeb-db486a0f9440" providerId="ADAL" clId="{DD22962B-5ACF-1144-BBEF-D63FE04529BF}" dt="2021-10-03T03:05:09.460" v="10" actId="2696"/>
        <pc:sldMkLst>
          <pc:docMk/>
          <pc:sldMk cId="2643508989" sldId="259"/>
        </pc:sldMkLst>
      </pc:sldChg>
      <pc:sldChg chg="new del">
        <pc:chgData name="Nuno Guedelha" userId="29104595-6a0a-4bf9-8eeb-db486a0f9440" providerId="ADAL" clId="{DD22962B-5ACF-1144-BBEF-D63FE04529BF}" dt="2021-10-03T03:07:12.705" v="12" actId="2696"/>
        <pc:sldMkLst>
          <pc:docMk/>
          <pc:sldMk cId="3513350813" sldId="259"/>
        </pc:sldMkLst>
      </pc:sldChg>
      <pc:sldChg chg="modSp new del mod">
        <pc:chgData name="Nuno Guedelha" userId="29104595-6a0a-4bf9-8eeb-db486a0f9440" providerId="ADAL" clId="{DD22962B-5ACF-1144-BBEF-D63FE04529BF}" dt="2021-10-03T03:32:41.205" v="116" actId="2696"/>
        <pc:sldMkLst>
          <pc:docMk/>
          <pc:sldMk cId="163442729" sldId="260"/>
        </pc:sldMkLst>
        <pc:spChg chg="mod">
          <ac:chgData name="Nuno Guedelha" userId="29104595-6a0a-4bf9-8eeb-db486a0f9440" providerId="ADAL" clId="{DD22962B-5ACF-1144-BBEF-D63FE04529BF}" dt="2021-10-03T03:28:35.460" v="100" actId="20577"/>
          <ac:spMkLst>
            <pc:docMk/>
            <pc:sldMk cId="163442729" sldId="260"/>
            <ac:spMk id="2" creationId="{3E0DBB65-3FB0-794C-AAC4-32CE292C43FB}"/>
          </ac:spMkLst>
        </pc:spChg>
      </pc:sldChg>
      <pc:sldChg chg="modSp new del mod">
        <pc:chgData name="Nuno Guedelha" userId="29104595-6a0a-4bf9-8eeb-db486a0f9440" providerId="ADAL" clId="{DD22962B-5ACF-1144-BBEF-D63FE04529BF}" dt="2021-10-03T20:11:37.249" v="1573" actId="2696"/>
        <pc:sldMkLst>
          <pc:docMk/>
          <pc:sldMk cId="1425900997" sldId="261"/>
        </pc:sldMkLst>
        <pc:spChg chg="mod">
          <ac:chgData name="Nuno Guedelha" userId="29104595-6a0a-4bf9-8eeb-db486a0f9440" providerId="ADAL" clId="{DD22962B-5ACF-1144-BBEF-D63FE04529BF}" dt="2021-10-03T03:34:23.799" v="182" actId="20577"/>
          <ac:spMkLst>
            <pc:docMk/>
            <pc:sldMk cId="1425900997" sldId="261"/>
            <ac:spMk id="2" creationId="{4256AEE0-09E3-E448-ABD4-6B95B5AFC23E}"/>
          </ac:spMkLst>
        </pc:spChg>
      </pc:sldChg>
      <pc:sldChg chg="addSp modSp add mod modClrScheme chgLayout">
        <pc:chgData name="Nuno Guedelha" userId="29104595-6a0a-4bf9-8eeb-db486a0f9440" providerId="ADAL" clId="{DD22962B-5ACF-1144-BBEF-D63FE04529BF}" dt="2021-10-04T01:31:19.870" v="2859" actId="20577"/>
        <pc:sldMkLst>
          <pc:docMk/>
          <pc:sldMk cId="974064988" sldId="262"/>
        </pc:sldMkLst>
        <pc:spChg chg="mod ord">
          <ac:chgData name="Nuno Guedelha" userId="29104595-6a0a-4bf9-8eeb-db486a0f9440" providerId="ADAL" clId="{DD22962B-5ACF-1144-BBEF-D63FE04529BF}" dt="2021-10-04T01:09:53.080" v="2693" actId="700"/>
          <ac:spMkLst>
            <pc:docMk/>
            <pc:sldMk cId="974064988" sldId="262"/>
            <ac:spMk id="2" creationId="{4256AEE0-09E3-E448-ABD4-6B95B5AFC23E}"/>
          </ac:spMkLst>
        </pc:spChg>
        <pc:spChg chg="mod ord">
          <ac:chgData name="Nuno Guedelha" userId="29104595-6a0a-4bf9-8eeb-db486a0f9440" providerId="ADAL" clId="{DD22962B-5ACF-1144-BBEF-D63FE04529BF}" dt="2021-10-04T01:10:40.103" v="2701" actId="20577"/>
          <ac:spMkLst>
            <pc:docMk/>
            <pc:sldMk cId="974064988" sldId="262"/>
            <ac:spMk id="3" creationId="{3A996973-35A7-E140-B3A5-B6A24371B5B7}"/>
          </ac:spMkLst>
        </pc:spChg>
        <pc:spChg chg="mod ord">
          <ac:chgData name="Nuno Guedelha" userId="29104595-6a0a-4bf9-8eeb-db486a0f9440" providerId="ADAL" clId="{DD22962B-5ACF-1144-BBEF-D63FE04529BF}" dt="2021-10-04T01:09:53.080" v="2693" actId="700"/>
          <ac:spMkLst>
            <pc:docMk/>
            <pc:sldMk cId="974064988" sldId="262"/>
            <ac:spMk id="4" creationId="{8E24865B-409C-6B43-84E6-066BC117A1C7}"/>
          </ac:spMkLst>
        </pc:spChg>
        <pc:spChg chg="mod ord">
          <ac:chgData name="Nuno Guedelha" userId="29104595-6a0a-4bf9-8eeb-db486a0f9440" providerId="ADAL" clId="{DD22962B-5ACF-1144-BBEF-D63FE04529BF}" dt="2021-10-04T01:09:53.080" v="2693" actId="700"/>
          <ac:spMkLst>
            <pc:docMk/>
            <pc:sldMk cId="974064988" sldId="262"/>
            <ac:spMk id="5" creationId="{CDA1594A-18F9-4541-BD40-59197D71EDE9}"/>
          </ac:spMkLst>
        </pc:spChg>
        <pc:spChg chg="mod ord">
          <ac:chgData name="Nuno Guedelha" userId="29104595-6a0a-4bf9-8eeb-db486a0f9440" providerId="ADAL" clId="{DD22962B-5ACF-1144-BBEF-D63FE04529BF}" dt="2021-10-04T01:09:53.080" v="2693" actId="700"/>
          <ac:spMkLst>
            <pc:docMk/>
            <pc:sldMk cId="974064988" sldId="262"/>
            <ac:spMk id="6" creationId="{8C02A304-6E6D-FD4D-BE63-69925ED1CD80}"/>
          </ac:spMkLst>
        </pc:spChg>
        <pc:spChg chg="add mod ord">
          <ac:chgData name="Nuno Guedelha" userId="29104595-6a0a-4bf9-8eeb-db486a0f9440" providerId="ADAL" clId="{DD22962B-5ACF-1144-BBEF-D63FE04529BF}" dt="2021-10-04T01:31:19.870" v="2859" actId="20577"/>
          <ac:spMkLst>
            <pc:docMk/>
            <pc:sldMk cId="974064988" sldId="262"/>
            <ac:spMk id="7" creationId="{C3CB9815-48AB-BF42-BB78-1AD1D566C3ED}"/>
          </ac:spMkLst>
        </pc:spChg>
      </pc:sldChg>
      <pc:sldChg chg="modSp new mod">
        <pc:chgData name="Nuno Guedelha" userId="29104595-6a0a-4bf9-8eeb-db486a0f9440" providerId="ADAL" clId="{DD22962B-5ACF-1144-BBEF-D63FE04529BF}" dt="2021-10-03T03:35:20.625" v="189" actId="20577"/>
        <pc:sldMkLst>
          <pc:docMk/>
          <pc:sldMk cId="1715025257" sldId="263"/>
        </pc:sldMkLst>
        <pc:spChg chg="mod">
          <ac:chgData name="Nuno Guedelha" userId="29104595-6a0a-4bf9-8eeb-db486a0f9440" providerId="ADAL" clId="{DD22962B-5ACF-1144-BBEF-D63FE04529BF}" dt="2021-10-03T03:35:20.625" v="189" actId="20577"/>
          <ac:spMkLst>
            <pc:docMk/>
            <pc:sldMk cId="1715025257" sldId="263"/>
            <ac:spMk id="2" creationId="{17A6B92C-3803-CC4E-A736-5E7E3CB7150A}"/>
          </ac:spMkLst>
        </pc:spChg>
      </pc:sldChg>
      <pc:sldChg chg="modSp new mod">
        <pc:chgData name="Nuno Guedelha" userId="29104595-6a0a-4bf9-8eeb-db486a0f9440" providerId="ADAL" clId="{DD22962B-5ACF-1144-BBEF-D63FE04529BF}" dt="2021-10-03T03:36:01.962" v="192" actId="27636"/>
        <pc:sldMkLst>
          <pc:docMk/>
          <pc:sldMk cId="2969369230" sldId="264"/>
        </pc:sldMkLst>
        <pc:spChg chg="mod">
          <ac:chgData name="Nuno Guedelha" userId="29104595-6a0a-4bf9-8eeb-db486a0f9440" providerId="ADAL" clId="{DD22962B-5ACF-1144-BBEF-D63FE04529BF}" dt="2021-10-03T03:36:01.962" v="192" actId="27636"/>
          <ac:spMkLst>
            <pc:docMk/>
            <pc:sldMk cId="2969369230" sldId="264"/>
            <ac:spMk id="2" creationId="{9860C6B2-0AAA-674E-A807-48EE508D31E6}"/>
          </ac:spMkLst>
        </pc:spChg>
      </pc:sldChg>
      <pc:sldChg chg="modSp new">
        <pc:chgData name="Nuno Guedelha" userId="29104595-6a0a-4bf9-8eeb-db486a0f9440" providerId="ADAL" clId="{DD22962B-5ACF-1144-BBEF-D63FE04529BF}" dt="2021-10-03T03:36:34.165" v="194"/>
        <pc:sldMkLst>
          <pc:docMk/>
          <pc:sldMk cId="592871201" sldId="265"/>
        </pc:sldMkLst>
        <pc:spChg chg="mod">
          <ac:chgData name="Nuno Guedelha" userId="29104595-6a0a-4bf9-8eeb-db486a0f9440" providerId="ADAL" clId="{DD22962B-5ACF-1144-BBEF-D63FE04529BF}" dt="2021-10-03T03:36:34.165" v="194"/>
          <ac:spMkLst>
            <pc:docMk/>
            <pc:sldMk cId="592871201" sldId="265"/>
            <ac:spMk id="2" creationId="{7E53F41F-110E-D74D-A1B4-DF2F027E55EC}"/>
          </ac:spMkLst>
        </pc:spChg>
      </pc:sldChg>
      <pc:sldChg chg="modSp new mod">
        <pc:chgData name="Nuno Guedelha" userId="29104595-6a0a-4bf9-8eeb-db486a0f9440" providerId="ADAL" clId="{DD22962B-5ACF-1144-BBEF-D63FE04529BF}" dt="2021-10-03T03:37:17.398" v="197" actId="27636"/>
        <pc:sldMkLst>
          <pc:docMk/>
          <pc:sldMk cId="1188569330" sldId="266"/>
        </pc:sldMkLst>
        <pc:spChg chg="mod">
          <ac:chgData name="Nuno Guedelha" userId="29104595-6a0a-4bf9-8eeb-db486a0f9440" providerId="ADAL" clId="{DD22962B-5ACF-1144-BBEF-D63FE04529BF}" dt="2021-10-03T03:37:17.398" v="197" actId="27636"/>
          <ac:spMkLst>
            <pc:docMk/>
            <pc:sldMk cId="1188569330" sldId="266"/>
            <ac:spMk id="2" creationId="{4E6D08EA-D4DB-4347-BB9A-1A9DA6064A0C}"/>
          </ac:spMkLst>
        </pc:spChg>
      </pc:sldChg>
      <pc:sldChg chg="modSp new mod">
        <pc:chgData name="Nuno Guedelha" userId="29104595-6a0a-4bf9-8eeb-db486a0f9440" providerId="ADAL" clId="{DD22962B-5ACF-1144-BBEF-D63FE04529BF}" dt="2021-10-03T03:37:32.360" v="200" actId="27636"/>
        <pc:sldMkLst>
          <pc:docMk/>
          <pc:sldMk cId="3107851301" sldId="267"/>
        </pc:sldMkLst>
        <pc:spChg chg="mod">
          <ac:chgData name="Nuno Guedelha" userId="29104595-6a0a-4bf9-8eeb-db486a0f9440" providerId="ADAL" clId="{DD22962B-5ACF-1144-BBEF-D63FE04529BF}" dt="2021-10-03T03:37:32.360" v="200" actId="27636"/>
          <ac:spMkLst>
            <pc:docMk/>
            <pc:sldMk cId="3107851301" sldId="267"/>
            <ac:spMk id="2" creationId="{FEF05386-71D7-7345-9CD1-4C11E0D199E5}"/>
          </ac:spMkLst>
        </pc:spChg>
      </pc:sldChg>
      <pc:sldChg chg="addSp delSp modSp new mod">
        <pc:chgData name="Nuno Guedelha" userId="29104595-6a0a-4bf9-8eeb-db486a0f9440" providerId="ADAL" clId="{DD22962B-5ACF-1144-BBEF-D63FE04529BF}" dt="2021-10-04T01:39:17.961" v="2869" actId="12"/>
        <pc:sldMkLst>
          <pc:docMk/>
          <pc:sldMk cId="1984518357" sldId="268"/>
        </pc:sldMkLst>
        <pc:spChg chg="mod">
          <ac:chgData name="Nuno Guedelha" userId="29104595-6a0a-4bf9-8eeb-db486a0f9440" providerId="ADAL" clId="{DD22962B-5ACF-1144-BBEF-D63FE04529BF}" dt="2021-10-04T01:06:40.952" v="2652" actId="20577"/>
          <ac:spMkLst>
            <pc:docMk/>
            <pc:sldMk cId="1984518357" sldId="268"/>
            <ac:spMk id="2" creationId="{7FC5E85F-D7F1-B247-BF97-B50910E1DF47}"/>
          </ac:spMkLst>
        </pc:spChg>
        <pc:spChg chg="mod">
          <ac:chgData name="Nuno Guedelha" userId="29104595-6a0a-4bf9-8eeb-db486a0f9440" providerId="ADAL" clId="{DD22962B-5ACF-1144-BBEF-D63FE04529BF}" dt="2021-10-04T01:39:17.961" v="2869" actId="12"/>
          <ac:spMkLst>
            <pc:docMk/>
            <pc:sldMk cId="1984518357" sldId="268"/>
            <ac:spMk id="3" creationId="{B53A0C7D-E945-F84F-BB8B-7555D27A7D4A}"/>
          </ac:spMkLst>
        </pc:spChg>
        <pc:picChg chg="add del mod">
          <ac:chgData name="Nuno Guedelha" userId="29104595-6a0a-4bf9-8eeb-db486a0f9440" providerId="ADAL" clId="{DD22962B-5ACF-1144-BBEF-D63FE04529BF}" dt="2021-10-03T23:07:02.368" v="2119" actId="478"/>
          <ac:picMkLst>
            <pc:docMk/>
            <pc:sldMk cId="1984518357" sldId="268"/>
            <ac:picMk id="11" creationId="{159BBACE-7AAA-F74E-A018-18B0591C9171}"/>
          </ac:picMkLst>
        </pc:picChg>
        <pc:picChg chg="add del mod">
          <ac:chgData name="Nuno Guedelha" userId="29104595-6a0a-4bf9-8eeb-db486a0f9440" providerId="ADAL" clId="{DD22962B-5ACF-1144-BBEF-D63FE04529BF}" dt="2021-10-04T00:32:29.047" v="2144" actId="478"/>
          <ac:picMkLst>
            <pc:docMk/>
            <pc:sldMk cId="1984518357" sldId="268"/>
            <ac:picMk id="1026" creationId="{B1C11A7B-543D-FB41-ADC2-7FB8A497CDF4}"/>
          </ac:picMkLst>
        </pc:picChg>
        <pc:cxnChg chg="add del mod">
          <ac:chgData name="Nuno Guedelha" userId="29104595-6a0a-4bf9-8eeb-db486a0f9440" providerId="ADAL" clId="{DD22962B-5ACF-1144-BBEF-D63FE04529BF}" dt="2021-10-03T21:26:02.703" v="1806" actId="11529"/>
          <ac:cxnSpMkLst>
            <pc:docMk/>
            <pc:sldMk cId="1984518357" sldId="268"/>
            <ac:cxnSpMk id="8" creationId="{F65551F7-6EE6-F64B-9A8D-7C59ABE4C586}"/>
          </ac:cxnSpMkLst>
        </pc:cxnChg>
      </pc:sldChg>
      <pc:sldChg chg="addSp delSp modSp add mod ord modClrScheme chgLayout">
        <pc:chgData name="Nuno Guedelha" userId="29104595-6a0a-4bf9-8eeb-db486a0f9440" providerId="ADAL" clId="{DD22962B-5ACF-1144-BBEF-D63FE04529BF}" dt="2021-10-03T19:40:27.208" v="1288" actId="27636"/>
        <pc:sldMkLst>
          <pc:docMk/>
          <pc:sldMk cId="4225695814" sldId="269"/>
        </pc:sldMkLst>
        <pc:spChg chg="add mod ord">
          <ac:chgData name="Nuno Guedelha" userId="29104595-6a0a-4bf9-8eeb-db486a0f9440" providerId="ADAL" clId="{DD22962B-5ACF-1144-BBEF-D63FE04529BF}" dt="2021-10-03T19:40:27.208" v="1288" actId="27636"/>
          <ac:spMkLst>
            <pc:docMk/>
            <pc:sldMk cId="4225695814" sldId="269"/>
            <ac:spMk id="2" creationId="{73427D62-FA99-7F42-A11B-A60568C1918F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6" creationId="{B05A56F0-FB48-CF48-96E1-9F68B26C5CC5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8" creationId="{F700517A-E45B-8449-B65D-24FCE7110D89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19" creationId="{7BCADF6F-1486-084C-870F-F151EBF9FA5D}"/>
          </ac:spMkLst>
        </pc:spChg>
        <pc:spChg chg="mod ord">
          <ac:chgData name="Nuno Guedelha" userId="29104595-6a0a-4bf9-8eeb-db486a0f9440" providerId="ADAL" clId="{DD22962B-5ACF-1144-BBEF-D63FE04529BF}" dt="2021-10-03T04:45:19.981" v="1037" actId="700"/>
          <ac:spMkLst>
            <pc:docMk/>
            <pc:sldMk cId="4225695814" sldId="269"/>
            <ac:spMk id="20" creationId="{465BB639-46B3-1148-B479-3C83AFD022A9}"/>
          </ac:spMkLst>
        </pc:spChg>
        <pc:spChg chg="mod ord">
          <ac:chgData name="Nuno Guedelha" userId="29104595-6a0a-4bf9-8eeb-db486a0f9440" providerId="ADAL" clId="{DD22962B-5ACF-1144-BBEF-D63FE04529BF}" dt="2021-10-03T19:34:04.948" v="1284" actId="27636"/>
          <ac:spMkLst>
            <pc:docMk/>
            <pc:sldMk cId="4225695814" sldId="269"/>
            <ac:spMk id="31" creationId="{D8817E02-7DE2-F04C-899A-7FB825275862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3" creationId="{FFC03BDA-15FA-0F40-B6AB-3A0A2C7AD72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4" creationId="{96DC8B69-0BFE-AD4A-BACD-B708F700153E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5" creationId="{957199F0-D030-2842-BA60-152B70D3D70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6" creationId="{0D363C2F-FC40-EF4D-9BF1-A1B00C1DB3D4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7" creationId="{7E62D66A-553E-9743-A705-11BCADD2194D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8" creationId="{E0941E45-1824-0F46-8559-AFFC969EF384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39" creationId="{2E499E69-A575-3D4D-BA72-6FDFCA42F4E0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40" creationId="{0B0485ED-4DDC-CE4C-803D-E7C7F97B6FBD}"/>
          </ac:spMkLst>
        </pc:spChg>
        <pc:spChg chg="del">
          <ac:chgData name="Nuno Guedelha" userId="29104595-6a0a-4bf9-8eeb-db486a0f9440" providerId="ADAL" clId="{DD22962B-5ACF-1144-BBEF-D63FE04529BF}" dt="2021-10-03T04:35:33.355" v="985" actId="478"/>
          <ac:spMkLst>
            <pc:docMk/>
            <pc:sldMk cId="4225695814" sldId="269"/>
            <ac:spMk id="41" creationId="{1EB5A38F-F7A1-0C44-9EF5-F5E515ED6DD3}"/>
          </ac:spMkLst>
        </pc:spChg>
      </pc:sldChg>
      <pc:sldChg chg="addSp delSp modSp new mod modTransition modClrScheme chgLayout">
        <pc:chgData name="Nuno Guedelha" userId="29104595-6a0a-4bf9-8eeb-db486a0f9440" providerId="ADAL" clId="{DD22962B-5ACF-1144-BBEF-D63FE04529BF}" dt="2021-10-03T20:09:01.470" v="1570" actId="1076"/>
        <pc:sldMkLst>
          <pc:docMk/>
          <pc:sldMk cId="885639002" sldId="270"/>
        </pc:sldMkLst>
        <pc:spChg chg="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2" creationId="{68231F36-A567-0446-B923-D95B5A0CC537}"/>
          </ac:spMkLst>
        </pc:spChg>
        <pc:spChg chg="del mod ord">
          <ac:chgData name="Nuno Guedelha" userId="29104595-6a0a-4bf9-8eeb-db486a0f9440" providerId="ADAL" clId="{DD22962B-5ACF-1144-BBEF-D63FE04529BF}" dt="2021-10-03T19:46:35.338" v="1300" actId="700"/>
          <ac:spMkLst>
            <pc:docMk/>
            <pc:sldMk cId="885639002" sldId="270"/>
            <ac:spMk id="3" creationId="{E9855486-90B5-A841-9E3B-722B229C0D33}"/>
          </ac:spMkLst>
        </pc:spChg>
        <pc:spChg chg="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4" creationId="{B3D80A5A-662F-CC45-B930-BF5D7E328976}"/>
          </ac:spMkLst>
        </pc:spChg>
        <pc:spChg chg="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5" creationId="{C7A37D67-2EC0-F146-A9B5-994B2FF47E95}"/>
          </ac:spMkLst>
        </pc:spChg>
        <pc:spChg chg="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6" creationId="{F1A19D1E-C246-264C-9206-9F041B2D6DB7}"/>
          </ac:spMkLst>
        </pc:spChg>
        <pc:spChg chg="add del mod ord">
          <ac:chgData name="Nuno Guedelha" userId="29104595-6a0a-4bf9-8eeb-db486a0f9440" providerId="ADAL" clId="{DD22962B-5ACF-1144-BBEF-D63FE04529BF}" dt="2021-10-03T19:46:47.724" v="1301" actId="700"/>
          <ac:spMkLst>
            <pc:docMk/>
            <pc:sldMk cId="885639002" sldId="270"/>
            <ac:spMk id="7" creationId="{F484FAAE-D035-6840-AD3A-AA090E4D7763}"/>
          </ac:spMkLst>
        </pc:spChg>
        <pc:spChg chg="add del mod ord">
          <ac:chgData name="Nuno Guedelha" userId="29104595-6a0a-4bf9-8eeb-db486a0f9440" providerId="ADAL" clId="{DD22962B-5ACF-1144-BBEF-D63FE04529BF}" dt="2021-10-03T19:46:47.724" v="1301" actId="700"/>
          <ac:spMkLst>
            <pc:docMk/>
            <pc:sldMk cId="885639002" sldId="270"/>
            <ac:spMk id="8" creationId="{A0BCAF60-7AA6-AA41-8BAD-5723BF025253}"/>
          </ac:spMkLst>
        </pc:spChg>
        <pc:spChg chg="add del 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9" creationId="{AFE831DD-2CC7-6944-8ACD-A36F3C3DD2B0}"/>
          </ac:spMkLst>
        </pc:spChg>
        <pc:spChg chg="add del mod ord">
          <ac:chgData name="Nuno Guedelha" userId="29104595-6a0a-4bf9-8eeb-db486a0f9440" providerId="ADAL" clId="{DD22962B-5ACF-1144-BBEF-D63FE04529BF}" dt="2021-10-03T19:47:01.041" v="1302" actId="700"/>
          <ac:spMkLst>
            <pc:docMk/>
            <pc:sldMk cId="885639002" sldId="270"/>
            <ac:spMk id="10" creationId="{9EF926F4-C8C9-D147-864B-3DD7B2B68D3B}"/>
          </ac:spMkLst>
        </pc:spChg>
        <pc:spChg chg="add del mod ord">
          <ac:chgData name="Nuno Guedelha" userId="29104595-6a0a-4bf9-8eeb-db486a0f9440" providerId="ADAL" clId="{DD22962B-5ACF-1144-BBEF-D63FE04529BF}" dt="2021-10-03T19:47:40.295" v="1303" actId="478"/>
          <ac:spMkLst>
            <pc:docMk/>
            <pc:sldMk cId="885639002" sldId="270"/>
            <ac:spMk id="11" creationId="{70FD3C80-AAF2-014B-8EE9-3593CAFFCB16}"/>
          </ac:spMkLst>
        </pc:spChg>
        <pc:spChg chg="add mod ord">
          <ac:chgData name="Nuno Guedelha" userId="29104595-6a0a-4bf9-8eeb-db486a0f9440" providerId="ADAL" clId="{DD22962B-5ACF-1144-BBEF-D63FE04529BF}" dt="2021-10-03T20:05:05.205" v="1518" actId="6549"/>
          <ac:spMkLst>
            <pc:docMk/>
            <pc:sldMk cId="885639002" sldId="270"/>
            <ac:spMk id="12" creationId="{8117A40E-17E2-E74F-B5C4-5545EF1EC998}"/>
          </ac:spMkLst>
        </pc:spChg>
        <pc:spChg chg="add mod">
          <ac:chgData name="Nuno Guedelha" userId="29104595-6a0a-4bf9-8eeb-db486a0f9440" providerId="ADAL" clId="{DD22962B-5ACF-1144-BBEF-D63FE04529BF}" dt="2021-10-03T19:48:08.183" v="1308" actId="14100"/>
          <ac:spMkLst>
            <pc:docMk/>
            <pc:sldMk cId="885639002" sldId="270"/>
            <ac:spMk id="13" creationId="{E4E85284-A97A-AD41-96CB-885869FA1B57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4" creationId="{BFAAFF90-A0B3-B34D-BBF1-C001F2004CB5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5" creationId="{E34FA406-B709-8845-BBFA-D2119007EA09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6" creationId="{48E5B4B4-46DA-6D4F-BD19-19067452B68B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7" creationId="{0305C4EA-1DC7-874B-BC05-384ED77B2CCB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8" creationId="{080E542E-C22B-C344-B1AD-3BBF0E797814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19" creationId="{62B84B4D-2118-7F43-A8E6-89A07EEDC98C}"/>
          </ac:spMkLst>
        </pc:spChg>
        <pc:spChg chg="add mod">
          <ac:chgData name="Nuno Guedelha" userId="29104595-6a0a-4bf9-8eeb-db486a0f9440" providerId="ADAL" clId="{DD22962B-5ACF-1144-BBEF-D63FE04529BF}" dt="2021-10-03T19:57:46.444" v="1469" actId="1076"/>
          <ac:spMkLst>
            <pc:docMk/>
            <pc:sldMk cId="885639002" sldId="270"/>
            <ac:spMk id="20" creationId="{B864D6A8-43FF-1D41-91E0-352BA451486B}"/>
          </ac:spMkLst>
        </pc:spChg>
        <pc:spChg chg="add mod">
          <ac:chgData name="Nuno Guedelha" userId="29104595-6a0a-4bf9-8eeb-db486a0f9440" providerId="ADAL" clId="{DD22962B-5ACF-1144-BBEF-D63FE04529BF}" dt="2021-10-03T20:07:52.633" v="1557" actId="14100"/>
          <ac:spMkLst>
            <pc:docMk/>
            <pc:sldMk cId="885639002" sldId="270"/>
            <ac:spMk id="21" creationId="{7ACD0ABD-C277-374A-AB28-8F586C0E8980}"/>
          </ac:spMkLst>
        </pc:spChg>
        <pc:spChg chg="add mod">
          <ac:chgData name="Nuno Guedelha" userId="29104595-6a0a-4bf9-8eeb-db486a0f9440" providerId="ADAL" clId="{DD22962B-5ACF-1144-BBEF-D63FE04529BF}" dt="2021-10-03T20:07:37.360" v="1551" actId="20577"/>
          <ac:spMkLst>
            <pc:docMk/>
            <pc:sldMk cId="885639002" sldId="270"/>
            <ac:spMk id="22" creationId="{6EA998ED-DF2B-E249-BFAB-3EBFF586A677}"/>
          </ac:spMkLst>
        </pc:spChg>
        <pc:spChg chg="add mod">
          <ac:chgData name="Nuno Guedelha" userId="29104595-6a0a-4bf9-8eeb-db486a0f9440" providerId="ADAL" clId="{DD22962B-5ACF-1144-BBEF-D63FE04529BF}" dt="2021-10-03T20:09:01.470" v="1570" actId="1076"/>
          <ac:spMkLst>
            <pc:docMk/>
            <pc:sldMk cId="885639002" sldId="270"/>
            <ac:spMk id="23" creationId="{9A39BBCF-FE83-A149-A366-22CDAD54FECB}"/>
          </ac:spMkLst>
        </pc:spChg>
        <pc:cxnChg chg="add mod">
          <ac:chgData name="Nuno Guedelha" userId="29104595-6a0a-4bf9-8eeb-db486a0f9440" providerId="ADAL" clId="{DD22962B-5ACF-1144-BBEF-D63FE04529BF}" dt="2021-10-03T20:09:01.470" v="1570" actId="1076"/>
          <ac:cxnSpMkLst>
            <pc:docMk/>
            <pc:sldMk cId="885639002" sldId="270"/>
            <ac:cxnSpMk id="25" creationId="{1D85C291-E74E-5344-8273-BC3C5A71574D}"/>
          </ac:cxnSpMkLst>
        </pc:cxnChg>
        <pc:cxnChg chg="add del">
          <ac:chgData name="Nuno Guedelha" userId="29104595-6a0a-4bf9-8eeb-db486a0f9440" providerId="ADAL" clId="{DD22962B-5ACF-1144-BBEF-D63FE04529BF}" dt="2021-10-03T20:08:36.897" v="1565" actId="11529"/>
          <ac:cxnSpMkLst>
            <pc:docMk/>
            <pc:sldMk cId="885639002" sldId="270"/>
            <ac:cxnSpMk id="27" creationId="{CBC1F0A5-E3F3-4145-9056-B617E5D87BC5}"/>
          </ac:cxnSpMkLst>
        </pc:cxnChg>
        <pc:cxnChg chg="add del">
          <ac:chgData name="Nuno Guedelha" userId="29104595-6a0a-4bf9-8eeb-db486a0f9440" providerId="ADAL" clId="{DD22962B-5ACF-1144-BBEF-D63FE04529BF}" dt="2021-10-03T20:08:42.071" v="1567" actId="11529"/>
          <ac:cxnSpMkLst>
            <pc:docMk/>
            <pc:sldMk cId="885639002" sldId="270"/>
            <ac:cxnSpMk id="29" creationId="{79A053C0-EA5A-F34E-B9A1-663C6D8F46EC}"/>
          </ac:cxnSpMkLst>
        </pc:cxnChg>
        <pc:cxnChg chg="add mod">
          <ac:chgData name="Nuno Guedelha" userId="29104595-6a0a-4bf9-8eeb-db486a0f9440" providerId="ADAL" clId="{DD22962B-5ACF-1144-BBEF-D63FE04529BF}" dt="2021-10-03T20:09:01.470" v="1570" actId="1076"/>
          <ac:cxnSpMkLst>
            <pc:docMk/>
            <pc:sldMk cId="885639002" sldId="270"/>
            <ac:cxnSpMk id="31" creationId="{DA407EA5-AF66-A744-A539-D38D86F37072}"/>
          </ac:cxnSpMkLst>
        </pc:cxnChg>
      </pc:sldChg>
      <pc:sldMasterChg chg="modSldLayout sldLayoutOrd">
        <pc:chgData name="Nuno Guedelha" userId="29104595-6a0a-4bf9-8eeb-db486a0f9440" providerId="ADAL" clId="{DD22962B-5ACF-1144-BBEF-D63FE04529BF}" dt="2021-10-03T04:44:55.529" v="1036"/>
        <pc:sldMasterMkLst>
          <pc:docMk/>
          <pc:sldMasterMk cId="773777371" sldId="2147483648"/>
        </pc:sldMasterMkLst>
        <pc:sldLayoutChg chg="ord">
          <pc:chgData name="Nuno Guedelha" userId="29104595-6a0a-4bf9-8eeb-db486a0f9440" providerId="ADAL" clId="{DD22962B-5ACF-1144-BBEF-D63FE04529BF}" dt="2021-10-03T03:10:26.382" v="18" actId="20578"/>
          <pc:sldLayoutMkLst>
            <pc:docMk/>
            <pc:sldMasterMk cId="773777371" sldId="2147483648"/>
            <pc:sldLayoutMk cId="1934480744" sldId="2147483649"/>
          </pc:sldLayoutMkLst>
        </pc:sldLayoutChg>
        <pc:sldLayoutChg chg="modSp mod">
          <pc:chgData name="Nuno Guedelha" userId="29104595-6a0a-4bf9-8eeb-db486a0f9440" providerId="ADAL" clId="{DD22962B-5ACF-1144-BBEF-D63FE04529BF}" dt="2021-10-03T04:44:38.910" v="1034" actId="14100"/>
          <pc:sldLayoutMkLst>
            <pc:docMk/>
            <pc:sldMasterMk cId="773777371" sldId="2147483648"/>
            <pc:sldLayoutMk cId="979559569" sldId="2147483650"/>
          </pc:sldLayoutMkLst>
          <pc:spChg chg="mod">
            <ac:chgData name="Nuno Guedelha" userId="29104595-6a0a-4bf9-8eeb-db486a0f9440" providerId="ADAL" clId="{DD22962B-5ACF-1144-BBEF-D63FE04529BF}" dt="2021-10-03T03:33:26.468" v="120" actId="2711"/>
            <ac:spMkLst>
              <pc:docMk/>
              <pc:sldMasterMk cId="773777371" sldId="2147483648"/>
              <pc:sldLayoutMk cId="979559569" sldId="2147483650"/>
              <ac:spMk id="2" creationId="{C33B602A-EDAD-AB40-99C4-20569D3D2B78}"/>
            </ac:spMkLst>
          </pc:spChg>
          <pc:spChg chg="mod">
            <ac:chgData name="Nuno Guedelha" userId="29104595-6a0a-4bf9-8eeb-db486a0f9440" providerId="ADAL" clId="{DD22962B-5ACF-1144-BBEF-D63FE04529BF}" dt="2021-10-03T04:44:38.910" v="1034" actId="14100"/>
            <ac:spMkLst>
              <pc:docMk/>
              <pc:sldMasterMk cId="773777371" sldId="2147483648"/>
              <pc:sldLayoutMk cId="979559569" sldId="2147483650"/>
              <ac:spMk id="3" creationId="{11C26F31-65DF-A549-B269-C8383AA714C8}"/>
            </ac:spMkLst>
          </pc:spChg>
        </pc:sldLayoutChg>
        <pc:sldLayoutChg chg="addSp delSp modSp mod">
          <pc:chgData name="Nuno Guedelha" userId="29104595-6a0a-4bf9-8eeb-db486a0f9440" providerId="ADAL" clId="{DD22962B-5ACF-1144-BBEF-D63FE04529BF}" dt="2021-10-03T04:44:55.529" v="1036"/>
          <pc:sldLayoutMkLst>
            <pc:docMk/>
            <pc:sldMasterMk cId="773777371" sldId="2147483648"/>
            <pc:sldLayoutMk cId="2738262096" sldId="2147483652"/>
          </pc:sldLayoutMkLst>
          <pc:spChg chg="del">
            <ac:chgData name="Nuno Guedelha" userId="29104595-6a0a-4bf9-8eeb-db486a0f9440" providerId="ADAL" clId="{DD22962B-5ACF-1144-BBEF-D63FE04529BF}" dt="2021-10-03T04:44:16.858" v="1031" actId="478"/>
            <ac:spMkLst>
              <pc:docMk/>
              <pc:sldMasterMk cId="773777371" sldId="2147483648"/>
              <pc:sldLayoutMk cId="2738262096" sldId="2147483652"/>
              <ac:spMk id="2" creationId="{AB812B47-4C6C-6940-8882-AC0C3693EA89}"/>
            </ac:spMkLst>
          </pc:spChg>
          <pc:spChg chg="mod">
            <ac:chgData name="Nuno Guedelha" userId="29104595-6a0a-4bf9-8eeb-db486a0f9440" providerId="ADAL" clId="{DD22962B-5ACF-1144-BBEF-D63FE04529BF}" dt="2021-10-03T04:44:27.706" v="1033" actId="14100"/>
            <ac:spMkLst>
              <pc:docMk/>
              <pc:sldMasterMk cId="773777371" sldId="2147483648"/>
              <pc:sldLayoutMk cId="2738262096" sldId="2147483652"/>
              <ac:spMk id="3" creationId="{4800C13C-7631-5D46-B054-50FF772F7C8F}"/>
            </ac:spMkLst>
          </pc:spChg>
          <pc:spChg chg="mod">
            <ac:chgData name="Nuno Guedelha" userId="29104595-6a0a-4bf9-8eeb-db486a0f9440" providerId="ADAL" clId="{DD22962B-5ACF-1144-BBEF-D63FE04529BF}" dt="2021-10-03T04:44:27.706" v="1033" actId="14100"/>
            <ac:spMkLst>
              <pc:docMk/>
              <pc:sldMasterMk cId="773777371" sldId="2147483648"/>
              <pc:sldLayoutMk cId="2738262096" sldId="2147483652"/>
              <ac:spMk id="4" creationId="{B6340CCB-8DE3-AE42-800A-712543758ABF}"/>
            </ac:spMkLst>
          </pc:spChg>
          <pc:spChg chg="del">
            <ac:chgData name="Nuno Guedelha" userId="29104595-6a0a-4bf9-8eeb-db486a0f9440" providerId="ADAL" clId="{DD22962B-5ACF-1144-BBEF-D63FE04529BF}" dt="2021-10-03T04:44:55.006" v="1035" actId="478"/>
            <ac:spMkLst>
              <pc:docMk/>
              <pc:sldMasterMk cId="773777371" sldId="2147483648"/>
              <pc:sldLayoutMk cId="2738262096" sldId="2147483652"/>
              <ac:spMk id="5" creationId="{D2E0CBF2-5C01-BC46-81AE-C8BE0FAD85A7}"/>
            </ac:spMkLst>
          </pc:spChg>
          <pc:spChg chg="add mod">
            <ac:chgData name="Nuno Guedelha" userId="29104595-6a0a-4bf9-8eeb-db486a0f9440" providerId="ADAL" clId="{DD22962B-5ACF-1144-BBEF-D63FE04529BF}" dt="2021-10-03T04:44:17.414" v="1032"/>
            <ac:spMkLst>
              <pc:docMk/>
              <pc:sldMasterMk cId="773777371" sldId="2147483648"/>
              <pc:sldLayoutMk cId="2738262096" sldId="2147483652"/>
              <ac:spMk id="8" creationId="{6D6BA68A-8575-3E47-A73B-7AAE634F6897}"/>
            </ac:spMkLst>
          </pc:spChg>
          <pc:spChg chg="add mod">
            <ac:chgData name="Nuno Guedelha" userId="29104595-6a0a-4bf9-8eeb-db486a0f9440" providerId="ADAL" clId="{DD22962B-5ACF-1144-BBEF-D63FE04529BF}" dt="2021-10-03T04:44:55.529" v="1036"/>
            <ac:spMkLst>
              <pc:docMk/>
              <pc:sldMasterMk cId="773777371" sldId="2147483648"/>
              <pc:sldLayoutMk cId="2738262096" sldId="2147483652"/>
              <ac:spMk id="9" creationId="{D1FCD821-EDAB-E849-B130-EEE160219340}"/>
            </ac:spMkLst>
          </pc:spChg>
          <pc:picChg chg="add mod">
            <ac:chgData name="Nuno Guedelha" userId="29104595-6a0a-4bf9-8eeb-db486a0f9440" providerId="ADAL" clId="{DD22962B-5ACF-1144-BBEF-D63FE04529BF}" dt="2021-10-03T04:44:55.529" v="1036"/>
            <ac:picMkLst>
              <pc:docMk/>
              <pc:sldMasterMk cId="773777371" sldId="2147483648"/>
              <pc:sldLayoutMk cId="2738262096" sldId="2147483652"/>
              <ac:picMk id="10" creationId="{FC42560E-86BE-C04A-B8C2-56146FEE65E5}"/>
            </ac:picMkLst>
          </pc:picChg>
        </pc:sldLayoutChg>
      </pc:sldMasterChg>
      <pc:sldMasterChg chg="new del mod addSldLayout delSldLayout">
        <pc:chgData name="Nuno Guedelha" userId="29104595-6a0a-4bf9-8eeb-db486a0f9440" providerId="ADAL" clId="{DD22962B-5ACF-1144-BBEF-D63FE04529BF}" dt="2021-10-03T03:11:10.582" v="20" actId="6938"/>
        <pc:sldMasterMkLst>
          <pc:docMk/>
          <pc:sldMasterMk cId="4053403211" sldId="2147483660"/>
        </pc:sldMasterMkLst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557697870" sldId="2147483661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025506416" sldId="2147483662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1613189503" sldId="2147483663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137252493" sldId="2147483664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23824690" sldId="2147483665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757834973" sldId="2147483666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423557791" sldId="2147483667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454855334" sldId="2147483668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2819330854" sldId="2147483669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394187618" sldId="2147483670"/>
          </pc:sldLayoutMkLst>
        </pc:sldLayoutChg>
        <pc:sldLayoutChg chg="new del replId">
          <pc:chgData name="Nuno Guedelha" userId="29104595-6a0a-4bf9-8eeb-db486a0f9440" providerId="ADAL" clId="{DD22962B-5ACF-1144-BBEF-D63FE04529BF}" dt="2021-10-03T03:11:10.582" v="20" actId="6938"/>
          <pc:sldLayoutMkLst>
            <pc:docMk/>
            <pc:sldMasterMk cId="4053403211" sldId="2147483660"/>
            <pc:sldLayoutMk cId="3068654114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5593B-8709-614D-B2B4-0DDE49394B37}" type="datetimeFigureOut">
              <a:rPr lang="en-IT" smtClean="0"/>
              <a:t>03/10/2021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23DB-FBD8-1C48-856C-19FB6ACB7C9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91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1B3BA-C560-A648-8E20-997CDDB74034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67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sz="1600" b="1" dirty="0"/>
              <a:t>Yarpmanager tool</a:t>
            </a:r>
          </a:p>
          <a:p>
            <a:r>
              <a:rPr lang="en-GB" dirty="0"/>
              <a:t>The command-line utility "</a:t>
            </a:r>
            <a:r>
              <a:rPr lang="en-GB" dirty="0" err="1"/>
              <a:t>yarpmanager</a:t>
            </a:r>
            <a:r>
              <a:rPr lang="en-GB" dirty="0"/>
              <a:t>-console" and its graphical companions "</a:t>
            </a:r>
            <a:r>
              <a:rPr lang="en-GB" dirty="0" err="1"/>
              <a:t>yarpmanager</a:t>
            </a:r>
            <a:r>
              <a:rPr lang="en-GB" dirty="0"/>
              <a:t>" are tools for running and managing multiple programs on a set of machines.</a:t>
            </a:r>
            <a:endParaRPr lang="en-IT" dirty="0"/>
          </a:p>
          <a:p>
            <a:pPr marL="171450" indent="-171450">
              <a:buFontTx/>
              <a:buChar char="-"/>
            </a:pPr>
            <a:r>
              <a:rPr lang="en-GB" dirty="0"/>
              <a:t>C</a:t>
            </a:r>
            <a:r>
              <a:rPr lang="en-IT" dirty="0"/>
              <a:t>reate apps from third-party apps, yarp modules and/or devices (yarpdev &lt;device&gt;)</a:t>
            </a:r>
          </a:p>
          <a:p>
            <a:pPr marL="171450" indent="-171450">
              <a:buFontTx/>
              <a:buChar char="-"/>
            </a:pPr>
            <a:r>
              <a:rPr lang="en-GB" dirty="0"/>
              <a:t>D</a:t>
            </a:r>
            <a:r>
              <a:rPr lang="en-IT" dirty="0"/>
              <a:t>efine app resources</a:t>
            </a:r>
          </a:p>
          <a:p>
            <a:pPr marL="171450" indent="-171450">
              <a:buFontTx/>
              <a:buChar char="-"/>
            </a:pPr>
            <a:r>
              <a:rPr lang="en-GB" dirty="0"/>
              <a:t>C</a:t>
            </a:r>
            <a:r>
              <a:rPr lang="en-IT" dirty="0"/>
              <a:t>onnect/disconnect ports</a:t>
            </a:r>
          </a:p>
          <a:p>
            <a:pPr marL="171450" indent="-171450">
              <a:buFontTx/>
              <a:buChar char="-"/>
            </a:pPr>
            <a:endParaRPr lang="en-IT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23DB-FBD8-1C48-856C-19FB6ACB7C91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586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46A0-B958-8749-ADE2-307B5848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5E43B-6980-0047-94C0-5485BC96B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D17A-B84F-3646-A667-1224FDEA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4" y="6356350"/>
            <a:ext cx="1205156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55ED-24C4-294F-B2A8-0BA26201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R</a:t>
            </a:r>
            <a:r>
              <a:rPr lang="en-GB" dirty="0"/>
              <a:t>e</a:t>
            </a:r>
            <a:r>
              <a:rPr lang="en-IT" dirty="0"/>
              <a:t>search Increment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87A-CBE5-2E4D-BFEC-E879C197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159A6-0A70-5942-A388-682444DED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F66-5698-6843-B463-C6CAB07C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8D2A2-C6D1-574E-8FC2-E8E84CCE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08B3-79ED-0041-90B8-617A6B7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EF1D-6F4D-2547-B7E4-49C4474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9378-9BCB-BD47-8E73-168B060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1C6E2-F3C4-EA47-9F26-B864ACB4C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0F8F-55CB-FA42-AC02-85413D14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3AA90-E529-B743-A125-425DB145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1BC9-7F49-7046-8A3B-0009545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252D8-0066-7F4D-A734-3AFCD9F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2465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602A-EDAD-AB40-99C4-20569D3D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6F31-65DF-A549-B269-C8383AA7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9655-0256-584A-8964-697902D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731F-1DF5-914F-AB28-3810B9D7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42FF-C762-134E-A1D5-EA49C4BC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900C1-BCA2-D54B-98A9-5A90C100B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F9A4-ACBB-B947-93ED-8C67890D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AF642-04A9-E54B-A3DB-2C2E6B55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89FA-A2F8-7A48-AFFC-92A5020E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AA8F-C1B5-B844-9E50-8F62A9F3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068C-C3FD-594A-B9B3-A56026A8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62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C13C-7631-5D46-B054-50FF772F7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4732"/>
            <a:ext cx="5181600" cy="47622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40CCB-8DE3-AE42-800A-71254375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181600" cy="47622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7264-6657-F74F-98A4-CA6460A0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E6F9-79C5-E148-BCD0-FA77AFD5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6BA68A-8575-3E47-A73B-7AAE634F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1FCD821-EDAB-E849-B130-EEE16021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2560E-86BE-C04A-B8C2-56146FEE6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" y="6310820"/>
            <a:ext cx="1671003" cy="4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0658-D628-F940-8A4E-EFB3A4F8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9729-FCFC-B849-A57B-7A443A66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3160-E518-C04D-BDAF-801061E4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5E3B-86B1-EF4E-81E5-747157C5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45A5-3E35-CD49-9258-382E70215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51CB-BC9E-7D4F-B707-DE87EF5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82918-192D-FA45-A2B3-E73708D6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45775-38D9-B34C-8BCE-1FE754F4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210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AC4D-3A12-AA46-8B11-C6C46497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72C40-029E-B141-B92E-C2F19F7C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11126-67A2-5345-81CF-27A1408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9288-E560-844F-AB4F-DD40EA70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80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9FA85-C014-4F48-9F11-885C1CED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574D7-E69D-804F-8012-1672850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0BC63-EF18-8C43-8F4C-6AF0A91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3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E52B-E12D-C242-A3B5-23BAEAB8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65C6-5A50-A64A-8020-ECE058CD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E1389-7F84-BD41-A415-A92C906E9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3672-CCC4-FC4D-96D1-9E51CEC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13274-6D48-484D-8FF9-DE2F9A9F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8213-CD70-0948-8901-199A85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05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7F6B-5D0D-6247-8B5C-585B4A3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E0161-0DDE-7548-8797-EFAE0325B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CBABD-0154-0B4F-86CE-416CB41F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22F07-44AA-A848-A599-0FB89A9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79B64-3989-7845-AE47-738A624E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A259-D3CF-B541-8174-43B62421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7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EFE6E-F5AB-1749-A109-634D49BD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D62B-4A1A-9243-8D20-ED02E8EE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C9F4-A01E-1F4E-B655-40C23B94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955D-EB1C-E143-9900-50E8DDFE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F53B-D847-8E42-A1E2-6F5BBF16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02E0-1376-9A4C-8764-D99F5B0B99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377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c-iit/yarp-openmct.git" TargetMode="External"/><Relationship Id="rId2" Type="http://schemas.openxmlformats.org/officeDocument/2006/relationships/hyperlink" Target="https://github.com/ami-iit/yarp-openmct/blob/af89f934599726effe2771e8ecdb001b56d89047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Open-MCT Based </a:t>
            </a:r>
            <a:r>
              <a:rPr lang="en-US" sz="4800" b="1" dirty="0" err="1"/>
              <a:t>iCub</a:t>
            </a:r>
            <a:r>
              <a:rPr lang="en-US" sz="4800" b="1" dirty="0"/>
              <a:t> Telemetry Data Visualization Tool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7260"/>
            <a:ext cx="9144000" cy="487110"/>
          </a:xfrm>
        </p:spPr>
        <p:txBody>
          <a:bodyPr>
            <a:normAutofit/>
          </a:bodyPr>
          <a:lstStyle/>
          <a:p>
            <a:r>
              <a:rPr lang="en-US" sz="2800" dirty="0"/>
              <a:t>Nuno Guedelha, Silvio </a:t>
            </a:r>
            <a:r>
              <a:rPr lang="en-US" sz="2800" dirty="0" err="1"/>
              <a:t>Traversaro</a:t>
            </a:r>
            <a:r>
              <a:rPr lang="en-US" sz="2800" dirty="0"/>
              <a:t>, Stefano </a:t>
            </a:r>
            <a:r>
              <a:rPr lang="en-US" sz="2800" dirty="0" err="1"/>
              <a:t>Dafarra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238104"/>
            <a:ext cx="4572776" cy="1248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B72-F096-BA45-BC61-A079A41E5528}"/>
              </a:ext>
            </a:extLst>
          </p:cNvPr>
          <p:cNvSpPr txBox="1"/>
          <p:nvPr/>
        </p:nvSpPr>
        <p:spPr>
          <a:xfrm>
            <a:off x="3297990" y="5131943"/>
            <a:ext cx="5596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AMI Research Increment 05-10-2021</a:t>
            </a:r>
          </a:p>
        </p:txBody>
      </p:sp>
    </p:spTree>
    <p:extLst>
      <p:ext uri="{BB962C8B-B14F-4D97-AF65-F5344CB8AC3E}">
        <p14:creationId xmlns:p14="http://schemas.microsoft.com/office/powerpoint/2010/main" val="326370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386-71D7-7345-9CD1-4C11E0D1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Connecting the YARP RPC ports to the control console web 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575E-8AAB-7A49-AF68-3A9E6A20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1CA8-BD8E-D44B-B433-1F838C91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B5D6-C88B-2A4D-9097-F0612E99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7289-3741-DB4B-B3D5-CACB51D8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0785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E85F-D7F1-B247-BF97-B50910E1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Installing, parametrizing and launching</a:t>
            </a:r>
            <a:endParaRPr lang="en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A0C7D-E945-F84F-BB8B-7555D27A7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IT" dirty="0"/>
                  <a:t>🛠 Installing (</a:t>
                </a:r>
                <a:r>
                  <a:rPr lang="en-GB" dirty="0">
                    <a:hlinkClick r:id="rId2"/>
                  </a:rPr>
                  <a:t>README.md</a:t>
                </a:r>
                <a:r>
                  <a:rPr lang="en-IT" dirty="0"/>
                  <a:t>)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T" dirty="0"/>
                  <a:t>NVM	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IT" dirty="0"/>
                  <a:t> Node.js/npm version management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T" dirty="0"/>
                  <a:t>Mamba	</a:t>
                </a:r>
                <a14:m>
                  <m:oMath xmlns:m="http://schemas.openxmlformats.org/officeDocument/2006/math">
                    <m:r>
                      <a:rPr lang="en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IT" dirty="0"/>
                  <a:t> dependencies (outside </a:t>
                </a:r>
                <a:r>
                  <a:rPr lang="en-IT" b="1" dirty="0"/>
                  <a:t>npm</a:t>
                </a:r>
                <a:r>
                  <a:rPr lang="en-IT" dirty="0"/>
                  <a:t>)</a:t>
                </a:r>
              </a:p>
              <a:p>
                <a:pPr marL="457200" lvl="1" indent="0">
                  <a:buNone/>
                  <a:tabLst>
                    <a:tab pos="2262188" algn="l"/>
                  </a:tabLst>
                </a:pPr>
                <a:r>
                  <a:rPr lang="en-IT" dirty="0"/>
                  <a:t>	</a:t>
                </a:r>
                <a:r>
                  <a:rPr lang="en-IT" b="1" i="1" dirty="0"/>
                  <a:t>robotology</a:t>
                </a:r>
                <a:r>
                  <a:rPr lang="en-IT" dirty="0"/>
                  <a:t> conda channel (YARP, C</a:t>
                </a:r>
                <a:r>
                  <a:rPr lang="en-GB" dirty="0"/>
                  <a:t>m</a:t>
                </a:r>
                <a:r>
                  <a:rPr lang="en-IT" dirty="0"/>
                  <a:t>ake, C++ compilers)</a:t>
                </a:r>
              </a:p>
              <a:p>
                <a:pPr lvl="1">
                  <a:buFont typeface="Wingdings" pitchFamily="2" charset="2"/>
                  <a:buChar char="§"/>
                  <a:tabLst>
                    <a:tab pos="2262188" algn="l"/>
                  </a:tabLst>
                </a:pPr>
                <a:r>
                  <a:rPr lang="en-GB" dirty="0">
                    <a:hlinkClick r:id="rId3"/>
                  </a:rPr>
                  <a:t>https://github.com/dic-iit/yarp-openmct.git</a:t>
                </a:r>
                <a:endParaRPr lang="en-GB" dirty="0"/>
              </a:p>
              <a:p>
                <a:pPr lvl="1">
                  <a:buFont typeface="Wingdings" pitchFamily="2" charset="2"/>
                  <a:buChar char="§"/>
                  <a:tabLst>
                    <a:tab pos="2262188" algn="l"/>
                  </a:tabLst>
                </a:pPr>
                <a:r>
                  <a:rPr lang="en-GB" dirty="0" err="1"/>
                  <a:t>Npm</a:t>
                </a:r>
                <a:endParaRPr lang="en-GB" dirty="0"/>
              </a:p>
              <a:p>
                <a:pPr lvl="1">
                  <a:buFont typeface="Wingdings" pitchFamily="2" charset="2"/>
                  <a:buChar char="§"/>
                  <a:tabLst>
                    <a:tab pos="2262188" algn="l"/>
                  </a:tabLst>
                </a:pPr>
                <a:r>
                  <a:rPr lang="en-GB" dirty="0"/>
                  <a:t>Web browser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IT" dirty="0"/>
                  <a:t>⚙️ </a:t>
                </a:r>
                <a:r>
                  <a:rPr lang="en-GB" dirty="0"/>
                  <a:t>P</a:t>
                </a:r>
                <a:r>
                  <a:rPr lang="en-IT" dirty="0"/>
                  <a:t>arametrizing ⏳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GB" dirty="0"/>
                  <a:t>P</a:t>
                </a:r>
                <a:r>
                  <a:rPr lang="en-IT" dirty="0"/>
                  <a:t>ort configuration (Yarp &amp; local names, type)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GB" dirty="0"/>
                  <a:t>C</a:t>
                </a:r>
                <a:r>
                  <a:rPr lang="en-IT" dirty="0"/>
                  <a:t>onnection ON/OFF/Detect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T" dirty="0"/>
                  <a:t>RPC commands</a:t>
                </a:r>
              </a:p>
              <a:p>
                <a:endParaRPr lang="en-IT" dirty="0"/>
              </a:p>
              <a:p>
                <a:pPr marL="0" indent="0">
                  <a:buNone/>
                </a:pPr>
                <a:r>
                  <a:rPr lang="en-IT" dirty="0"/>
                  <a:t>▶︎</a:t>
                </a:r>
                <a:r>
                  <a:rPr lang="en-GB" dirty="0"/>
                  <a:t> R</a:t>
                </a:r>
                <a:r>
                  <a:rPr lang="en-IT" dirty="0"/>
                  <a:t>unning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C</a:t>
                </a:r>
                <a:r>
                  <a:rPr lang="en-IT" dirty="0"/>
                  <a:t>onnect to robot network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T" dirty="0"/>
                  <a:t>&gt; npm start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🌐 Open-MCT viz: &lt;server-IP-address&gt;:8080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🌐 CTRL console: &lt;server-IP-address&gt;:3000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A0C7D-E945-F84F-BB8B-7555D27A7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3" t="-212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E662-98AC-3540-B30B-C32BAB3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4580-960F-3548-9CB9-AC727813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CC55-F69F-0B40-BE94-CCDD55E5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451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6973-35A7-E140-B3A5-B6A24371B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T" sz="2600" dirty="0"/>
              <a:t>Tested on iCubGenova04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Running modules and app from terminal</a:t>
            </a:r>
            <a:endParaRPr lang="en-IT" sz="2200" dirty="0"/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Controle console</a:t>
            </a:r>
          </a:p>
          <a:p>
            <a:pPr lvl="2">
              <a:buFont typeface="Wingdings" pitchFamily="2" charset="2"/>
              <a:buChar char="Ø"/>
            </a:pPr>
            <a:r>
              <a:rPr lang="en-IT" dirty="0"/>
              <a:t>RPC commands</a:t>
            </a:r>
          </a:p>
          <a:p>
            <a:pPr lvl="2">
              <a:buFont typeface="Wingdings" pitchFamily="2" charset="2"/>
              <a:buChar char="Ø"/>
            </a:pPr>
            <a:r>
              <a:rPr lang="en-IT" dirty="0"/>
              <a:t>Network Ping</a:t>
            </a:r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Open-MCT based visualizer</a:t>
            </a:r>
          </a:p>
          <a:p>
            <a:pPr lvl="2">
              <a:buFont typeface="Wingdings" pitchFamily="2" charset="2"/>
              <a:buChar char="Ø"/>
            </a:pPr>
            <a:r>
              <a:rPr lang="en-IT" dirty="0"/>
              <a:t>Individual iCub telemetry entry plots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CTRL console</a:t>
            </a:r>
          </a:p>
          <a:p>
            <a:endParaRPr lang="en-GB" sz="2600" dirty="0"/>
          </a:p>
          <a:p>
            <a:r>
              <a:rPr lang="en-GB" sz="2600" dirty="0"/>
              <a:t>Issues analysis in progress…</a:t>
            </a:r>
            <a:endParaRPr lang="en-IT" sz="2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CB9815-48AB-BF42-BB78-1AD1D566C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T" dirty="0"/>
              <a:t>Next steps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Improve runtime stability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S</a:t>
            </a:r>
            <a:r>
              <a:rPr lang="en-IT" dirty="0"/>
              <a:t>tacked &amp; overlay plots</a:t>
            </a:r>
          </a:p>
          <a:p>
            <a:pPr lvl="1">
              <a:buFont typeface="Wingdings" pitchFamily="2" charset="2"/>
              <a:buChar char="Ø"/>
            </a:pPr>
            <a:r>
              <a:rPr lang="en-IT" dirty="0"/>
              <a:t>Added 3D robot viz</a:t>
            </a:r>
          </a:p>
          <a:p>
            <a:pPr lvl="1">
              <a:buFont typeface="Wingdings" pitchFamily="2" charset="2"/>
              <a:buChar char="Ø"/>
            </a:pPr>
            <a:r>
              <a:rPr lang="en-IT" dirty="0"/>
              <a:t>Imporve the control GUI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594A-18F9-4541-BD40-59197D71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304-6E6D-FD4D-BE63-69925ED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12</a:t>
            </a:fld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6AEE0-09E3-E448-ABD4-6B95B5A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Deployment and 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865B-409C-6B43-84E6-066BC11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740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8817E02-7DE2-F04C-899A-7FB825275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Running an experiment…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Hard time constraints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Setup complexity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Stress</a:t>
            </a:r>
          </a:p>
          <a:p>
            <a:pPr lvl="1">
              <a:buFont typeface="Wingdings" pitchFamily="2" charset="2"/>
              <a:buChar char="§"/>
            </a:pPr>
            <a:endParaRPr lang="en-GB" dirty="0"/>
          </a:p>
          <a:p>
            <a:r>
              <a:rPr lang="en-GB" sz="2600" dirty="0"/>
              <a:t>Requires…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Repeatability (automatized repetitive actions)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Centralized control and visualization</a:t>
            </a:r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Flexibility (easy selection of telemetry data)</a:t>
            </a:r>
          </a:p>
          <a:p>
            <a:pPr lvl="1">
              <a:buFont typeface="Wingdings" pitchFamily="2" charset="2"/>
              <a:buChar char="§"/>
            </a:pPr>
            <a:r>
              <a:rPr lang="en-IT" sz="2200" dirty="0"/>
              <a:t>Robustness (survive robot interface reboot)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27D62-FA99-7F42-A11B-A60568C191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T" sz="26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pPr/>
              <a:t>2</a:t>
            </a:fld>
            <a:endParaRPr lang="en-IT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T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569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/>
          <a:p>
            <a:r>
              <a:rPr lang="en-US" dirty="0"/>
              <a:t>Motivation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D8817E02-7DE2-F04C-899A-7FB825275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T" dirty="0"/>
                  <a:t>Example 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T" dirty="0"/>
                  <a:t> walking demo</a:t>
                </a:r>
              </a:p>
            </p:txBody>
          </p:sp>
        </mc:Choice>
        <mc:Fallback xmlns="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D8817E02-7DE2-F04C-899A-7FB825275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6242" y="6356350"/>
            <a:ext cx="1205157" cy="365125"/>
          </a:xfrm>
        </p:spPr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28702E0-1376-9A4C-8764-D99F5B0B999D}" type="slidenum">
              <a:rPr lang="en-IT" smtClean="0"/>
              <a:pPr/>
              <a:t>3</a:t>
            </a:fld>
            <a:endParaRPr lang="en-IT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C03BDA-15FA-0F40-B6AB-3A0A2C7AD720}"/>
              </a:ext>
            </a:extLst>
          </p:cNvPr>
          <p:cNvSpPr/>
          <p:nvPr/>
        </p:nvSpPr>
        <p:spPr>
          <a:xfrm>
            <a:off x="1550960" y="4028987"/>
            <a:ext cx="1777040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attery status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6DC8B69-0BFE-AD4A-BACD-B708F700153E}"/>
              </a:ext>
            </a:extLst>
          </p:cNvPr>
          <p:cNvSpPr/>
          <p:nvPr/>
        </p:nvSpPr>
        <p:spPr>
          <a:xfrm>
            <a:off x="1550959" y="4548234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forces</a:t>
            </a:r>
            <a:endParaRPr lang="en-IT" dirty="0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957199F0-D030-2842-BA60-152B70D3D700}"/>
              </a:ext>
            </a:extLst>
          </p:cNvPr>
          <p:cNvSpPr/>
          <p:nvPr/>
        </p:nvSpPr>
        <p:spPr>
          <a:xfrm>
            <a:off x="8610600" y="3122613"/>
            <a:ext cx="2521066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individual plotters</a:t>
            </a:r>
            <a:endParaRPr lang="en-IT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D363C2F-FC40-EF4D-9BF1-A1B00C1DB3D4}"/>
              </a:ext>
            </a:extLst>
          </p:cNvPr>
          <p:cNvSpPr/>
          <p:nvPr/>
        </p:nvSpPr>
        <p:spPr>
          <a:xfrm>
            <a:off x="1550959" y="508352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cameras</a:t>
            </a:r>
            <a:endParaRPr lang="en-IT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E62D66A-553E-9743-A705-11BCADD2194D}"/>
              </a:ext>
            </a:extLst>
          </p:cNvPr>
          <p:cNvSpPr/>
          <p:nvPr/>
        </p:nvSpPr>
        <p:spPr>
          <a:xfrm>
            <a:off x="1550959" y="563615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RobotViz</a:t>
            </a:r>
            <a:r>
              <a:rPr lang="en-US" dirty="0"/>
              <a:t>.</a:t>
            </a:r>
            <a:endParaRPr lang="en-IT" dirty="0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E0941E45-1824-0F46-8559-AFFC969EF384}"/>
              </a:ext>
            </a:extLst>
          </p:cNvPr>
          <p:cNvSpPr/>
          <p:nvPr/>
        </p:nvSpPr>
        <p:spPr>
          <a:xfrm>
            <a:off x="8610601" y="1866129"/>
            <a:ext cx="2286000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YARP ports from terminal</a:t>
            </a:r>
            <a:endParaRPr lang="en-IT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499E69-A575-3D4D-BA72-6FDFCA42F4E0}"/>
              </a:ext>
            </a:extLst>
          </p:cNvPr>
          <p:cNvSpPr/>
          <p:nvPr/>
        </p:nvSpPr>
        <p:spPr>
          <a:xfrm>
            <a:off x="8610600" y="286424"/>
            <a:ext cx="3098533" cy="14043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Start YARP server</a:t>
            </a:r>
          </a:p>
          <a:p>
            <a:r>
              <a:rPr lang="en-US" dirty="0"/>
              <a:t>Run </a:t>
            </a:r>
            <a:r>
              <a:rPr lang="en-US" dirty="0" err="1"/>
              <a:t>Yarpmanager</a:t>
            </a:r>
            <a:endParaRPr lang="en-US" dirty="0"/>
          </a:p>
          <a:p>
            <a:r>
              <a:rPr lang="en-US" dirty="0"/>
              <a:t>Load app config</a:t>
            </a:r>
            <a:endParaRPr lang="en-IT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0485ED-4DDC-CE4C-803D-E7C7F97B6FBD}"/>
              </a:ext>
            </a:extLst>
          </p:cNvPr>
          <p:cNvSpPr/>
          <p:nvPr/>
        </p:nvSpPr>
        <p:spPr>
          <a:xfrm>
            <a:off x="6121029" y="4520765"/>
            <a:ext cx="1777040" cy="91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YARP ports from terminal</a:t>
            </a:r>
            <a:endParaRPr lang="en-IT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B5A38F-F7A1-0C44-9EF5-F5E515ED6DD3}"/>
              </a:ext>
            </a:extLst>
          </p:cNvPr>
          <p:cNvSpPr/>
          <p:nvPr/>
        </p:nvSpPr>
        <p:spPr>
          <a:xfrm>
            <a:off x="6121029" y="2599454"/>
            <a:ext cx="1777040" cy="116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 apps: </a:t>
            </a:r>
            <a:r>
              <a:rPr lang="en-US" dirty="0" err="1"/>
              <a:t>yarpview</a:t>
            </a:r>
            <a:r>
              <a:rPr lang="en-US" dirty="0"/>
              <a:t>, </a:t>
            </a:r>
            <a:r>
              <a:rPr lang="en-US" dirty="0" err="1"/>
              <a:t>iCubGUI</a:t>
            </a:r>
            <a:r>
              <a:rPr lang="en-US" dirty="0"/>
              <a:t>, </a:t>
            </a:r>
            <a:r>
              <a:rPr lang="en-US" dirty="0" err="1"/>
              <a:t>WalkingModule</a:t>
            </a:r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133B8-2B21-FD48-8D53-8B7818EBB67A}"/>
              </a:ext>
            </a:extLst>
          </p:cNvPr>
          <p:cNvSpPr txBox="1"/>
          <p:nvPr/>
        </p:nvSpPr>
        <p:spPr>
          <a:xfrm>
            <a:off x="1566333" y="3429000"/>
            <a:ext cx="1735667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Monitoring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9DE6D-7A7B-9F49-9436-073F3322C419}"/>
              </a:ext>
            </a:extLst>
          </p:cNvPr>
          <p:cNvSpPr txBox="1"/>
          <p:nvPr/>
        </p:nvSpPr>
        <p:spPr>
          <a:xfrm>
            <a:off x="3590086" y="3429000"/>
            <a:ext cx="1735667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Control Inputs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95397BC-DB06-3E4A-A9E9-788F7BAE6029}"/>
              </a:ext>
            </a:extLst>
          </p:cNvPr>
          <p:cNvSpPr/>
          <p:nvPr/>
        </p:nvSpPr>
        <p:spPr>
          <a:xfrm>
            <a:off x="3590086" y="4028987"/>
            <a:ext cx="1777040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Walking Coord.</a:t>
            </a:r>
            <a:endParaRPr lang="en-IT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8654EFF-B235-4E48-8D04-4E40F01DC219}"/>
              </a:ext>
            </a:extLst>
          </p:cNvPr>
          <p:cNvSpPr/>
          <p:nvPr/>
        </p:nvSpPr>
        <p:spPr>
          <a:xfrm>
            <a:off x="3590085" y="4548234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Virtualizer</a:t>
            </a:r>
            <a:endParaRPr lang="en-IT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3D2488F-FAE3-774C-93C9-D9CAF29E1784}"/>
              </a:ext>
            </a:extLst>
          </p:cNvPr>
          <p:cNvSpPr/>
          <p:nvPr/>
        </p:nvSpPr>
        <p:spPr>
          <a:xfrm>
            <a:off x="3590085" y="508352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+ gloves</a:t>
            </a:r>
            <a:endParaRPr lang="en-IT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6582D35-C4FE-F542-ACE0-CFBC1E9B13F4}"/>
              </a:ext>
            </a:extLst>
          </p:cNvPr>
          <p:cNvSpPr/>
          <p:nvPr/>
        </p:nvSpPr>
        <p:spPr>
          <a:xfrm>
            <a:off x="3590085" y="5636151"/>
            <a:ext cx="1777041" cy="448574"/>
          </a:xfrm>
          <a:prstGeom prst="roundRect">
            <a:avLst>
              <a:gd name="adj" fmla="val 4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Sensorised</a:t>
            </a:r>
            <a:r>
              <a:rPr lang="en-US" dirty="0"/>
              <a:t> suit</a:t>
            </a:r>
            <a:endParaRPr lang="en-IT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3ED6FE-A6B0-9641-B417-4C92FA8F11A1}"/>
              </a:ext>
            </a:extLst>
          </p:cNvPr>
          <p:cNvSpPr/>
          <p:nvPr/>
        </p:nvSpPr>
        <p:spPr>
          <a:xfrm>
            <a:off x="6121029" y="3853539"/>
            <a:ext cx="1777040" cy="4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ports</a:t>
            </a:r>
            <a:endParaRPr lang="en-IT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7D44E4-E956-7E4F-B5DF-38E7DF172837}"/>
              </a:ext>
            </a:extLst>
          </p:cNvPr>
          <p:cNvSpPr/>
          <p:nvPr/>
        </p:nvSpPr>
        <p:spPr>
          <a:xfrm>
            <a:off x="6121029" y="5500356"/>
            <a:ext cx="1777040" cy="58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RPC client on terminal</a:t>
            </a:r>
            <a:endParaRPr lang="en-IT" dirty="0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5C18E897-5FE9-D448-A554-5F0898F4AA4C}"/>
              </a:ext>
            </a:extLst>
          </p:cNvPr>
          <p:cNvSpPr/>
          <p:nvPr/>
        </p:nvSpPr>
        <p:spPr>
          <a:xfrm>
            <a:off x="8610600" y="4332063"/>
            <a:ext cx="2521066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RPC commands</a:t>
            </a:r>
            <a:endParaRPr lang="en-IT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4D374B71-D4B6-AB41-B5D8-4DB593833A40}"/>
              </a:ext>
            </a:extLst>
          </p:cNvPr>
          <p:cNvSpPr/>
          <p:nvPr/>
        </p:nvSpPr>
        <p:spPr>
          <a:xfrm>
            <a:off x="8610600" y="5541513"/>
            <a:ext cx="2521066" cy="1030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Organize workspace</a:t>
            </a:r>
            <a:endParaRPr lang="en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F8638-3378-BB4F-80F6-A0BA66FB30CE}"/>
              </a:ext>
            </a:extLst>
          </p:cNvPr>
          <p:cNvSpPr/>
          <p:nvPr/>
        </p:nvSpPr>
        <p:spPr>
          <a:xfrm>
            <a:off x="6067125" y="2521818"/>
            <a:ext cx="1892968" cy="1906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09E8D-5929-5444-966B-9A8E3506A9DC}"/>
              </a:ext>
            </a:extLst>
          </p:cNvPr>
          <p:cNvCxnSpPr>
            <a:cxnSpLocks/>
            <a:stCxn id="3" idx="0"/>
            <a:endCxn id="39" idx="2"/>
          </p:cNvCxnSpPr>
          <p:nvPr/>
        </p:nvCxnSpPr>
        <p:spPr>
          <a:xfrm rot="5400000" flipH="1" flipV="1">
            <a:off x="7050299" y="951906"/>
            <a:ext cx="1533223" cy="1606602"/>
          </a:xfrm>
          <a:prstGeom prst="curvedConnector2">
            <a:avLst/>
          </a:prstGeom>
          <a:ln w="349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ket 5">
            <a:extLst>
              <a:ext uri="{FF2B5EF4-FFF2-40B4-BE49-F238E27FC236}">
                <a16:creationId xmlns:a16="http://schemas.microsoft.com/office/drawing/2014/main" id="{19809A92-FE32-254C-A62D-C960A1AC5CBF}"/>
              </a:ext>
            </a:extLst>
          </p:cNvPr>
          <p:cNvSpPr/>
          <p:nvPr/>
        </p:nvSpPr>
        <p:spPr>
          <a:xfrm>
            <a:off x="11353800" y="1780674"/>
            <a:ext cx="81013" cy="45756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46B48-7676-EF47-9E0B-B2CEA9C617CA}"/>
              </a:ext>
            </a:extLst>
          </p:cNvPr>
          <p:cNvSpPr txBox="1"/>
          <p:nvPr/>
        </p:nvSpPr>
        <p:spPr>
          <a:xfrm>
            <a:off x="11458330" y="2175309"/>
            <a:ext cx="553998" cy="383085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T" sz="2400" spc="300" dirty="0">
                <a:cs typeface="Arial" panose="020B0604020202020204" pitchFamily="34" charset="0"/>
              </a:rPr>
              <a:t>Overhead effort</a:t>
            </a:r>
          </a:p>
        </p:txBody>
      </p:sp>
    </p:spTree>
    <p:extLst>
      <p:ext uri="{BB962C8B-B14F-4D97-AF65-F5344CB8AC3E}">
        <p14:creationId xmlns:p14="http://schemas.microsoft.com/office/powerpoint/2010/main" val="90287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117A40E-17E2-E74F-B5C4-5545EF1EC99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600" dirty="0"/>
                  <a:t>I</a:t>
                </a:r>
                <a:r>
                  <a:rPr lang="en-IT" sz="2600" dirty="0"/>
                  <a:t>ssues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T" sz="2200" dirty="0"/>
                  <a:t>Yarpmanager covers a lot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T" sz="2200" dirty="0"/>
                  <a:t>Not handled yet: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IT" sz="1800" dirty="0"/>
                  <a:t>RPC commands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IT" sz="1800" dirty="0"/>
                  <a:t>YARP ports plotting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IT" sz="1800" dirty="0"/>
                  <a:t>YARP ports raw output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GB" sz="2200" dirty="0"/>
                  <a:t>Specific apps installed </a:t>
                </a:r>
                <a14:m>
                  <m:oMath xmlns:m="http://schemas.openxmlformats.org/officeDocument/2006/math">
                    <m:r>
                      <a:rPr lang="en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sz="2200" dirty="0"/>
                  <a:t> wherever you are visualizing the data!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lang="en-GB" sz="1800" dirty="0"/>
                  <a:t>YARP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lang="en-GB" sz="1800" dirty="0"/>
                  <a:t>Y</a:t>
                </a:r>
                <a:r>
                  <a:rPr lang="en-IT" sz="1800" dirty="0"/>
                  <a:t>arpview, iCubGUI, …</a:t>
                </a:r>
              </a:p>
              <a:p>
                <a:endParaRPr lang="en-IT" dirty="0"/>
              </a:p>
              <a:p>
                <a:r>
                  <a:rPr lang="en-IT" sz="2600" b="1" dirty="0"/>
                  <a:t>Which tool to solve these issues?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117A40E-17E2-E74F-B5C4-5545EF1EC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56" t="-186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7D67-2EC0-F146-A9B5-994B2FF4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9D1E-C246-264C-9206-9F041B2D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4</a:t>
            </a:fld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31F36-A567-0446-B923-D95B5A0C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0A5A-662F-CC45-B930-BF5D7E32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3" name="Slide Number Placeholder 19">
            <a:extLst>
              <a:ext uri="{FF2B5EF4-FFF2-40B4-BE49-F238E27FC236}">
                <a16:creationId xmlns:a16="http://schemas.microsoft.com/office/drawing/2014/main" id="{E4E85284-A97A-AD41-96CB-885869FA1B57}"/>
              </a:ext>
            </a:extLst>
          </p:cNvPr>
          <p:cNvSpPr txBox="1">
            <a:spLocks/>
          </p:cNvSpPr>
          <p:nvPr/>
        </p:nvSpPr>
        <p:spPr>
          <a:xfrm>
            <a:off x="63687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702E0-1376-9A4C-8764-D99F5B0B999D}" type="slidenum">
              <a:rPr lang="en-IT" smtClean="0"/>
              <a:pPr/>
              <a:t>4</a:t>
            </a:fld>
            <a:endParaRPr lang="en-IT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BFAAFF90-A0B3-B34D-BBF1-C001F2004CB5}"/>
              </a:ext>
            </a:extLst>
          </p:cNvPr>
          <p:cNvSpPr/>
          <p:nvPr/>
        </p:nvSpPr>
        <p:spPr>
          <a:xfrm>
            <a:off x="636872" y="3430352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individual plotters</a:t>
            </a:r>
            <a:endParaRPr lang="en-IT" sz="120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34FA406-B709-8845-BBFA-D2119007EA09}"/>
              </a:ext>
            </a:extLst>
          </p:cNvPr>
          <p:cNvSpPr/>
          <p:nvPr/>
        </p:nvSpPr>
        <p:spPr>
          <a:xfrm>
            <a:off x="636872" y="2526036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Reading YARP ports from terminal</a:t>
            </a:r>
            <a:endParaRPr lang="en-IT" sz="1200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48E5B4B4-46DA-6D4F-BD19-19067452B68B}"/>
              </a:ext>
            </a:extLst>
          </p:cNvPr>
          <p:cNvSpPr/>
          <p:nvPr/>
        </p:nvSpPr>
        <p:spPr>
          <a:xfrm>
            <a:off x="636872" y="1626015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Start YARP server</a:t>
            </a:r>
          </a:p>
          <a:p>
            <a:r>
              <a:rPr lang="en-US" sz="1200" dirty="0"/>
              <a:t>Run </a:t>
            </a:r>
            <a:r>
              <a:rPr lang="en-US" sz="1200" dirty="0" err="1"/>
              <a:t>Yarpmanager</a:t>
            </a:r>
            <a:endParaRPr lang="en-US" sz="1200" dirty="0"/>
          </a:p>
          <a:p>
            <a:r>
              <a:rPr lang="en-US" sz="1200" dirty="0"/>
              <a:t>Load app config</a:t>
            </a:r>
            <a:endParaRPr lang="en-IT" sz="1200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305C4EA-1DC7-874B-BC05-384ED77B2CCB}"/>
              </a:ext>
            </a:extLst>
          </p:cNvPr>
          <p:cNvSpPr/>
          <p:nvPr/>
        </p:nvSpPr>
        <p:spPr>
          <a:xfrm>
            <a:off x="636872" y="4334668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 RPC commands</a:t>
            </a:r>
            <a:endParaRPr lang="en-IT" sz="12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80E542E-C22B-C344-B1AD-3BBF0E797814}"/>
              </a:ext>
            </a:extLst>
          </p:cNvPr>
          <p:cNvSpPr/>
          <p:nvPr/>
        </p:nvSpPr>
        <p:spPr>
          <a:xfrm>
            <a:off x="636872" y="5238984"/>
            <a:ext cx="2019701" cy="724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Organize workspace</a:t>
            </a:r>
            <a:endParaRPr lang="en-IT" sz="1200" dirty="0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2B84B4D-2118-7F43-A8E6-89A07EEDC98C}"/>
              </a:ext>
            </a:extLst>
          </p:cNvPr>
          <p:cNvSpPr/>
          <p:nvPr/>
        </p:nvSpPr>
        <p:spPr>
          <a:xfrm>
            <a:off x="2926080" y="2526036"/>
            <a:ext cx="106574" cy="34378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4D6A8-43FF-1D41-91E0-352BA451486B}"/>
              </a:ext>
            </a:extLst>
          </p:cNvPr>
          <p:cNvSpPr txBox="1"/>
          <p:nvPr/>
        </p:nvSpPr>
        <p:spPr>
          <a:xfrm>
            <a:off x="3032654" y="2526037"/>
            <a:ext cx="553998" cy="343787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T" sz="2400" spc="300" dirty="0">
                <a:cs typeface="Arial" panose="020B0604020202020204" pitchFamily="34" charset="0"/>
              </a:rPr>
              <a:t>Overhead effort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ACD0ABD-C277-374A-AB28-8F586C0E8980}"/>
              </a:ext>
            </a:extLst>
          </p:cNvPr>
          <p:cNvSpPr/>
          <p:nvPr/>
        </p:nvSpPr>
        <p:spPr>
          <a:xfrm>
            <a:off x="6500700" y="5862395"/>
            <a:ext cx="1517144" cy="4042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CTRL Console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EA998ED-DF2B-E249-BFAB-3EBFF586A677}"/>
              </a:ext>
            </a:extLst>
          </p:cNvPr>
          <p:cNvSpPr/>
          <p:nvPr/>
        </p:nvSpPr>
        <p:spPr>
          <a:xfrm>
            <a:off x="9819811" y="5862394"/>
            <a:ext cx="1203158" cy="4042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Visualizer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A39BBCF-FE83-A149-A366-22CDAD54FECB}"/>
              </a:ext>
            </a:extLst>
          </p:cNvPr>
          <p:cNvSpPr/>
          <p:nvPr/>
        </p:nvSpPr>
        <p:spPr>
          <a:xfrm>
            <a:off x="8317248" y="5862394"/>
            <a:ext cx="1203158" cy="4042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85C291-E74E-5344-8273-BC3C5A71574D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8017844" y="6064525"/>
            <a:ext cx="2994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407EA5-AF66-A744-A539-D38D86F37072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9520406" y="6064525"/>
            <a:ext cx="299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5A56F0-FB48-CF48-96E1-9F68B26C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endParaRPr lang="en-IT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AD6705-3D97-ED47-9CF0-10DE3A54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why Open-MCT?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Open-MCT framework Overview: features and current 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Control Console Overview: a Remote RPC web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Architecture overview and protocols</a:t>
            </a:r>
          </a:p>
          <a:p>
            <a:pPr lvl="1"/>
            <a:r>
              <a:rPr lang="en-GB" dirty="0"/>
              <a:t>Connecting YARP data output ports to the visualizer web client</a:t>
            </a:r>
          </a:p>
          <a:p>
            <a:pPr lvl="1"/>
            <a:r>
              <a:rPr lang="en-GB" dirty="0"/>
              <a:t>Connecting the YARP RPC ports to the control console web client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Installation, parametrization and launching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Robust handling of resources, clients and fail recovery</a:t>
            </a:r>
          </a:p>
          <a:p>
            <a:pPr marL="514350" indent="-514350">
              <a:buFont typeface="+mj-lt"/>
              <a:buAutoNum type="arabicPeriod"/>
            </a:pPr>
            <a:r>
              <a:rPr lang="en-IT" dirty="0"/>
              <a:t>Deployment and next steps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700517A-E45B-8449-B65D-24FCE711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CADF6F-1486-084C-870F-F151EBF9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65BB639-46B3-1148-B479-3C83AFD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448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B92C-3803-CC4E-A736-5E7E3CB7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Open-MCT?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226B-A45B-A440-9645-92BAC162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9B35-F543-DF4D-9515-E764682F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2139-E12B-934D-8E81-B86D721D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0697-0421-0249-B88C-AFCDA7B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502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C6B2-0AAA-674E-A807-48EE508D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 Console Overview: a Remote RPC web interface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66A2-7B67-8B43-8E99-D71F520C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A29D-1C30-0742-9C75-33318F4E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ABF0-CE09-3044-A14D-8167B97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E07A-C810-4745-8C3F-8DE8207B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936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F41F-110E-D74D-A1B4-DF2F027E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overview and protocols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FD8F-291F-AE49-8AC4-3A05A6DA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7C0A-D0F9-A444-805C-72020DD0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71CD-4B7A-E945-9100-64AE44C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49FA-4FF5-C148-8595-E93767E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287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8EA-D4DB-4347-BB9A-1A9DA606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Connecting YARP data output ports to the visualizer web 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3F7F-8991-0647-88AD-CE266B40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9AE3-B07C-D645-97AA-80DC7569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05/10/2021</a:t>
            </a:r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B19E-0BAF-B44C-87F3-C7A7C1D6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Increment #7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85CA-5106-9841-8451-A78DE91A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02E0-1376-9A4C-8764-D99F5B0B999D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856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584</Words>
  <Application>Microsoft Macintosh PowerPoint</Application>
  <PresentationFormat>Widescreen</PresentationFormat>
  <Paragraphs>152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Open-MCT Based iCub Telemetry Data Visualization Tool</vt:lpstr>
      <vt:lpstr>Motivation</vt:lpstr>
      <vt:lpstr>Motivation</vt:lpstr>
      <vt:lpstr>Motivation</vt:lpstr>
      <vt:lpstr>Outline</vt:lpstr>
      <vt:lpstr>why Open-MCT?</vt:lpstr>
      <vt:lpstr>Control Console Overview: a Remote RPC web interface</vt:lpstr>
      <vt:lpstr>Architecture overview and protocols</vt:lpstr>
      <vt:lpstr>Connecting YARP data output ports to the visualizer web client</vt:lpstr>
      <vt:lpstr>Connecting the YARP RPC ports to the control console web client</vt:lpstr>
      <vt:lpstr>Installing, parametrizing and launching</vt:lpstr>
      <vt:lpstr>Deployment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Guedelha</dc:creator>
  <cp:lastModifiedBy>Nuno Guedelha</cp:lastModifiedBy>
  <cp:revision>26</cp:revision>
  <dcterms:created xsi:type="dcterms:W3CDTF">2021-10-03T02:05:14Z</dcterms:created>
  <dcterms:modified xsi:type="dcterms:W3CDTF">2021-10-04T01:39:21Z</dcterms:modified>
</cp:coreProperties>
</file>