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9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9"/>
    <p:restoredTop sz="96414"/>
  </p:normalViewPr>
  <p:slideViewPr>
    <p:cSldViewPr snapToGrid="0" snapToObjects="1">
      <p:cViewPr varScale="1">
        <p:scale>
          <a:sx n="148" d="100"/>
          <a:sy n="148" d="100"/>
        </p:scale>
        <p:origin x="208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no Guedelha" userId="29104595-6a0a-4bf9-8eeb-db486a0f9440" providerId="ADAL" clId="{DD22962B-5ACF-1144-BBEF-D63FE04529BF}"/>
    <pc:docChg chg="undo redo custSel addSld delSld modSld addMainMaster delMainMaster modMainMaster">
      <pc:chgData name="Nuno Guedelha" userId="29104595-6a0a-4bf9-8eeb-db486a0f9440" providerId="ADAL" clId="{DD22962B-5ACF-1144-BBEF-D63FE04529BF}" dt="2021-10-03T04:46:12.355" v="1137" actId="20577"/>
      <pc:docMkLst>
        <pc:docMk/>
      </pc:docMkLst>
      <pc:sldChg chg="addSp delSp modSp mod">
        <pc:chgData name="Nuno Guedelha" userId="29104595-6a0a-4bf9-8eeb-db486a0f9440" providerId="ADAL" clId="{DD22962B-5ACF-1144-BBEF-D63FE04529BF}" dt="2021-10-03T03:32:21.662" v="115" actId="113"/>
        <pc:sldMkLst>
          <pc:docMk/>
          <pc:sldMk cId="3263701084" sldId="257"/>
        </pc:sldMkLst>
        <pc:spChg chg="mod">
          <ac:chgData name="Nuno Guedelha" userId="29104595-6a0a-4bf9-8eeb-db486a0f9440" providerId="ADAL" clId="{DD22962B-5ACF-1144-BBEF-D63FE04529BF}" dt="2021-10-03T03:32:21.662" v="115" actId="113"/>
          <ac:spMkLst>
            <pc:docMk/>
            <pc:sldMk cId="3263701084" sldId="257"/>
            <ac:spMk id="2" creationId="{00000000-0000-0000-0000-000000000000}"/>
          </ac:spMkLst>
        </pc:spChg>
        <pc:spChg chg="add del mod">
          <ac:chgData name="Nuno Guedelha" userId="29104595-6a0a-4bf9-8eeb-db486a0f9440" providerId="ADAL" clId="{DD22962B-5ACF-1144-BBEF-D63FE04529BF}" dt="2021-10-03T03:04:22.827" v="7"/>
          <ac:spMkLst>
            <pc:docMk/>
            <pc:sldMk cId="3263701084" sldId="257"/>
            <ac:spMk id="5" creationId="{5320C6A5-0748-1946-8C64-D6207779118E}"/>
          </ac:spMkLst>
        </pc:spChg>
      </pc:sldChg>
      <pc:sldChg chg="addSp delSp modSp mod modClrScheme chgLayout">
        <pc:chgData name="Nuno Guedelha" userId="29104595-6a0a-4bf9-8eeb-db486a0f9440" providerId="ADAL" clId="{DD22962B-5ACF-1144-BBEF-D63FE04529BF}" dt="2021-10-03T04:35:24.606" v="984" actId="1076"/>
        <pc:sldMkLst>
          <pc:docMk/>
          <pc:sldMk cId="902873898" sldId="258"/>
        </pc:sldMkLst>
        <pc:spChg chg="del">
          <ac:chgData name="Nuno Guedelha" userId="29104595-6a0a-4bf9-8eeb-db486a0f9440" providerId="ADAL" clId="{DD22962B-5ACF-1144-BBEF-D63FE04529BF}" dt="2021-10-03T03:08:49.896" v="13" actId="700"/>
          <ac:spMkLst>
            <pc:docMk/>
            <pc:sldMk cId="902873898" sldId="258"/>
            <ac:spMk id="2" creationId="{A679D8E7-505B-A643-A386-74C26AF7F5C2}"/>
          </ac:spMkLst>
        </pc:spChg>
        <pc:spChg chg="del">
          <ac:chgData name="Nuno Guedelha" userId="29104595-6a0a-4bf9-8eeb-db486a0f9440" providerId="ADAL" clId="{DD22962B-5ACF-1144-BBEF-D63FE04529BF}" dt="2021-10-03T03:08:49.896" v="13" actId="700"/>
          <ac:spMkLst>
            <pc:docMk/>
            <pc:sldMk cId="902873898" sldId="258"/>
            <ac:spMk id="3" creationId="{6F01C7C6-1447-9242-BD0A-3EC466E026CD}"/>
          </ac:spMkLst>
        </pc:spChg>
        <pc:spChg chg="del mod">
          <ac:chgData name="Nuno Guedelha" userId="29104595-6a0a-4bf9-8eeb-db486a0f9440" providerId="ADAL" clId="{DD22962B-5ACF-1144-BBEF-D63FE04529BF}" dt="2021-10-03T03:04:48.825" v="8" actId="478"/>
          <ac:spMkLst>
            <pc:docMk/>
            <pc:sldMk cId="902873898" sldId="258"/>
            <ac:spMk id="4" creationId="{4C169C6A-66FF-624F-A6EB-2FEA917B6ABC}"/>
          </ac:spMkLst>
        </pc:spChg>
        <pc:spChg chg="add del mod ord">
          <ac:chgData name="Nuno Guedelha" userId="29104595-6a0a-4bf9-8eeb-db486a0f9440" providerId="ADAL" clId="{DD22962B-5ACF-1144-BBEF-D63FE04529BF}" dt="2021-10-03T03:09:15.400" v="14" actId="6264"/>
          <ac:spMkLst>
            <pc:docMk/>
            <pc:sldMk cId="902873898" sldId="258"/>
            <ac:spMk id="5" creationId="{4D731D51-F877-7F4E-BB2E-411A6122D0A8}"/>
          </ac:spMkLst>
        </pc:spChg>
        <pc:spChg chg="add del mod ord">
          <ac:chgData name="Nuno Guedelha" userId="29104595-6a0a-4bf9-8eeb-db486a0f9440" providerId="ADAL" clId="{DD22962B-5ACF-1144-BBEF-D63FE04529BF}" dt="2021-10-03T03:09:15.400" v="14" actId="6264"/>
          <ac:spMkLst>
            <pc:docMk/>
            <pc:sldMk cId="902873898" sldId="258"/>
            <ac:spMk id="6" creationId="{486BDAD0-8C04-544F-970A-A8CAE5AD4C6F}"/>
          </ac:spMkLst>
        </pc:spChg>
        <pc:spChg chg="add del mod ord">
          <ac:chgData name="Nuno Guedelha" userId="29104595-6a0a-4bf9-8eeb-db486a0f9440" providerId="ADAL" clId="{DD22962B-5ACF-1144-BBEF-D63FE04529BF}" dt="2021-10-03T03:09:22.205" v="15" actId="700"/>
          <ac:spMkLst>
            <pc:docMk/>
            <pc:sldMk cId="902873898" sldId="258"/>
            <ac:spMk id="7" creationId="{48F68274-50A5-3844-AA2C-C079C2C8CC20}"/>
          </ac:spMkLst>
        </pc:spChg>
        <pc:spChg chg="add del mod ord">
          <ac:chgData name="Nuno Guedelha" userId="29104595-6a0a-4bf9-8eeb-db486a0f9440" providerId="ADAL" clId="{DD22962B-5ACF-1144-BBEF-D63FE04529BF}" dt="2021-10-03T03:09:22.205" v="15" actId="700"/>
          <ac:spMkLst>
            <pc:docMk/>
            <pc:sldMk cId="902873898" sldId="258"/>
            <ac:spMk id="8" creationId="{42CFCB32-5F34-2D49-B2B0-A85AAB7530B7}"/>
          </ac:spMkLst>
        </pc:spChg>
        <pc:spChg chg="add del mod ord">
          <ac:chgData name="Nuno Guedelha" userId="29104595-6a0a-4bf9-8eeb-db486a0f9440" providerId="ADAL" clId="{DD22962B-5ACF-1144-BBEF-D63FE04529BF}" dt="2021-10-03T03:09:31.693" v="16" actId="700"/>
          <ac:spMkLst>
            <pc:docMk/>
            <pc:sldMk cId="902873898" sldId="258"/>
            <ac:spMk id="9" creationId="{3E1B40C7-F9C4-6D4D-8390-E94E504F7809}"/>
          </ac:spMkLst>
        </pc:spChg>
        <pc:spChg chg="add del mod ord">
          <ac:chgData name="Nuno Guedelha" userId="29104595-6a0a-4bf9-8eeb-db486a0f9440" providerId="ADAL" clId="{DD22962B-5ACF-1144-BBEF-D63FE04529BF}" dt="2021-10-03T03:09:31.693" v="16" actId="700"/>
          <ac:spMkLst>
            <pc:docMk/>
            <pc:sldMk cId="902873898" sldId="258"/>
            <ac:spMk id="10" creationId="{F5281EB7-4FB4-FB40-A005-E5D72E9B994B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1" creationId="{91D00D08-AF1D-934F-8124-EBEE32B03BA4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2" creationId="{921E54B5-F12E-8548-A201-F659E74DF649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3" creationId="{F8D61C8A-9F76-304A-8017-745D8F4A407F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4" creationId="{BDEA5B44-2C69-FA49-BC78-4B8EBC2F62D3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5" creationId="{4A007F8E-E703-6547-8300-B058D6753A43}"/>
          </ac:spMkLst>
        </pc:spChg>
        <pc:spChg chg="add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16" creationId="{B05A56F0-FB48-CF48-96E1-9F68B26C5CC5}"/>
          </ac:spMkLst>
        </pc:spChg>
        <pc:spChg chg="add del mod ord">
          <ac:chgData name="Nuno Guedelha" userId="29104595-6a0a-4bf9-8eeb-db486a0f9440" providerId="ADAL" clId="{DD22962B-5ACF-1144-BBEF-D63FE04529BF}" dt="2021-10-03T03:27:23.390" v="94" actId="700"/>
          <ac:spMkLst>
            <pc:docMk/>
            <pc:sldMk cId="902873898" sldId="258"/>
            <ac:spMk id="17" creationId="{3CAD6705-3D97-ED47-9CF0-10DE3A545E8D}"/>
          </ac:spMkLst>
        </pc:spChg>
        <pc:spChg chg="add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18" creationId="{F700517A-E45B-8449-B65D-24FCE7110D89}"/>
          </ac:spMkLst>
        </pc:spChg>
        <pc:spChg chg="add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19" creationId="{7BCADF6F-1486-084C-870F-F151EBF9FA5D}"/>
          </ac:spMkLst>
        </pc:spChg>
        <pc:spChg chg="add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0" creationId="{465BB639-46B3-1148-B479-3C83AFD022A9}"/>
          </ac:spMkLst>
        </pc:spChg>
        <pc:spChg chg="add del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1" creationId="{2BA9959C-7AE6-ED45-B901-6C5BF6BF17D8}"/>
          </ac:spMkLst>
        </pc:spChg>
        <pc:spChg chg="add del mo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2" creationId="{690614D8-21BA-6D4E-BABF-2B094AA5EDFD}"/>
          </ac:spMkLst>
        </pc:spChg>
        <pc:spChg chg="add del mo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3" creationId="{5B7F8AD8-B292-DE40-8D95-BADB6732D587}"/>
          </ac:spMkLst>
        </pc:spChg>
        <pc:spChg chg="add del mo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4" creationId="{1D8BD132-60C9-DC4A-9301-BB7D826C893C}"/>
          </ac:spMkLst>
        </pc:spChg>
        <pc:spChg chg="add del mo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5" creationId="{43729AB0-4A6C-F742-AEA3-E768A3A3ECB4}"/>
          </ac:spMkLst>
        </pc:spChg>
        <pc:spChg chg="add del mod or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6" creationId="{D217F714-645E-1E40-9E14-82598D0FD714}"/>
          </ac:spMkLst>
        </pc:spChg>
        <pc:spChg chg="add del mo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7" creationId="{090CAA1C-863E-0846-8A47-C4B5B9832019}"/>
          </ac:spMkLst>
        </pc:spChg>
        <pc:spChg chg="add del mo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8" creationId="{72870E68-FBE3-FF4F-9517-44CD5A61F76A}"/>
          </ac:spMkLst>
        </pc:spChg>
        <pc:spChg chg="add del mo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9" creationId="{A5459CB8-107B-F849-A7CC-62988F837E9C}"/>
          </ac:spMkLst>
        </pc:spChg>
        <pc:spChg chg="add del mo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30" creationId="{EB08B120-360D-0044-A916-4CA4ECD0EE23}"/>
          </ac:spMkLst>
        </pc:spChg>
        <pc:spChg chg="add mod ord">
          <ac:chgData name="Nuno Guedelha" userId="29104595-6a0a-4bf9-8eeb-db486a0f9440" providerId="ADAL" clId="{DD22962B-5ACF-1144-BBEF-D63FE04529BF}" dt="2021-10-03T04:35:02.214" v="983" actId="20577"/>
          <ac:spMkLst>
            <pc:docMk/>
            <pc:sldMk cId="902873898" sldId="258"/>
            <ac:spMk id="31" creationId="{D8817E02-7DE2-F04C-899A-7FB825275862}"/>
          </ac:spMkLst>
        </pc:spChg>
        <pc:spChg chg="add del mod">
          <ac:chgData name="Nuno Guedelha" userId="29104595-6a0a-4bf9-8eeb-db486a0f9440" providerId="ADAL" clId="{DD22962B-5ACF-1144-BBEF-D63FE04529BF}" dt="2021-10-03T04:06:37.768" v="546" actId="478"/>
          <ac:spMkLst>
            <pc:docMk/>
            <pc:sldMk cId="902873898" sldId="258"/>
            <ac:spMk id="32" creationId="{AA416939-0E61-0B4C-881C-D31DCB36DFE1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3" creationId="{FFC03BDA-15FA-0F40-B6AB-3A0A2C7AD720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4" creationId="{96DC8B69-0BFE-AD4A-BACD-B708F700153E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5" creationId="{957199F0-D030-2842-BA60-152B70D3D700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6" creationId="{0D363C2F-FC40-EF4D-9BF1-A1B00C1DB3D4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7" creationId="{7E62D66A-553E-9743-A705-11BCADD2194D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8" creationId="{E0941E45-1824-0F46-8559-AFFC969EF384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9" creationId="{2E499E69-A575-3D4D-BA72-6FDFCA42F4E0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40" creationId="{0B0485ED-4DDC-CE4C-803D-E7C7F97B6FBD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41" creationId="{1EB5A38F-F7A1-0C44-9EF5-F5E515ED6DD3}"/>
          </ac:spMkLst>
        </pc:spChg>
      </pc:sldChg>
      <pc:sldChg chg="addSp delSp modSp add mod chgLayout">
        <pc:chgData name="Nuno Guedelha" userId="29104595-6a0a-4bf9-8eeb-db486a0f9440" providerId="ADAL" clId="{DD22962B-5ACF-1144-BBEF-D63FE04529BF}" dt="2021-10-03T03:32:04.141" v="114" actId="2711"/>
        <pc:sldMkLst>
          <pc:docMk/>
          <pc:sldMk cId="2224489550" sldId="259"/>
        </pc:sldMkLst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2" creationId="{B96A2111-F43D-FF47-902F-4FE56EEE57FC}"/>
          </ac:spMkLst>
        </pc:spChg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3" creationId="{0F1D8788-5932-A44C-9DA3-0F16DC08BCAA}"/>
          </ac:spMkLst>
        </pc:spChg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4" creationId="{7638C004-90C1-094D-B9AA-024723EAC307}"/>
          </ac:spMkLst>
        </pc:spChg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5" creationId="{05E98969-6348-7D44-8759-B54ED9B22878}"/>
          </ac:spMkLst>
        </pc:spChg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6" creationId="{847BF91E-3E01-2B47-AFBF-83D3E5F6C309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7" creationId="{E8583FCF-A36F-B842-9DA3-62D3AA3A51EA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8" creationId="{8170A0D3-706D-7C4B-8CE2-BE92FE138238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9" creationId="{6D12E2EF-7ED9-534A-8B18-087D77B68AF2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10" creationId="{FF91A58B-1579-7845-B033-1A96B798A65A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11" creationId="{525C34C6-69E3-9B4E-A162-C8B4ADE60EAA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2" creationId="{18167735-23F6-5B4B-935C-544080FA0052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3" creationId="{076BC4E7-D829-FE48-9AA6-4A0C2983B640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4" creationId="{1B1AE834-2EFB-AD4C-8A12-AF643B80E5DD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5" creationId="{56C3D3BF-DDDD-1F4B-930D-5FA13C561BCB}"/>
          </ac:spMkLst>
        </pc:spChg>
        <pc:spChg chg="mod ord">
          <ac:chgData name="Nuno Guedelha" userId="29104595-6a0a-4bf9-8eeb-db486a0f9440" providerId="ADAL" clId="{DD22962B-5ACF-1144-BBEF-D63FE04529BF}" dt="2021-10-03T03:32:04.141" v="114" actId="2711"/>
          <ac:spMkLst>
            <pc:docMk/>
            <pc:sldMk cId="2224489550" sldId="259"/>
            <ac:spMk id="16" creationId="{B05A56F0-FB48-CF48-96E1-9F68B26C5CC5}"/>
          </ac:spMkLst>
        </pc:spChg>
        <pc:spChg chg="mod or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7" creationId="{3CAD6705-3D97-ED47-9CF0-10DE3A545E8D}"/>
          </ac:spMkLst>
        </pc:spChg>
        <pc:spChg chg="mod or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8" creationId="{F700517A-E45B-8449-B65D-24FCE7110D89}"/>
          </ac:spMkLst>
        </pc:spChg>
        <pc:spChg chg="mod or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9" creationId="{7BCADF6F-1486-084C-870F-F151EBF9FA5D}"/>
          </ac:spMkLst>
        </pc:spChg>
        <pc:spChg chg="mod or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20" creationId="{465BB639-46B3-1148-B479-3C83AFD022A9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21" creationId="{66ACED28-8667-2C4F-BD75-4747CA564E57}"/>
          </ac:spMkLst>
        </pc:spChg>
      </pc:sldChg>
      <pc:sldChg chg="new del">
        <pc:chgData name="Nuno Guedelha" userId="29104595-6a0a-4bf9-8eeb-db486a0f9440" providerId="ADAL" clId="{DD22962B-5ACF-1144-BBEF-D63FE04529BF}" dt="2021-10-03T03:05:09.460" v="10" actId="2696"/>
        <pc:sldMkLst>
          <pc:docMk/>
          <pc:sldMk cId="2643508989" sldId="259"/>
        </pc:sldMkLst>
      </pc:sldChg>
      <pc:sldChg chg="new del">
        <pc:chgData name="Nuno Guedelha" userId="29104595-6a0a-4bf9-8eeb-db486a0f9440" providerId="ADAL" clId="{DD22962B-5ACF-1144-BBEF-D63FE04529BF}" dt="2021-10-03T03:07:12.705" v="12" actId="2696"/>
        <pc:sldMkLst>
          <pc:docMk/>
          <pc:sldMk cId="3513350813" sldId="259"/>
        </pc:sldMkLst>
      </pc:sldChg>
      <pc:sldChg chg="modSp new del mod">
        <pc:chgData name="Nuno Guedelha" userId="29104595-6a0a-4bf9-8eeb-db486a0f9440" providerId="ADAL" clId="{DD22962B-5ACF-1144-BBEF-D63FE04529BF}" dt="2021-10-03T03:32:41.205" v="116" actId="2696"/>
        <pc:sldMkLst>
          <pc:docMk/>
          <pc:sldMk cId="163442729" sldId="260"/>
        </pc:sldMkLst>
        <pc:spChg chg="mod">
          <ac:chgData name="Nuno Guedelha" userId="29104595-6a0a-4bf9-8eeb-db486a0f9440" providerId="ADAL" clId="{DD22962B-5ACF-1144-BBEF-D63FE04529BF}" dt="2021-10-03T03:28:35.460" v="100" actId="20577"/>
          <ac:spMkLst>
            <pc:docMk/>
            <pc:sldMk cId="163442729" sldId="260"/>
            <ac:spMk id="2" creationId="{3E0DBB65-3FB0-794C-AAC4-32CE292C43FB}"/>
          </ac:spMkLst>
        </pc:spChg>
      </pc:sldChg>
      <pc:sldChg chg="modSp new mod">
        <pc:chgData name="Nuno Guedelha" userId="29104595-6a0a-4bf9-8eeb-db486a0f9440" providerId="ADAL" clId="{DD22962B-5ACF-1144-BBEF-D63FE04529BF}" dt="2021-10-03T03:34:23.799" v="182" actId="20577"/>
        <pc:sldMkLst>
          <pc:docMk/>
          <pc:sldMk cId="1425900997" sldId="261"/>
        </pc:sldMkLst>
        <pc:spChg chg="mod">
          <ac:chgData name="Nuno Guedelha" userId="29104595-6a0a-4bf9-8eeb-db486a0f9440" providerId="ADAL" clId="{DD22962B-5ACF-1144-BBEF-D63FE04529BF}" dt="2021-10-03T03:34:23.799" v="182" actId="20577"/>
          <ac:spMkLst>
            <pc:docMk/>
            <pc:sldMk cId="1425900997" sldId="261"/>
            <ac:spMk id="2" creationId="{4256AEE0-09E3-E448-ABD4-6B95B5AFC23E}"/>
          </ac:spMkLst>
        </pc:spChg>
      </pc:sldChg>
      <pc:sldChg chg="add">
        <pc:chgData name="Nuno Guedelha" userId="29104595-6a0a-4bf9-8eeb-db486a0f9440" providerId="ADAL" clId="{DD22962B-5ACF-1144-BBEF-D63FE04529BF}" dt="2021-10-03T03:34:10.042" v="146"/>
        <pc:sldMkLst>
          <pc:docMk/>
          <pc:sldMk cId="974064988" sldId="262"/>
        </pc:sldMkLst>
      </pc:sldChg>
      <pc:sldChg chg="modSp new mod">
        <pc:chgData name="Nuno Guedelha" userId="29104595-6a0a-4bf9-8eeb-db486a0f9440" providerId="ADAL" clId="{DD22962B-5ACF-1144-BBEF-D63FE04529BF}" dt="2021-10-03T03:35:20.625" v="189" actId="20577"/>
        <pc:sldMkLst>
          <pc:docMk/>
          <pc:sldMk cId="1715025257" sldId="263"/>
        </pc:sldMkLst>
        <pc:spChg chg="mod">
          <ac:chgData name="Nuno Guedelha" userId="29104595-6a0a-4bf9-8eeb-db486a0f9440" providerId="ADAL" clId="{DD22962B-5ACF-1144-BBEF-D63FE04529BF}" dt="2021-10-03T03:35:20.625" v="189" actId="20577"/>
          <ac:spMkLst>
            <pc:docMk/>
            <pc:sldMk cId="1715025257" sldId="263"/>
            <ac:spMk id="2" creationId="{17A6B92C-3803-CC4E-A736-5E7E3CB7150A}"/>
          </ac:spMkLst>
        </pc:spChg>
      </pc:sldChg>
      <pc:sldChg chg="modSp new mod">
        <pc:chgData name="Nuno Guedelha" userId="29104595-6a0a-4bf9-8eeb-db486a0f9440" providerId="ADAL" clId="{DD22962B-5ACF-1144-BBEF-D63FE04529BF}" dt="2021-10-03T03:36:01.962" v="192" actId="27636"/>
        <pc:sldMkLst>
          <pc:docMk/>
          <pc:sldMk cId="2969369230" sldId="264"/>
        </pc:sldMkLst>
        <pc:spChg chg="mod">
          <ac:chgData name="Nuno Guedelha" userId="29104595-6a0a-4bf9-8eeb-db486a0f9440" providerId="ADAL" clId="{DD22962B-5ACF-1144-BBEF-D63FE04529BF}" dt="2021-10-03T03:36:01.962" v="192" actId="27636"/>
          <ac:spMkLst>
            <pc:docMk/>
            <pc:sldMk cId="2969369230" sldId="264"/>
            <ac:spMk id="2" creationId="{9860C6B2-0AAA-674E-A807-48EE508D31E6}"/>
          </ac:spMkLst>
        </pc:spChg>
      </pc:sldChg>
      <pc:sldChg chg="modSp new">
        <pc:chgData name="Nuno Guedelha" userId="29104595-6a0a-4bf9-8eeb-db486a0f9440" providerId="ADAL" clId="{DD22962B-5ACF-1144-BBEF-D63FE04529BF}" dt="2021-10-03T03:36:34.165" v="194"/>
        <pc:sldMkLst>
          <pc:docMk/>
          <pc:sldMk cId="592871201" sldId="265"/>
        </pc:sldMkLst>
        <pc:spChg chg="mod">
          <ac:chgData name="Nuno Guedelha" userId="29104595-6a0a-4bf9-8eeb-db486a0f9440" providerId="ADAL" clId="{DD22962B-5ACF-1144-BBEF-D63FE04529BF}" dt="2021-10-03T03:36:34.165" v="194"/>
          <ac:spMkLst>
            <pc:docMk/>
            <pc:sldMk cId="592871201" sldId="265"/>
            <ac:spMk id="2" creationId="{7E53F41F-110E-D74D-A1B4-DF2F027E55EC}"/>
          </ac:spMkLst>
        </pc:spChg>
      </pc:sldChg>
      <pc:sldChg chg="modSp new mod">
        <pc:chgData name="Nuno Guedelha" userId="29104595-6a0a-4bf9-8eeb-db486a0f9440" providerId="ADAL" clId="{DD22962B-5ACF-1144-BBEF-D63FE04529BF}" dt="2021-10-03T03:37:17.398" v="197" actId="27636"/>
        <pc:sldMkLst>
          <pc:docMk/>
          <pc:sldMk cId="1188569330" sldId="266"/>
        </pc:sldMkLst>
        <pc:spChg chg="mod">
          <ac:chgData name="Nuno Guedelha" userId="29104595-6a0a-4bf9-8eeb-db486a0f9440" providerId="ADAL" clId="{DD22962B-5ACF-1144-BBEF-D63FE04529BF}" dt="2021-10-03T03:37:17.398" v="197" actId="27636"/>
          <ac:spMkLst>
            <pc:docMk/>
            <pc:sldMk cId="1188569330" sldId="266"/>
            <ac:spMk id="2" creationId="{4E6D08EA-D4DB-4347-BB9A-1A9DA6064A0C}"/>
          </ac:spMkLst>
        </pc:spChg>
      </pc:sldChg>
      <pc:sldChg chg="modSp new mod">
        <pc:chgData name="Nuno Guedelha" userId="29104595-6a0a-4bf9-8eeb-db486a0f9440" providerId="ADAL" clId="{DD22962B-5ACF-1144-BBEF-D63FE04529BF}" dt="2021-10-03T03:37:32.360" v="200" actId="27636"/>
        <pc:sldMkLst>
          <pc:docMk/>
          <pc:sldMk cId="3107851301" sldId="267"/>
        </pc:sldMkLst>
        <pc:spChg chg="mod">
          <ac:chgData name="Nuno Guedelha" userId="29104595-6a0a-4bf9-8eeb-db486a0f9440" providerId="ADAL" clId="{DD22962B-5ACF-1144-BBEF-D63FE04529BF}" dt="2021-10-03T03:37:32.360" v="200" actId="27636"/>
          <ac:spMkLst>
            <pc:docMk/>
            <pc:sldMk cId="3107851301" sldId="267"/>
            <ac:spMk id="2" creationId="{FEF05386-71D7-7345-9CD1-4C11E0D199E5}"/>
          </ac:spMkLst>
        </pc:spChg>
      </pc:sldChg>
      <pc:sldChg chg="modSp new">
        <pc:chgData name="Nuno Guedelha" userId="29104595-6a0a-4bf9-8eeb-db486a0f9440" providerId="ADAL" clId="{DD22962B-5ACF-1144-BBEF-D63FE04529BF}" dt="2021-10-03T03:37:47.522" v="202"/>
        <pc:sldMkLst>
          <pc:docMk/>
          <pc:sldMk cId="1984518357" sldId="268"/>
        </pc:sldMkLst>
        <pc:spChg chg="mod">
          <ac:chgData name="Nuno Guedelha" userId="29104595-6a0a-4bf9-8eeb-db486a0f9440" providerId="ADAL" clId="{DD22962B-5ACF-1144-BBEF-D63FE04529BF}" dt="2021-10-03T03:37:47.522" v="202"/>
          <ac:spMkLst>
            <pc:docMk/>
            <pc:sldMk cId="1984518357" sldId="268"/>
            <ac:spMk id="2" creationId="{7FC5E85F-D7F1-B247-BF97-B50910E1DF47}"/>
          </ac:spMkLst>
        </pc:spChg>
      </pc:sldChg>
      <pc:sldChg chg="addSp delSp modSp add mod modClrScheme chgLayout">
        <pc:chgData name="Nuno Guedelha" userId="29104595-6a0a-4bf9-8eeb-db486a0f9440" providerId="ADAL" clId="{DD22962B-5ACF-1144-BBEF-D63FE04529BF}" dt="2021-10-03T04:46:12.355" v="1137" actId="20577"/>
        <pc:sldMkLst>
          <pc:docMk/>
          <pc:sldMk cId="4225695814" sldId="269"/>
        </pc:sldMkLst>
        <pc:spChg chg="add mod ord">
          <ac:chgData name="Nuno Guedelha" userId="29104595-6a0a-4bf9-8eeb-db486a0f9440" providerId="ADAL" clId="{DD22962B-5ACF-1144-BBEF-D63FE04529BF}" dt="2021-10-03T04:46:12.355" v="1137" actId="20577"/>
          <ac:spMkLst>
            <pc:docMk/>
            <pc:sldMk cId="4225695814" sldId="269"/>
            <ac:spMk id="2" creationId="{73427D62-FA99-7F42-A11B-A60568C1918F}"/>
          </ac:spMkLst>
        </pc:spChg>
        <pc:spChg chg="mod ord">
          <ac:chgData name="Nuno Guedelha" userId="29104595-6a0a-4bf9-8eeb-db486a0f9440" providerId="ADAL" clId="{DD22962B-5ACF-1144-BBEF-D63FE04529BF}" dt="2021-10-03T04:45:19.981" v="1037" actId="700"/>
          <ac:spMkLst>
            <pc:docMk/>
            <pc:sldMk cId="4225695814" sldId="269"/>
            <ac:spMk id="16" creationId="{B05A56F0-FB48-CF48-96E1-9F68B26C5CC5}"/>
          </ac:spMkLst>
        </pc:spChg>
        <pc:spChg chg="mod ord">
          <ac:chgData name="Nuno Guedelha" userId="29104595-6a0a-4bf9-8eeb-db486a0f9440" providerId="ADAL" clId="{DD22962B-5ACF-1144-BBEF-D63FE04529BF}" dt="2021-10-03T04:45:19.981" v="1037" actId="700"/>
          <ac:spMkLst>
            <pc:docMk/>
            <pc:sldMk cId="4225695814" sldId="269"/>
            <ac:spMk id="18" creationId="{F700517A-E45B-8449-B65D-24FCE7110D89}"/>
          </ac:spMkLst>
        </pc:spChg>
        <pc:spChg chg="mod ord">
          <ac:chgData name="Nuno Guedelha" userId="29104595-6a0a-4bf9-8eeb-db486a0f9440" providerId="ADAL" clId="{DD22962B-5ACF-1144-BBEF-D63FE04529BF}" dt="2021-10-03T04:45:19.981" v="1037" actId="700"/>
          <ac:spMkLst>
            <pc:docMk/>
            <pc:sldMk cId="4225695814" sldId="269"/>
            <ac:spMk id="19" creationId="{7BCADF6F-1486-084C-870F-F151EBF9FA5D}"/>
          </ac:spMkLst>
        </pc:spChg>
        <pc:spChg chg="mod ord">
          <ac:chgData name="Nuno Guedelha" userId="29104595-6a0a-4bf9-8eeb-db486a0f9440" providerId="ADAL" clId="{DD22962B-5ACF-1144-BBEF-D63FE04529BF}" dt="2021-10-03T04:45:19.981" v="1037" actId="700"/>
          <ac:spMkLst>
            <pc:docMk/>
            <pc:sldMk cId="4225695814" sldId="269"/>
            <ac:spMk id="20" creationId="{465BB639-46B3-1148-B479-3C83AFD022A9}"/>
          </ac:spMkLst>
        </pc:spChg>
        <pc:spChg chg="mod ord">
          <ac:chgData name="Nuno Guedelha" userId="29104595-6a0a-4bf9-8eeb-db486a0f9440" providerId="ADAL" clId="{DD22962B-5ACF-1144-BBEF-D63FE04529BF}" dt="2021-10-03T04:45:20.012" v="1038" actId="27636"/>
          <ac:spMkLst>
            <pc:docMk/>
            <pc:sldMk cId="4225695814" sldId="269"/>
            <ac:spMk id="31" creationId="{D8817E02-7DE2-F04C-899A-7FB825275862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3" creationId="{FFC03BDA-15FA-0F40-B6AB-3A0A2C7AD720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4" creationId="{96DC8B69-0BFE-AD4A-BACD-B708F700153E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5" creationId="{957199F0-D030-2842-BA60-152B70D3D700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6" creationId="{0D363C2F-FC40-EF4D-9BF1-A1B00C1DB3D4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7" creationId="{7E62D66A-553E-9743-A705-11BCADD2194D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8" creationId="{E0941E45-1824-0F46-8559-AFFC969EF384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9" creationId="{2E499E69-A575-3D4D-BA72-6FDFCA42F4E0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40" creationId="{0B0485ED-4DDC-CE4C-803D-E7C7F97B6FBD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41" creationId="{1EB5A38F-F7A1-0C44-9EF5-F5E515ED6DD3}"/>
          </ac:spMkLst>
        </pc:spChg>
      </pc:sldChg>
      <pc:sldMasterChg chg="modSldLayout sldLayoutOrd">
        <pc:chgData name="Nuno Guedelha" userId="29104595-6a0a-4bf9-8eeb-db486a0f9440" providerId="ADAL" clId="{DD22962B-5ACF-1144-BBEF-D63FE04529BF}" dt="2021-10-03T04:44:55.529" v="1036"/>
        <pc:sldMasterMkLst>
          <pc:docMk/>
          <pc:sldMasterMk cId="773777371" sldId="2147483648"/>
        </pc:sldMasterMkLst>
        <pc:sldLayoutChg chg="ord">
          <pc:chgData name="Nuno Guedelha" userId="29104595-6a0a-4bf9-8eeb-db486a0f9440" providerId="ADAL" clId="{DD22962B-5ACF-1144-BBEF-D63FE04529BF}" dt="2021-10-03T03:10:26.382" v="18" actId="20578"/>
          <pc:sldLayoutMkLst>
            <pc:docMk/>
            <pc:sldMasterMk cId="773777371" sldId="2147483648"/>
            <pc:sldLayoutMk cId="1934480744" sldId="2147483649"/>
          </pc:sldLayoutMkLst>
        </pc:sldLayoutChg>
        <pc:sldLayoutChg chg="modSp mod">
          <pc:chgData name="Nuno Guedelha" userId="29104595-6a0a-4bf9-8eeb-db486a0f9440" providerId="ADAL" clId="{DD22962B-5ACF-1144-BBEF-D63FE04529BF}" dt="2021-10-03T04:44:38.910" v="1034" actId="14100"/>
          <pc:sldLayoutMkLst>
            <pc:docMk/>
            <pc:sldMasterMk cId="773777371" sldId="2147483648"/>
            <pc:sldLayoutMk cId="979559569" sldId="2147483650"/>
          </pc:sldLayoutMkLst>
          <pc:spChg chg="mod">
            <ac:chgData name="Nuno Guedelha" userId="29104595-6a0a-4bf9-8eeb-db486a0f9440" providerId="ADAL" clId="{DD22962B-5ACF-1144-BBEF-D63FE04529BF}" dt="2021-10-03T03:33:26.468" v="120" actId="2711"/>
            <ac:spMkLst>
              <pc:docMk/>
              <pc:sldMasterMk cId="773777371" sldId="2147483648"/>
              <pc:sldLayoutMk cId="979559569" sldId="2147483650"/>
              <ac:spMk id="2" creationId="{C33B602A-EDAD-AB40-99C4-20569D3D2B78}"/>
            </ac:spMkLst>
          </pc:spChg>
          <pc:spChg chg="mod">
            <ac:chgData name="Nuno Guedelha" userId="29104595-6a0a-4bf9-8eeb-db486a0f9440" providerId="ADAL" clId="{DD22962B-5ACF-1144-BBEF-D63FE04529BF}" dt="2021-10-03T04:44:38.910" v="1034" actId="14100"/>
            <ac:spMkLst>
              <pc:docMk/>
              <pc:sldMasterMk cId="773777371" sldId="2147483648"/>
              <pc:sldLayoutMk cId="979559569" sldId="2147483650"/>
              <ac:spMk id="3" creationId="{11C26F31-65DF-A549-B269-C8383AA714C8}"/>
            </ac:spMkLst>
          </pc:spChg>
        </pc:sldLayoutChg>
        <pc:sldLayoutChg chg="addSp delSp modSp mod">
          <pc:chgData name="Nuno Guedelha" userId="29104595-6a0a-4bf9-8eeb-db486a0f9440" providerId="ADAL" clId="{DD22962B-5ACF-1144-BBEF-D63FE04529BF}" dt="2021-10-03T04:44:55.529" v="1036"/>
          <pc:sldLayoutMkLst>
            <pc:docMk/>
            <pc:sldMasterMk cId="773777371" sldId="2147483648"/>
            <pc:sldLayoutMk cId="2738262096" sldId="2147483652"/>
          </pc:sldLayoutMkLst>
          <pc:spChg chg="del">
            <ac:chgData name="Nuno Guedelha" userId="29104595-6a0a-4bf9-8eeb-db486a0f9440" providerId="ADAL" clId="{DD22962B-5ACF-1144-BBEF-D63FE04529BF}" dt="2021-10-03T04:44:16.858" v="1031" actId="478"/>
            <ac:spMkLst>
              <pc:docMk/>
              <pc:sldMasterMk cId="773777371" sldId="2147483648"/>
              <pc:sldLayoutMk cId="2738262096" sldId="2147483652"/>
              <ac:spMk id="2" creationId="{AB812B47-4C6C-6940-8882-AC0C3693EA89}"/>
            </ac:spMkLst>
          </pc:spChg>
          <pc:spChg chg="mod">
            <ac:chgData name="Nuno Guedelha" userId="29104595-6a0a-4bf9-8eeb-db486a0f9440" providerId="ADAL" clId="{DD22962B-5ACF-1144-BBEF-D63FE04529BF}" dt="2021-10-03T04:44:27.706" v="1033" actId="14100"/>
            <ac:spMkLst>
              <pc:docMk/>
              <pc:sldMasterMk cId="773777371" sldId="2147483648"/>
              <pc:sldLayoutMk cId="2738262096" sldId="2147483652"/>
              <ac:spMk id="3" creationId="{4800C13C-7631-5D46-B054-50FF772F7C8F}"/>
            </ac:spMkLst>
          </pc:spChg>
          <pc:spChg chg="mod">
            <ac:chgData name="Nuno Guedelha" userId="29104595-6a0a-4bf9-8eeb-db486a0f9440" providerId="ADAL" clId="{DD22962B-5ACF-1144-BBEF-D63FE04529BF}" dt="2021-10-03T04:44:27.706" v="1033" actId="14100"/>
            <ac:spMkLst>
              <pc:docMk/>
              <pc:sldMasterMk cId="773777371" sldId="2147483648"/>
              <pc:sldLayoutMk cId="2738262096" sldId="2147483652"/>
              <ac:spMk id="4" creationId="{B6340CCB-8DE3-AE42-800A-712543758ABF}"/>
            </ac:spMkLst>
          </pc:spChg>
          <pc:spChg chg="del">
            <ac:chgData name="Nuno Guedelha" userId="29104595-6a0a-4bf9-8eeb-db486a0f9440" providerId="ADAL" clId="{DD22962B-5ACF-1144-BBEF-D63FE04529BF}" dt="2021-10-03T04:44:55.006" v="1035" actId="478"/>
            <ac:spMkLst>
              <pc:docMk/>
              <pc:sldMasterMk cId="773777371" sldId="2147483648"/>
              <pc:sldLayoutMk cId="2738262096" sldId="2147483652"/>
              <ac:spMk id="5" creationId="{D2E0CBF2-5C01-BC46-81AE-C8BE0FAD85A7}"/>
            </ac:spMkLst>
          </pc:spChg>
          <pc:spChg chg="add mod">
            <ac:chgData name="Nuno Guedelha" userId="29104595-6a0a-4bf9-8eeb-db486a0f9440" providerId="ADAL" clId="{DD22962B-5ACF-1144-BBEF-D63FE04529BF}" dt="2021-10-03T04:44:17.414" v="1032"/>
            <ac:spMkLst>
              <pc:docMk/>
              <pc:sldMasterMk cId="773777371" sldId="2147483648"/>
              <pc:sldLayoutMk cId="2738262096" sldId="2147483652"/>
              <ac:spMk id="8" creationId="{6D6BA68A-8575-3E47-A73B-7AAE634F6897}"/>
            </ac:spMkLst>
          </pc:spChg>
          <pc:spChg chg="add mod">
            <ac:chgData name="Nuno Guedelha" userId="29104595-6a0a-4bf9-8eeb-db486a0f9440" providerId="ADAL" clId="{DD22962B-5ACF-1144-BBEF-D63FE04529BF}" dt="2021-10-03T04:44:55.529" v="1036"/>
            <ac:spMkLst>
              <pc:docMk/>
              <pc:sldMasterMk cId="773777371" sldId="2147483648"/>
              <pc:sldLayoutMk cId="2738262096" sldId="2147483652"/>
              <ac:spMk id="9" creationId="{D1FCD821-EDAB-E849-B130-EEE160219340}"/>
            </ac:spMkLst>
          </pc:spChg>
          <pc:picChg chg="add mod">
            <ac:chgData name="Nuno Guedelha" userId="29104595-6a0a-4bf9-8eeb-db486a0f9440" providerId="ADAL" clId="{DD22962B-5ACF-1144-BBEF-D63FE04529BF}" dt="2021-10-03T04:44:55.529" v="1036"/>
            <ac:picMkLst>
              <pc:docMk/>
              <pc:sldMasterMk cId="773777371" sldId="2147483648"/>
              <pc:sldLayoutMk cId="2738262096" sldId="2147483652"/>
              <ac:picMk id="10" creationId="{FC42560E-86BE-C04A-B8C2-56146FEE65E5}"/>
            </ac:picMkLst>
          </pc:picChg>
        </pc:sldLayoutChg>
      </pc:sldMasterChg>
      <pc:sldMasterChg chg="new del mod addSldLayout delSldLayout">
        <pc:chgData name="Nuno Guedelha" userId="29104595-6a0a-4bf9-8eeb-db486a0f9440" providerId="ADAL" clId="{DD22962B-5ACF-1144-BBEF-D63FE04529BF}" dt="2021-10-03T03:11:10.582" v="20" actId="6938"/>
        <pc:sldMasterMkLst>
          <pc:docMk/>
          <pc:sldMasterMk cId="4053403211" sldId="2147483660"/>
        </pc:sldMasterMkLst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557697870" sldId="2147483661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025506416" sldId="2147483662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1613189503" sldId="2147483663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137252493" sldId="2147483664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23824690" sldId="2147483665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3757834973" sldId="2147483666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423557791" sldId="2147483667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454855334" sldId="2147483668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819330854" sldId="2147483669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3394187618" sldId="2147483670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3068654114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5593B-8709-614D-B2B4-0DDE49394B37}" type="datetimeFigureOut">
              <a:rPr lang="en-IT" smtClean="0"/>
              <a:t>03/10/2021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23DB-FBD8-1C48-856C-19FB6ACB7C9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6917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1B3BA-C560-A648-8E20-997CDDB74034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67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46A0-B958-8749-ADE2-307B5848A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5E43B-6980-0047-94C0-5485BC96B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D17A-B84F-3646-A667-1224FDEA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6244" y="6356350"/>
            <a:ext cx="1205156" cy="365125"/>
          </a:xfrm>
        </p:spPr>
        <p:txBody>
          <a:bodyPr/>
          <a:lstStyle/>
          <a:p>
            <a:r>
              <a:rPr lang="it-IT"/>
              <a:t>05/10/2021</a:t>
            </a:r>
            <a:endParaRPr lang="en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55ED-24C4-294F-B2A8-0BA26201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 dirty="0"/>
              <a:t>R</a:t>
            </a:r>
            <a:r>
              <a:rPr lang="en-GB" dirty="0"/>
              <a:t>e</a:t>
            </a:r>
            <a:r>
              <a:rPr lang="en-IT" dirty="0"/>
              <a:t>search Increment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787A-CBE5-2E4D-BFEC-E879C197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159A6-0A70-5942-A388-682444DED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0" y="6310820"/>
            <a:ext cx="1671003" cy="4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8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EF66-5698-6843-B463-C6CAB07C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8D2A2-C6D1-574E-8FC2-E8E84CCE3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08B3-79ED-0041-90B8-617A6B7F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EF1D-6F4D-2547-B7E4-49C4474A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19378-9BCB-BD47-8E73-168B0608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0713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1C6E2-F3C4-EA47-9F26-B864ACB4C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30F8F-55CB-FA42-AC02-85413D147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3AA90-E529-B743-A125-425DB145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01BC9-7F49-7046-8A3B-0009545E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252D8-0066-7F4D-A734-3AFCD9F6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2465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602A-EDAD-AB40-99C4-20569D3D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6F31-65DF-A549-B269-C8383AA7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732"/>
            <a:ext cx="10515600" cy="47622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9655-0256-584A-8964-697902D2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6242" y="6356350"/>
            <a:ext cx="1205157" cy="365125"/>
          </a:xfrm>
        </p:spPr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731F-1DF5-914F-AB28-3810B9D7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B42FF-C762-134E-A1D5-EA49C4BC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8900C1-BCA2-D54B-98A9-5A90C100BE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0" y="6310820"/>
            <a:ext cx="1671003" cy="4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5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F9A4-ACBB-B947-93ED-8C67890D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AF642-04A9-E54B-A3DB-2C2E6B55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89FA-A2F8-7A48-AFFC-92A5020E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FAA8F-C1B5-B844-9E50-8F62A9F3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068C-C3FD-594A-B9B3-A56026A8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6627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C13C-7631-5D46-B054-50FF772F7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4732"/>
            <a:ext cx="5181600" cy="476223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40CCB-8DE3-AE42-800A-712543758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4732"/>
            <a:ext cx="5181600" cy="47622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F7264-6657-F74F-98A4-CA6460A0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EE6F9-79C5-E148-BCD0-FA77AFD5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6BA68A-8575-3E47-A73B-7AAE634F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IT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1FCD821-EDAB-E849-B130-EEE16021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6242" y="6356350"/>
            <a:ext cx="1205157" cy="365125"/>
          </a:xfrm>
        </p:spPr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42560E-86BE-C04A-B8C2-56146FEE65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0" y="6310820"/>
            <a:ext cx="1671003" cy="4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6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0658-D628-F940-8A4E-EFB3A4F8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49729-FCFC-B849-A57B-7A443A66A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E3160-E518-C04D-BDAF-801061E47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5E3B-86B1-EF4E-81E5-747157C52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845A5-3E35-CD49-9258-382E70215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B51CB-BC9E-7D4F-B707-DE87EF5A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82918-192D-FA45-A2B3-E73708D6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45775-38D9-B34C-8BCE-1FE754F4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0210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AC4D-3A12-AA46-8B11-C6C46497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72C40-029E-B141-B92E-C2F19F7C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11126-67A2-5345-81CF-27A14083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19288-E560-844F-AB4F-DD40EA70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2804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9FA85-C014-4F48-9F11-885C1CED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574D7-E69D-804F-8012-16728505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0BC63-EF18-8C43-8F4C-6AF0A91D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830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E52B-E12D-C242-A3B5-23BAEAB8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65C6-5A50-A64A-8020-ECE058CD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E1389-7F84-BD41-A415-A92C906E9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73672-CCC4-FC4D-96D1-9E51CEC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13274-6D48-484D-8FF9-DE2F9A9F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B8213-CD70-0948-8901-199A85B8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5050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7F6B-5D0D-6247-8B5C-585B4A3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E0161-0DDE-7548-8797-EFAE0325B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CBABD-0154-0B4F-86CE-416CB41F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22F07-44AA-A848-A599-0FB89A9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79B64-3989-7845-AE47-738A624E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3A259-D3CF-B541-8174-43B62421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74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EFE6E-F5AB-1749-A109-634D49BD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3D62B-4A1A-9243-8D20-ED02E8EE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C9F4-A01E-1F4E-B655-40C23B94C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955D-EB1C-E143-9900-50E8DDFE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BF53B-D847-8E42-A1E2-6F5BBF16D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7377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Open-MCT Based </a:t>
            </a:r>
            <a:r>
              <a:rPr lang="en-US" sz="4800" b="1" dirty="0" err="1"/>
              <a:t>iCub</a:t>
            </a:r>
            <a:r>
              <a:rPr lang="en-US" sz="4800" b="1" dirty="0"/>
              <a:t> Telemetry Data Visualization Tool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7260"/>
            <a:ext cx="9144000" cy="487110"/>
          </a:xfrm>
        </p:spPr>
        <p:txBody>
          <a:bodyPr>
            <a:normAutofit/>
          </a:bodyPr>
          <a:lstStyle/>
          <a:p>
            <a:r>
              <a:rPr lang="en-US" sz="2800" dirty="0"/>
              <a:t>Nuno Guedelha, Silvio </a:t>
            </a:r>
            <a:r>
              <a:rPr lang="en-US" sz="2800" dirty="0" err="1"/>
              <a:t>Traversaro</a:t>
            </a:r>
            <a:r>
              <a:rPr lang="en-US" sz="2800" dirty="0"/>
              <a:t>, Stefano </a:t>
            </a:r>
            <a:r>
              <a:rPr lang="en-US" sz="2800" dirty="0" err="1"/>
              <a:t>Dafarra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238104"/>
            <a:ext cx="4572776" cy="1248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B72-F096-BA45-BC61-A079A41E5528}"/>
              </a:ext>
            </a:extLst>
          </p:cNvPr>
          <p:cNvSpPr txBox="1"/>
          <p:nvPr/>
        </p:nvSpPr>
        <p:spPr>
          <a:xfrm>
            <a:off x="3297990" y="5131943"/>
            <a:ext cx="5596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AMI Research Increment 05-10-2021</a:t>
            </a:r>
          </a:p>
        </p:txBody>
      </p:sp>
    </p:spTree>
    <p:extLst>
      <p:ext uri="{BB962C8B-B14F-4D97-AF65-F5344CB8AC3E}">
        <p14:creationId xmlns:p14="http://schemas.microsoft.com/office/powerpoint/2010/main" val="326370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5386-71D7-7345-9CD1-4C11E0D1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Connecting the YARP RPC ports to the control console web client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2575E-8AAB-7A49-AF68-3A9E6A208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1CA8-BD8E-D44B-B433-1F838C91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2B5D6-C88B-2A4D-9097-F0612E99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7289-3741-DB4B-B3D5-CACB51D8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0785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E85F-D7F1-B247-BF97-B50910E1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Installation, parametrization and launching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0C7D-E945-F84F-BB8B-7555D27A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E662-98AC-3540-B30B-C32BAB33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4580-960F-3548-9CB9-AC727813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CC55-F69F-0B40-BE94-CCDD55E5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451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AEE0-09E3-E448-ABD4-6B95B5AF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Deployment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6973-35A7-E140-B3A5-B6A24371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865B-409C-6B43-84E6-066BC117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594A-18F9-4541-BD40-59197D71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A304-6E6D-FD4D-BE63-69925ED1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7406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05A56F0-FB48-CF48-96E1-9F68B26C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</p:spPr>
        <p:txBody>
          <a:bodyPr/>
          <a:lstStyle/>
          <a:p>
            <a:r>
              <a:rPr lang="en-US" dirty="0"/>
              <a:t>Motivation</a:t>
            </a:r>
            <a:endParaRPr lang="en-IT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D8817E02-7DE2-F04C-899A-7FB825275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Running an experiment…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/>
              <a:t>Hard time constraints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/>
              <a:t>Setup complexity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/>
              <a:t>Stress</a:t>
            </a:r>
          </a:p>
          <a:p>
            <a:pPr lvl="1">
              <a:buFont typeface="Wingdings" pitchFamily="2" charset="2"/>
              <a:buChar char="§"/>
            </a:pPr>
            <a:endParaRPr lang="en-GB" dirty="0"/>
          </a:p>
          <a:p>
            <a:endParaRPr lang="en-IT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F700517A-E45B-8449-B65D-24FCE711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6242" y="6356350"/>
            <a:ext cx="1205157" cy="365125"/>
          </a:xfrm>
        </p:spPr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CADF6F-1486-084C-870F-F151EBF9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65BB639-46B3-1148-B479-3C83AFD0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28702E0-1376-9A4C-8764-D99F5B0B999D}" type="slidenum">
              <a:rPr lang="en-IT" smtClean="0"/>
              <a:pPr/>
              <a:t>2</a:t>
            </a:fld>
            <a:endParaRPr lang="en-IT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C03BDA-15FA-0F40-B6AB-3A0A2C7AD720}"/>
              </a:ext>
            </a:extLst>
          </p:cNvPr>
          <p:cNvSpPr/>
          <p:nvPr/>
        </p:nvSpPr>
        <p:spPr>
          <a:xfrm>
            <a:off x="1550960" y="3625304"/>
            <a:ext cx="1777040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IT" dirty="0"/>
              <a:t>attery status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6DC8B69-0BFE-AD4A-BACD-B708F700153E}"/>
              </a:ext>
            </a:extLst>
          </p:cNvPr>
          <p:cNvSpPr/>
          <p:nvPr/>
        </p:nvSpPr>
        <p:spPr>
          <a:xfrm>
            <a:off x="1550959" y="4144551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forces</a:t>
            </a:r>
            <a:endParaRPr lang="en-IT" dirty="0"/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957199F0-D030-2842-BA60-152B70D3D700}"/>
              </a:ext>
            </a:extLst>
          </p:cNvPr>
          <p:cNvSpPr/>
          <p:nvPr/>
        </p:nvSpPr>
        <p:spPr>
          <a:xfrm>
            <a:off x="6011536" y="4867851"/>
            <a:ext cx="1905719" cy="1030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IT" dirty="0"/>
              <a:t>tarting the server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D363C2F-FC40-EF4D-9BF1-A1B00C1DB3D4}"/>
              </a:ext>
            </a:extLst>
          </p:cNvPr>
          <p:cNvSpPr/>
          <p:nvPr/>
        </p:nvSpPr>
        <p:spPr>
          <a:xfrm>
            <a:off x="1550959" y="4679838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cameras</a:t>
            </a:r>
            <a:endParaRPr lang="en-IT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E62D66A-553E-9743-A705-11BCADD2194D}"/>
              </a:ext>
            </a:extLst>
          </p:cNvPr>
          <p:cNvSpPr/>
          <p:nvPr/>
        </p:nvSpPr>
        <p:spPr>
          <a:xfrm>
            <a:off x="1550959" y="5232467"/>
            <a:ext cx="1777041" cy="540813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visualization</a:t>
            </a:r>
            <a:endParaRPr lang="en-IT" dirty="0"/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E0941E45-1824-0F46-8559-AFFC969EF384}"/>
              </a:ext>
            </a:extLst>
          </p:cNvPr>
          <p:cNvSpPr/>
          <p:nvPr/>
        </p:nvSpPr>
        <p:spPr>
          <a:xfrm>
            <a:off x="5789403" y="2522096"/>
            <a:ext cx="2286000" cy="1030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 YARP ports from terminal</a:t>
            </a:r>
            <a:endParaRPr lang="en-IT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E499E69-A575-3D4D-BA72-6FDFCA42F4E0}"/>
              </a:ext>
            </a:extLst>
          </p:cNvPr>
          <p:cNvSpPr/>
          <p:nvPr/>
        </p:nvSpPr>
        <p:spPr>
          <a:xfrm>
            <a:off x="5789403" y="3731546"/>
            <a:ext cx="2286000" cy="1030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Apps: </a:t>
            </a:r>
            <a:r>
              <a:rPr lang="en-US" dirty="0" err="1"/>
              <a:t>yarpview</a:t>
            </a:r>
            <a:r>
              <a:rPr lang="en-US" dirty="0"/>
              <a:t>, </a:t>
            </a:r>
            <a:r>
              <a:rPr lang="en-US" dirty="0" err="1"/>
              <a:t>iCubGUI</a:t>
            </a:r>
            <a:endParaRPr lang="en-IT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0485ED-4DDC-CE4C-803D-E7C7F97B6FBD}"/>
              </a:ext>
            </a:extLst>
          </p:cNvPr>
          <p:cNvSpPr/>
          <p:nvPr/>
        </p:nvSpPr>
        <p:spPr>
          <a:xfrm>
            <a:off x="3890514" y="2982367"/>
            <a:ext cx="1777040" cy="113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 YARP ports from terminal</a:t>
            </a:r>
            <a:endParaRPr lang="en-IT" dirty="0"/>
          </a:p>
          <a:p>
            <a:pPr algn="ctr"/>
            <a:endParaRPr lang="en-IT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B5A38F-F7A1-0C44-9EF5-F5E515ED6DD3}"/>
              </a:ext>
            </a:extLst>
          </p:cNvPr>
          <p:cNvSpPr/>
          <p:nvPr/>
        </p:nvSpPr>
        <p:spPr>
          <a:xfrm>
            <a:off x="3890514" y="4193456"/>
            <a:ext cx="1777040" cy="84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apps: </a:t>
            </a:r>
            <a:r>
              <a:rPr lang="en-US" dirty="0" err="1"/>
              <a:t>yarpview</a:t>
            </a:r>
            <a:r>
              <a:rPr lang="en-US" dirty="0"/>
              <a:t>, </a:t>
            </a:r>
            <a:r>
              <a:rPr lang="en-US" dirty="0" err="1"/>
              <a:t>iCubGUI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0287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D8817E02-7DE2-F04C-899A-7FB8252758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Running an experiment…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/>
              <a:t>Hard time constraints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/>
              <a:t>Setup complexity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/>
              <a:t>Stress</a:t>
            </a:r>
          </a:p>
          <a:p>
            <a:pPr lvl="1">
              <a:buFont typeface="Wingdings" pitchFamily="2" charset="2"/>
              <a:buChar char="§"/>
            </a:pPr>
            <a:endParaRPr lang="en-GB" dirty="0"/>
          </a:p>
          <a:p>
            <a:r>
              <a:rPr lang="en-GB" dirty="0"/>
              <a:t>Requires…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/>
              <a:t>Repeatability (automatized repetitive actions)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/>
              <a:t>Centralized control and visualization</a:t>
            </a:r>
          </a:p>
          <a:p>
            <a:pPr lvl="1">
              <a:buFont typeface="Wingdings" pitchFamily="2" charset="2"/>
              <a:buChar char="§"/>
            </a:pPr>
            <a:r>
              <a:rPr lang="en-IT" dirty="0"/>
              <a:t>Flexibility (easy selection of telemetry data)</a:t>
            </a:r>
          </a:p>
          <a:p>
            <a:pPr lvl="1">
              <a:buFont typeface="Wingdings" pitchFamily="2" charset="2"/>
              <a:buChar char="§"/>
            </a:pPr>
            <a:r>
              <a:rPr lang="en-IT" dirty="0"/>
              <a:t>Robustness (survive robot interface reboot)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27D62-FA99-7F42-A11B-A60568C191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IT" dirty="0"/>
              <a:t>ssues</a:t>
            </a:r>
          </a:p>
          <a:p>
            <a:pPr lvl="1">
              <a:buFont typeface="Wingdings" pitchFamily="2" charset="2"/>
              <a:buChar char="§"/>
            </a:pPr>
            <a:r>
              <a:rPr lang="en-IT" dirty="0"/>
              <a:t>Yarpmanager doesn not handle RPC ports nor third party visualization tools.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CADF6F-1486-084C-870F-F151EBF9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65BB639-46B3-1148-B479-3C83AFD0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pPr/>
              <a:t>3</a:t>
            </a:fld>
            <a:endParaRPr lang="en-IT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05A56F0-FB48-CF48-96E1-9F68B26C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T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F700517A-E45B-8449-B65D-24FCE711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569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05A56F0-FB48-CF48-96E1-9F68B26C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Outline</a:t>
            </a:r>
            <a:endParaRPr lang="en-IT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CAD6705-3D97-ED47-9CF0-10DE3A54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Console-Robot-Visualization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Exploring existing visualization tools: why Open-MCT?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Open-MCT framework Overview: features and current limitations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Control Console Overview: a Remote RPC web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Architecture overview and protocols</a:t>
            </a:r>
          </a:p>
          <a:p>
            <a:pPr lvl="1"/>
            <a:r>
              <a:rPr lang="en-GB" dirty="0"/>
              <a:t>Connecting YARP data output ports to the visualizer web client</a:t>
            </a:r>
          </a:p>
          <a:p>
            <a:pPr lvl="1"/>
            <a:r>
              <a:rPr lang="en-GB" dirty="0"/>
              <a:t>Connecting the YARP RPC ports to the control console web client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Installation, parametrization and launching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Robust handling of resources, clients and fail recovery</a:t>
            </a:r>
          </a:p>
          <a:p>
            <a:pPr marL="514350" indent="-514350">
              <a:buFont typeface="+mj-lt"/>
              <a:buAutoNum type="arabicPeriod"/>
            </a:pPr>
            <a:r>
              <a:rPr lang="en-IT" dirty="0"/>
              <a:t>Deployment and next steps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F700517A-E45B-8449-B65D-24FCE711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CADF6F-1486-084C-870F-F151EBF9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65BB639-46B3-1148-B479-3C83AFD0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448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AEE0-09E3-E448-ABD4-6B95B5AF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Console-Robot-Visualization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6973-35A7-E140-B3A5-B6A24371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865B-409C-6B43-84E6-066BC117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594A-18F9-4541-BD40-59197D71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A304-6E6D-FD4D-BE63-69925ED1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2590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B92C-3803-CC4E-A736-5E7E3CB7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Open-MCT?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226B-A45B-A440-9645-92BAC162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A9B35-F543-DF4D-9515-E764682F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B2139-E12B-934D-8E81-B86D721D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20697-0421-0249-B88C-AFCDA7B8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502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C6B2-0AAA-674E-A807-48EE508D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Control Console Overview: a Remote RPC web interface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66A2-7B67-8B43-8E99-D71F520C7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A29D-1C30-0742-9C75-33318F4E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ABF0-CE09-3044-A14D-8167B973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AE07A-C810-4745-8C3F-8DE8207B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6936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F41F-110E-D74D-A1B4-DF2F027E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overview and protocols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FD8F-291F-AE49-8AC4-3A05A6DA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77C0A-D0F9-A444-805C-72020DD0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71CD-4B7A-E945-9100-64AE44CC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E49FA-4FF5-C148-8595-E93767E8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287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08EA-D4DB-4347-BB9A-1A9DA606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Connecting YARP data output ports to the visualizer web client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3F7F-8991-0647-88AD-CE266B40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9AE3-B07C-D645-97AA-80DC7569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B19E-0BAF-B44C-87F3-C7A7C1D6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85CA-5106-9841-8451-A78DE91A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856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301</Words>
  <Application>Microsoft Macintosh PowerPoint</Application>
  <PresentationFormat>Widescreen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Open-MCT Based iCub Telemetry Data Visualization Tool</vt:lpstr>
      <vt:lpstr>Motivation</vt:lpstr>
      <vt:lpstr>Motivation</vt:lpstr>
      <vt:lpstr>Outline</vt:lpstr>
      <vt:lpstr>Console-Robot-Visualization Workflow</vt:lpstr>
      <vt:lpstr>why Open-MCT?</vt:lpstr>
      <vt:lpstr>Control Console Overview: a Remote RPC web interface</vt:lpstr>
      <vt:lpstr>Architecture overview and protocols</vt:lpstr>
      <vt:lpstr>Connecting YARP data output ports to the visualizer web client</vt:lpstr>
      <vt:lpstr>Connecting the YARP RPC ports to the control console web client</vt:lpstr>
      <vt:lpstr>Installation, parametrization and launching</vt:lpstr>
      <vt:lpstr>Deployment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Guedelha</dc:creator>
  <cp:lastModifiedBy>Nuno Guedelha</cp:lastModifiedBy>
  <cp:revision>9</cp:revision>
  <dcterms:created xsi:type="dcterms:W3CDTF">2021-10-03T02:05:14Z</dcterms:created>
  <dcterms:modified xsi:type="dcterms:W3CDTF">2021-10-03T04:46:26Z</dcterms:modified>
</cp:coreProperties>
</file>