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2" r:id="rId3"/>
    <p:sldId id="285" r:id="rId4"/>
    <p:sldId id="286" r:id="rId5"/>
    <p:sldId id="287" r:id="rId6"/>
    <p:sldId id="288" r:id="rId7"/>
    <p:sldId id="284" r:id="rId8"/>
    <p:sldId id="256" r:id="rId9"/>
    <p:sldId id="260" r:id="rId10"/>
    <p:sldId id="261" r:id="rId11"/>
    <p:sldId id="275" r:id="rId12"/>
    <p:sldId id="266" r:id="rId13"/>
    <p:sldId id="271" r:id="rId14"/>
    <p:sldId id="272" r:id="rId15"/>
    <p:sldId id="273" r:id="rId16"/>
    <p:sldId id="274" r:id="rId17"/>
    <p:sldId id="278" r:id="rId18"/>
    <p:sldId id="276" r:id="rId19"/>
    <p:sldId id="277" r:id="rId20"/>
    <p:sldId id="280" r:id="rId21"/>
    <p:sldId id="281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019"/>
    <a:srgbClr val="EF6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>
        <p:scale>
          <a:sx n="57" d="100"/>
          <a:sy n="57" d="100"/>
        </p:scale>
        <p:origin x="2688" y="142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9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83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9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6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85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0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82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76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6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45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7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287" y="2213397"/>
            <a:ext cx="3126591" cy="2416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21768" y="1982450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solidFill>
                  <a:prstClr val="black"/>
                </a:solidFill>
                <a:latin typeface="Corbel" panose="020B0503020204020204" pitchFamily="34" charset="0"/>
              </a:rPr>
              <a:t>a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  <a:r>
              <a:rPr lang="en-GB" sz="8800" dirty="0" err="1" smtClean="0">
                <a:solidFill>
                  <a:prstClr val="white"/>
                </a:solidFill>
                <a:latin typeface="Corbel" panose="020B0503020204020204" pitchFamily="34" charset="0"/>
              </a:rPr>
              <a:t>ssetopus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7340" y="1803072"/>
            <a:ext cx="3126591" cy="2416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2821" y="1572125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solidFill>
                  <a:prstClr val="black"/>
                </a:solidFill>
                <a:latin typeface="Corbel" panose="020B0503020204020204" pitchFamily="34" charset="0"/>
              </a:rPr>
              <a:t>a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  <a:r>
              <a:rPr lang="en-GB" sz="8800" dirty="0" err="1" smtClean="0">
                <a:solidFill>
                  <a:prstClr val="white"/>
                </a:solidFill>
                <a:latin typeface="Corbel" panose="020B0503020204020204" pitchFamily="34" charset="0"/>
              </a:rPr>
              <a:t>ssetopus</a:t>
            </a:r>
            <a:endParaRPr lang="en-GB" sz="8800" dirty="0" smtClean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9916" y="4555959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s</a:t>
            </a:r>
            <a:r>
              <a:rPr lang="en-GB" sz="20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ign in using </a:t>
            </a:r>
            <a:r>
              <a:rPr lang="en-GB" sz="2000" dirty="0" err="1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facebook</a:t>
            </a:r>
            <a:endParaRPr lang="en-GB" sz="20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1895" y="5093370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sign in using twitter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9917" y="5694949"/>
            <a:ext cx="4235116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sign in using email</a:t>
            </a:r>
            <a:endParaRPr lang="en-GB" sz="20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welcome back Elly!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3811" y="1379624"/>
            <a:ext cx="3497178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Near Me</a:t>
            </a:r>
          </a:p>
          <a:p>
            <a:pPr algn="ctr"/>
            <a:endParaRPr lang="en-GB" sz="44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7664" y="3236496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Explorer</a:t>
            </a:r>
          </a:p>
          <a:p>
            <a:pPr algn="ctr"/>
            <a:endParaRPr lang="en-GB" sz="44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1222" y="1395665"/>
            <a:ext cx="3625516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Notifications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3306" y="3252538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Challenger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9295" y="5073315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</a:t>
            </a:r>
            <a:endParaRPr lang="en-GB" sz="4400" dirty="0" smtClean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4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Rewards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3653" y="5097378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</a:t>
            </a:r>
            <a:endParaRPr lang="en-GB" sz="4400" dirty="0" smtClean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4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Together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00526" y="1868904"/>
            <a:ext cx="2646947" cy="1026695"/>
          </a:xfrm>
          <a:prstGeom prst="wedgeRoundRectCallout">
            <a:avLst>
              <a:gd name="adj1" fmla="val 64667"/>
              <a:gd name="adj2" fmla="val 12500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65220" y="2133600"/>
            <a:ext cx="218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Quick task function</a:t>
            </a:r>
            <a:endParaRPr lang="en-GB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112296" y="4026566"/>
            <a:ext cx="2646947" cy="1026695"/>
          </a:xfrm>
          <a:prstGeom prst="wedgeRoundRectCallout">
            <a:avLst>
              <a:gd name="adj1" fmla="val 64667"/>
              <a:gd name="adj2" fmla="val 12500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76990" y="4291262"/>
            <a:ext cx="218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Makes a walk/active trip</a:t>
            </a:r>
            <a:endParaRPr lang="en-GB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176463" y="5590671"/>
            <a:ext cx="2470484" cy="1026695"/>
          </a:xfrm>
          <a:prstGeom prst="wedgeRoundRectCallout">
            <a:avLst>
              <a:gd name="adj1" fmla="val 64667"/>
              <a:gd name="adj2" fmla="val 12500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425115" y="5759114"/>
            <a:ext cx="218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Meet new people</a:t>
            </a:r>
          </a:p>
          <a:p>
            <a:r>
              <a:rPr lang="en-GB" dirty="0" smtClean="0"/>
              <a:t>Social media</a:t>
            </a:r>
            <a:endParaRPr lang="en-GB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7692189" y="96252"/>
            <a:ext cx="2470484" cy="1026695"/>
          </a:xfrm>
          <a:prstGeom prst="wedgeRoundRectCallout">
            <a:avLst>
              <a:gd name="adj1" fmla="val 12070"/>
              <a:gd name="adj2" fmla="val 128125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7940841" y="168443"/>
            <a:ext cx="2181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Phone notifications of tasks whilst you are on the go</a:t>
            </a:r>
            <a:endParaRPr lang="en-GB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9609221" y="4323347"/>
            <a:ext cx="2470484" cy="1026695"/>
          </a:xfrm>
          <a:prstGeom prst="wedgeRoundRectCallout">
            <a:avLst>
              <a:gd name="adj1" fmla="val -39878"/>
              <a:gd name="adj2" fmla="val 107812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9857873" y="4395538"/>
            <a:ext cx="2181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See number and the impact of your tasks</a:t>
            </a:r>
          </a:p>
          <a:p>
            <a:r>
              <a:rPr lang="en-GB" dirty="0" smtClean="0"/>
              <a:t>Get rewarded!</a:t>
            </a:r>
            <a:endParaRPr lang="en-GB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9392653" y="2951747"/>
            <a:ext cx="2470484" cy="721894"/>
          </a:xfrm>
          <a:prstGeom prst="wedgeRoundRectCallout">
            <a:avLst>
              <a:gd name="adj1" fmla="val -39878"/>
              <a:gd name="adj2" fmla="val 107812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9496926" y="3099956"/>
            <a:ext cx="218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Extreme inspections!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6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welcome back Elly!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3811" y="1379624"/>
            <a:ext cx="3497178" cy="144655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Near Me</a:t>
            </a:r>
          </a:p>
          <a:p>
            <a:pPr algn="ctr"/>
            <a:endParaRPr lang="en-GB" sz="44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7664" y="3236496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Explorer</a:t>
            </a:r>
          </a:p>
          <a:p>
            <a:pPr algn="ctr"/>
            <a:endParaRPr lang="en-GB" sz="44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1222" y="1395665"/>
            <a:ext cx="3625516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Notifications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3306" y="3252538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Challenger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9295" y="5073315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</a:t>
            </a:r>
            <a:endParaRPr lang="en-GB" sz="4400" dirty="0" smtClean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4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Rewards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3653" y="5097378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</a:t>
            </a:r>
            <a:endParaRPr lang="en-GB" sz="4400" dirty="0" smtClean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4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22842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</a:t>
            </a:r>
            <a:r>
              <a:rPr lang="en-GB" sz="4800" dirty="0" smtClean="0">
                <a:solidFill>
                  <a:prstClr val="black"/>
                </a:solidFill>
                <a:latin typeface="Corbel" panose="020B0503020204020204" pitchFamily="34" charset="0"/>
              </a:rPr>
              <a:t>Task near me</a:t>
            </a:r>
            <a:r>
              <a:rPr lang="en-GB" sz="8800" dirty="0" smtClean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0063" y="2149642"/>
            <a:ext cx="51976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Max distance                    km</a:t>
            </a:r>
          </a:p>
          <a:p>
            <a:endParaRPr lang="en-GB" sz="3000" dirty="0"/>
          </a:p>
          <a:p>
            <a:r>
              <a:rPr lang="en-GB" sz="3000" dirty="0" smtClean="0"/>
              <a:t>Max time                           min</a:t>
            </a:r>
          </a:p>
          <a:p>
            <a:endParaRPr lang="en-GB" sz="3000" dirty="0"/>
          </a:p>
          <a:p>
            <a:r>
              <a:rPr lang="en-GB" sz="3000" dirty="0" smtClean="0"/>
              <a:t>Level  </a:t>
            </a:r>
          </a:p>
          <a:p>
            <a:endParaRPr lang="en-GB" sz="3000" dirty="0"/>
          </a:p>
          <a:p>
            <a:r>
              <a:rPr lang="en-GB" sz="3000" dirty="0" smtClean="0"/>
              <a:t>Easy 		Active              Elite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77853" y="2181726"/>
            <a:ext cx="705852" cy="52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53790" y="3164305"/>
            <a:ext cx="705852" cy="52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3224463" y="4940969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382126" y="4916906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315200" y="4892843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1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Task near me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77853" y="2181726"/>
            <a:ext cx="705852" cy="52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3790" y="3164305"/>
            <a:ext cx="705852" cy="52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24463" y="4940969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82126" y="4916906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15200" y="4892843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0063" y="2149642"/>
            <a:ext cx="51976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Max distance              </a:t>
            </a:r>
            <a:r>
              <a:rPr lang="en-GB" sz="3000" dirty="0" smtClean="0"/>
              <a:t>2      </a:t>
            </a:r>
            <a:r>
              <a:rPr lang="en-GB" sz="3000" dirty="0">
                <a:solidFill>
                  <a:prstClr val="black"/>
                </a:solidFill>
              </a:rPr>
              <a:t>km</a:t>
            </a:r>
          </a:p>
          <a:p>
            <a:endParaRPr lang="en-GB" sz="3000" dirty="0">
              <a:solidFill>
                <a:prstClr val="black"/>
              </a:solidFill>
            </a:endParaRPr>
          </a:p>
          <a:p>
            <a:r>
              <a:rPr lang="en-GB" sz="3000" dirty="0">
                <a:solidFill>
                  <a:prstClr val="black"/>
                </a:solidFill>
              </a:rPr>
              <a:t>Max time                  </a:t>
            </a:r>
            <a:r>
              <a:rPr lang="en-GB" sz="3000" dirty="0" smtClean="0">
                <a:solidFill>
                  <a:prstClr val="black"/>
                </a:solidFill>
              </a:rPr>
              <a:t>30     </a:t>
            </a:r>
            <a:r>
              <a:rPr lang="en-GB" sz="3000" dirty="0">
                <a:solidFill>
                  <a:prstClr val="black"/>
                </a:solidFill>
              </a:rPr>
              <a:t>min</a:t>
            </a:r>
          </a:p>
          <a:p>
            <a:endParaRPr lang="en-GB" sz="3000" dirty="0">
              <a:solidFill>
                <a:prstClr val="black"/>
              </a:solidFill>
            </a:endParaRPr>
          </a:p>
          <a:p>
            <a:r>
              <a:rPr lang="en-GB" sz="3000" dirty="0">
                <a:solidFill>
                  <a:prstClr val="black"/>
                </a:solidFill>
              </a:rPr>
              <a:t>Level  </a:t>
            </a:r>
          </a:p>
          <a:p>
            <a:endParaRPr lang="en-GB" sz="3000" dirty="0">
              <a:solidFill>
                <a:prstClr val="black"/>
              </a:solidFill>
            </a:endParaRPr>
          </a:p>
          <a:p>
            <a:r>
              <a:rPr lang="en-GB" sz="3000" dirty="0">
                <a:solidFill>
                  <a:prstClr val="black"/>
                </a:solidFill>
              </a:rPr>
              <a:t>Easy 		Active              Elite</a:t>
            </a:r>
          </a:p>
        </p:txBody>
      </p:sp>
      <p:sp>
        <p:nvSpPr>
          <p:cNvPr id="5" name="Oval 4"/>
          <p:cNvSpPr/>
          <p:nvPr/>
        </p:nvSpPr>
        <p:spPr>
          <a:xfrm>
            <a:off x="3384884" y="5085347"/>
            <a:ext cx="96253" cy="1122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5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Task near me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77853" y="2181726"/>
            <a:ext cx="705852" cy="52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3790" y="3164305"/>
            <a:ext cx="705852" cy="52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24463" y="4940969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82126" y="4916906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15200" y="4892843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0063" y="2149642"/>
            <a:ext cx="51976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prstClr val="black"/>
                </a:solidFill>
              </a:rPr>
              <a:t>Max distance              2      km</a:t>
            </a:r>
          </a:p>
          <a:p>
            <a:endParaRPr lang="en-GB" sz="3000" dirty="0">
              <a:solidFill>
                <a:prstClr val="black"/>
              </a:solidFill>
            </a:endParaRPr>
          </a:p>
          <a:p>
            <a:r>
              <a:rPr lang="en-GB" sz="3000" dirty="0">
                <a:solidFill>
                  <a:prstClr val="black"/>
                </a:solidFill>
              </a:rPr>
              <a:t>Max time                  30     min</a:t>
            </a:r>
          </a:p>
          <a:p>
            <a:endParaRPr lang="en-GB" sz="3000" dirty="0">
              <a:solidFill>
                <a:prstClr val="black"/>
              </a:solidFill>
            </a:endParaRPr>
          </a:p>
          <a:p>
            <a:r>
              <a:rPr lang="en-GB" sz="3000" dirty="0">
                <a:solidFill>
                  <a:prstClr val="black"/>
                </a:solidFill>
              </a:rPr>
              <a:t>Level  </a:t>
            </a:r>
          </a:p>
          <a:p>
            <a:endParaRPr lang="en-GB" sz="3000" dirty="0">
              <a:solidFill>
                <a:prstClr val="black"/>
              </a:solidFill>
            </a:endParaRPr>
          </a:p>
          <a:p>
            <a:r>
              <a:rPr lang="en-GB" sz="3000" dirty="0">
                <a:solidFill>
                  <a:prstClr val="black"/>
                </a:solidFill>
              </a:rPr>
              <a:t>Easy 		Active              Elite</a:t>
            </a:r>
          </a:p>
        </p:txBody>
      </p:sp>
      <p:sp>
        <p:nvSpPr>
          <p:cNvPr id="5" name="Oval 4"/>
          <p:cNvSpPr/>
          <p:nvPr/>
        </p:nvSpPr>
        <p:spPr>
          <a:xfrm>
            <a:off x="3384884" y="5085347"/>
            <a:ext cx="96253" cy="1122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Task near me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42392"/>
          <a:stretch/>
        </p:blipFill>
        <p:spPr>
          <a:xfrm>
            <a:off x="6508457" y="1948613"/>
            <a:ext cx="4352048" cy="4176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7748" y="2855494"/>
            <a:ext cx="436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Tides out!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r>
              <a:rPr lang="en-GB" sz="3000" dirty="0" smtClean="0">
                <a:solidFill>
                  <a:schemeClr val="bg1"/>
                </a:solidFill>
              </a:rPr>
              <a:t>Go look at a river wall!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6717" y="5005136"/>
            <a:ext cx="210151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DO TASK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2894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Task near me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42392"/>
          <a:stretch/>
        </p:blipFill>
        <p:spPr>
          <a:xfrm>
            <a:off x="6508457" y="1948613"/>
            <a:ext cx="4352048" cy="4176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8379" y="1604209"/>
            <a:ext cx="52778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Tides out!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r>
              <a:rPr lang="en-GB" sz="3000" dirty="0" smtClean="0">
                <a:solidFill>
                  <a:schemeClr val="bg1"/>
                </a:solidFill>
              </a:rPr>
              <a:t>Go look at a river wall!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r>
              <a:rPr lang="en-GB" sz="3000" dirty="0" smtClean="0">
                <a:solidFill>
                  <a:schemeClr val="bg1"/>
                </a:solidFill>
              </a:rPr>
              <a:t>Health  and Safety moment:</a:t>
            </a:r>
          </a:p>
          <a:p>
            <a:pPr marL="457200" indent="-457200">
              <a:buFontTx/>
              <a:buChar char="-"/>
            </a:pPr>
            <a:r>
              <a:rPr lang="en-GB" sz="3000" dirty="0" smtClean="0">
                <a:solidFill>
                  <a:schemeClr val="bg1"/>
                </a:solidFill>
              </a:rPr>
              <a:t>Wear sensible shoes </a:t>
            </a:r>
          </a:p>
          <a:p>
            <a:pPr marL="457200" indent="-457200">
              <a:buFontTx/>
              <a:buChar char="-"/>
            </a:pPr>
            <a:r>
              <a:rPr lang="en-GB" sz="3000" dirty="0" smtClean="0">
                <a:solidFill>
                  <a:schemeClr val="bg1"/>
                </a:solidFill>
              </a:rPr>
              <a:t>Never put yourself at risk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6717" y="5005136"/>
            <a:ext cx="2101516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DO TASK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3242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Task near </a:t>
            </a:r>
            <a:r>
              <a:rPr lang="en-GB" sz="4800" dirty="0" smtClean="0">
                <a:solidFill>
                  <a:prstClr val="black"/>
                </a:solidFill>
                <a:latin typeface="Corbel" panose="020B0503020204020204" pitchFamily="34" charset="0"/>
              </a:rPr>
              <a:t>me – let’s go!</a:t>
            </a:r>
            <a:r>
              <a:rPr lang="en-GB" sz="8800" dirty="0" smtClean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2939"/>
          <a:stretch/>
        </p:blipFill>
        <p:spPr>
          <a:xfrm>
            <a:off x="2000249" y="1138988"/>
            <a:ext cx="4803134" cy="52969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5074" y="5101389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YOU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446295" y="1130968"/>
            <a:ext cx="8422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ASSET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748589" y="5909481"/>
            <a:ext cx="5614738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Ready to take the photo?</a:t>
            </a:r>
            <a:endParaRPr lang="en-GB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8005010" y="2436366"/>
            <a:ext cx="3497179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Report health and safety issue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5622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963333" y="254000"/>
            <a:ext cx="6282267" cy="601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5853" y="0"/>
            <a:ext cx="917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70738" y="1638726"/>
            <a:ext cx="4708805" cy="3838654"/>
          </a:xfrm>
          <a:custGeom>
            <a:avLst/>
            <a:gdLst>
              <a:gd name="connsiteX0" fmla="*/ 68995 w 4557595"/>
              <a:gd name="connsiteY0" fmla="*/ 2357541 h 3838654"/>
              <a:gd name="connsiteX1" fmla="*/ 102862 w 4557595"/>
              <a:gd name="connsiteY1" fmla="*/ 2052741 h 3838654"/>
              <a:gd name="connsiteX2" fmla="*/ 119795 w 4557595"/>
              <a:gd name="connsiteY2" fmla="*/ 1968074 h 3838654"/>
              <a:gd name="connsiteX3" fmla="*/ 136729 w 4557595"/>
              <a:gd name="connsiteY3" fmla="*/ 1849541 h 3838654"/>
              <a:gd name="connsiteX4" fmla="*/ 153662 w 4557595"/>
              <a:gd name="connsiteY4" fmla="*/ 1714074 h 3838654"/>
              <a:gd name="connsiteX5" fmla="*/ 170595 w 4557595"/>
              <a:gd name="connsiteY5" fmla="*/ 1663274 h 3838654"/>
              <a:gd name="connsiteX6" fmla="*/ 221395 w 4557595"/>
              <a:gd name="connsiteY6" fmla="*/ 1443141 h 3838654"/>
              <a:gd name="connsiteX7" fmla="*/ 322995 w 4557595"/>
              <a:gd name="connsiteY7" fmla="*/ 1341541 h 3838654"/>
              <a:gd name="connsiteX8" fmla="*/ 339929 w 4557595"/>
              <a:gd name="connsiteY8" fmla="*/ 1290741 h 3838654"/>
              <a:gd name="connsiteX9" fmla="*/ 458462 w 4557595"/>
              <a:gd name="connsiteY9" fmla="*/ 1239941 h 3838654"/>
              <a:gd name="connsiteX10" fmla="*/ 915662 w 4557595"/>
              <a:gd name="connsiteY10" fmla="*/ 1256874 h 3838654"/>
              <a:gd name="connsiteX11" fmla="*/ 1034195 w 4557595"/>
              <a:gd name="connsiteY11" fmla="*/ 1290741 h 3838654"/>
              <a:gd name="connsiteX12" fmla="*/ 1101929 w 4557595"/>
              <a:gd name="connsiteY12" fmla="*/ 1307674 h 3838654"/>
              <a:gd name="connsiteX13" fmla="*/ 1254329 w 4557595"/>
              <a:gd name="connsiteY13" fmla="*/ 1375407 h 3838654"/>
              <a:gd name="connsiteX14" fmla="*/ 1305129 w 4557595"/>
              <a:gd name="connsiteY14" fmla="*/ 1392341 h 3838654"/>
              <a:gd name="connsiteX15" fmla="*/ 1423662 w 4557595"/>
              <a:gd name="connsiteY15" fmla="*/ 1375407 h 3838654"/>
              <a:gd name="connsiteX16" fmla="*/ 1559129 w 4557595"/>
              <a:gd name="connsiteY16" fmla="*/ 1307674 h 3838654"/>
              <a:gd name="connsiteX17" fmla="*/ 1626862 w 4557595"/>
              <a:gd name="connsiteY17" fmla="*/ 1273807 h 3838654"/>
              <a:gd name="connsiteX18" fmla="*/ 1779262 w 4557595"/>
              <a:gd name="connsiteY18" fmla="*/ 1223007 h 3838654"/>
              <a:gd name="connsiteX19" fmla="*/ 1846995 w 4557595"/>
              <a:gd name="connsiteY19" fmla="*/ 1206074 h 3838654"/>
              <a:gd name="connsiteX20" fmla="*/ 1931662 w 4557595"/>
              <a:gd name="connsiteY20" fmla="*/ 1172207 h 3838654"/>
              <a:gd name="connsiteX21" fmla="*/ 2033262 w 4557595"/>
              <a:gd name="connsiteY21" fmla="*/ 1138341 h 3838654"/>
              <a:gd name="connsiteX22" fmla="*/ 2067129 w 4557595"/>
              <a:gd name="connsiteY22" fmla="*/ 1070607 h 3838654"/>
              <a:gd name="connsiteX23" fmla="*/ 2084062 w 4557595"/>
              <a:gd name="connsiteY23" fmla="*/ 985941 h 3838654"/>
              <a:gd name="connsiteX24" fmla="*/ 2151795 w 4557595"/>
              <a:gd name="connsiteY24" fmla="*/ 935141 h 3838654"/>
              <a:gd name="connsiteX25" fmla="*/ 2490462 w 4557595"/>
              <a:gd name="connsiteY25" fmla="*/ 952074 h 3838654"/>
              <a:gd name="connsiteX26" fmla="*/ 2507395 w 4557595"/>
              <a:gd name="connsiteY26" fmla="*/ 1002874 h 3838654"/>
              <a:gd name="connsiteX27" fmla="*/ 2541262 w 4557595"/>
              <a:gd name="connsiteY27" fmla="*/ 935141 h 3838654"/>
              <a:gd name="connsiteX28" fmla="*/ 2710595 w 4557595"/>
              <a:gd name="connsiteY28" fmla="*/ 816607 h 3838654"/>
              <a:gd name="connsiteX29" fmla="*/ 2829129 w 4557595"/>
              <a:gd name="connsiteY29" fmla="*/ 731941 h 3838654"/>
              <a:gd name="connsiteX30" fmla="*/ 2879929 w 4557595"/>
              <a:gd name="connsiteY30" fmla="*/ 715007 h 3838654"/>
              <a:gd name="connsiteX31" fmla="*/ 2930729 w 4557595"/>
              <a:gd name="connsiteY31" fmla="*/ 681141 h 3838654"/>
              <a:gd name="connsiteX32" fmla="*/ 3083129 w 4557595"/>
              <a:gd name="connsiteY32" fmla="*/ 647274 h 3838654"/>
              <a:gd name="connsiteX33" fmla="*/ 3133929 w 4557595"/>
              <a:gd name="connsiteY33" fmla="*/ 630341 h 3838654"/>
              <a:gd name="connsiteX34" fmla="*/ 3201662 w 4557595"/>
              <a:gd name="connsiteY34" fmla="*/ 613407 h 3838654"/>
              <a:gd name="connsiteX35" fmla="*/ 3252462 w 4557595"/>
              <a:gd name="connsiteY35" fmla="*/ 596474 h 3838654"/>
              <a:gd name="connsiteX36" fmla="*/ 3506462 w 4557595"/>
              <a:gd name="connsiteY36" fmla="*/ 579541 h 3838654"/>
              <a:gd name="connsiteX37" fmla="*/ 3557262 w 4557595"/>
              <a:gd name="connsiteY37" fmla="*/ 562607 h 3838654"/>
              <a:gd name="connsiteX38" fmla="*/ 3608062 w 4557595"/>
              <a:gd name="connsiteY38" fmla="*/ 528741 h 3838654"/>
              <a:gd name="connsiteX39" fmla="*/ 3709662 w 4557595"/>
              <a:gd name="connsiteY39" fmla="*/ 494874 h 3838654"/>
              <a:gd name="connsiteX40" fmla="*/ 3760462 w 4557595"/>
              <a:gd name="connsiteY40" fmla="*/ 461007 h 3838654"/>
              <a:gd name="connsiteX41" fmla="*/ 3828195 w 4557595"/>
              <a:gd name="connsiteY41" fmla="*/ 427141 h 3838654"/>
              <a:gd name="connsiteX42" fmla="*/ 3929795 w 4557595"/>
              <a:gd name="connsiteY42" fmla="*/ 359407 h 3838654"/>
              <a:gd name="connsiteX43" fmla="*/ 4065262 w 4557595"/>
              <a:gd name="connsiteY43" fmla="*/ 274741 h 3838654"/>
              <a:gd name="connsiteX44" fmla="*/ 4183795 w 4557595"/>
              <a:gd name="connsiteY44" fmla="*/ 240874 h 3838654"/>
              <a:gd name="connsiteX45" fmla="*/ 4251529 w 4557595"/>
              <a:gd name="connsiteY45" fmla="*/ 207007 h 3838654"/>
              <a:gd name="connsiteX46" fmla="*/ 4353129 w 4557595"/>
              <a:gd name="connsiteY46" fmla="*/ 173141 h 3838654"/>
              <a:gd name="connsiteX47" fmla="*/ 4403929 w 4557595"/>
              <a:gd name="connsiteY47" fmla="*/ 139274 h 3838654"/>
              <a:gd name="connsiteX48" fmla="*/ 4454729 w 4557595"/>
              <a:gd name="connsiteY48" fmla="*/ 88474 h 3838654"/>
              <a:gd name="connsiteX49" fmla="*/ 4522462 w 4557595"/>
              <a:gd name="connsiteY49" fmla="*/ 54607 h 3838654"/>
              <a:gd name="connsiteX50" fmla="*/ 4556329 w 4557595"/>
              <a:gd name="connsiteY50" fmla="*/ 3807 h 3838654"/>
              <a:gd name="connsiteX51" fmla="*/ 4522462 w 4557595"/>
              <a:gd name="connsiteY51" fmla="*/ 139274 h 3838654"/>
              <a:gd name="connsiteX52" fmla="*/ 4505529 w 4557595"/>
              <a:gd name="connsiteY52" fmla="*/ 579541 h 3838654"/>
              <a:gd name="connsiteX53" fmla="*/ 4488595 w 4557595"/>
              <a:gd name="connsiteY53" fmla="*/ 748874 h 3838654"/>
              <a:gd name="connsiteX54" fmla="*/ 4471662 w 4557595"/>
              <a:gd name="connsiteY54" fmla="*/ 1053674 h 3838654"/>
              <a:gd name="connsiteX55" fmla="*/ 4420862 w 4557595"/>
              <a:gd name="connsiteY55" fmla="*/ 1239941 h 3838654"/>
              <a:gd name="connsiteX56" fmla="*/ 4370062 w 4557595"/>
              <a:gd name="connsiteY56" fmla="*/ 1392341 h 3838654"/>
              <a:gd name="connsiteX57" fmla="*/ 4353129 w 4557595"/>
              <a:gd name="connsiteY57" fmla="*/ 1815674 h 3838654"/>
              <a:gd name="connsiteX58" fmla="*/ 4336195 w 4557595"/>
              <a:gd name="connsiteY58" fmla="*/ 1985007 h 3838654"/>
              <a:gd name="connsiteX59" fmla="*/ 4353129 w 4557595"/>
              <a:gd name="connsiteY59" fmla="*/ 2628474 h 3838654"/>
              <a:gd name="connsiteX60" fmla="*/ 4370062 w 4557595"/>
              <a:gd name="connsiteY60" fmla="*/ 2696207 h 3838654"/>
              <a:gd name="connsiteX61" fmla="*/ 4386995 w 4557595"/>
              <a:gd name="connsiteY61" fmla="*/ 2797807 h 3838654"/>
              <a:gd name="connsiteX62" fmla="*/ 4420862 w 4557595"/>
              <a:gd name="connsiteY62" fmla="*/ 3339674 h 3838654"/>
              <a:gd name="connsiteX63" fmla="*/ 4437795 w 4557595"/>
              <a:gd name="connsiteY63" fmla="*/ 3390474 h 3838654"/>
              <a:gd name="connsiteX64" fmla="*/ 4488595 w 4557595"/>
              <a:gd name="connsiteY64" fmla="*/ 3576741 h 3838654"/>
              <a:gd name="connsiteX65" fmla="*/ 4505529 w 4557595"/>
              <a:gd name="connsiteY65" fmla="*/ 3627541 h 3838654"/>
              <a:gd name="connsiteX66" fmla="*/ 4488595 w 4557595"/>
              <a:gd name="connsiteY66" fmla="*/ 3830741 h 3838654"/>
              <a:gd name="connsiteX67" fmla="*/ 4420862 w 4557595"/>
              <a:gd name="connsiteY67" fmla="*/ 3813807 h 3838654"/>
              <a:gd name="connsiteX68" fmla="*/ 4268462 w 4557595"/>
              <a:gd name="connsiteY68" fmla="*/ 3678341 h 3838654"/>
              <a:gd name="connsiteX69" fmla="*/ 4200729 w 4557595"/>
              <a:gd name="connsiteY69" fmla="*/ 3644474 h 3838654"/>
              <a:gd name="connsiteX70" fmla="*/ 4149929 w 4557595"/>
              <a:gd name="connsiteY70" fmla="*/ 3593674 h 3838654"/>
              <a:gd name="connsiteX71" fmla="*/ 3980595 w 4557595"/>
              <a:gd name="connsiteY71" fmla="*/ 3475141 h 3838654"/>
              <a:gd name="connsiteX72" fmla="*/ 3895929 w 4557595"/>
              <a:gd name="connsiteY72" fmla="*/ 3458207 h 3838654"/>
              <a:gd name="connsiteX73" fmla="*/ 3794329 w 4557595"/>
              <a:gd name="connsiteY73" fmla="*/ 3390474 h 3838654"/>
              <a:gd name="connsiteX74" fmla="*/ 3743529 w 4557595"/>
              <a:gd name="connsiteY74" fmla="*/ 3373541 h 3838654"/>
              <a:gd name="connsiteX75" fmla="*/ 3574195 w 4557595"/>
              <a:gd name="connsiteY75" fmla="*/ 3322741 h 3838654"/>
              <a:gd name="connsiteX76" fmla="*/ 3489529 w 4557595"/>
              <a:gd name="connsiteY76" fmla="*/ 3271941 h 3838654"/>
              <a:gd name="connsiteX77" fmla="*/ 3286329 w 4557595"/>
              <a:gd name="connsiteY77" fmla="*/ 3238074 h 3838654"/>
              <a:gd name="connsiteX78" fmla="*/ 3150862 w 4557595"/>
              <a:gd name="connsiteY78" fmla="*/ 3170341 h 3838654"/>
              <a:gd name="connsiteX79" fmla="*/ 3083129 w 4557595"/>
              <a:gd name="connsiteY79" fmla="*/ 3153407 h 3838654"/>
              <a:gd name="connsiteX80" fmla="*/ 2862995 w 4557595"/>
              <a:gd name="connsiteY80" fmla="*/ 3102607 h 3838654"/>
              <a:gd name="connsiteX81" fmla="*/ 2693662 w 4557595"/>
              <a:gd name="connsiteY81" fmla="*/ 3017941 h 3838654"/>
              <a:gd name="connsiteX82" fmla="*/ 2659795 w 4557595"/>
              <a:gd name="connsiteY82" fmla="*/ 2950207 h 3838654"/>
              <a:gd name="connsiteX83" fmla="*/ 2592062 w 4557595"/>
              <a:gd name="connsiteY83" fmla="*/ 2933274 h 3838654"/>
              <a:gd name="connsiteX84" fmla="*/ 2524329 w 4557595"/>
              <a:gd name="connsiteY84" fmla="*/ 2899407 h 3838654"/>
              <a:gd name="connsiteX85" fmla="*/ 2456595 w 4557595"/>
              <a:gd name="connsiteY85" fmla="*/ 2882474 h 3838654"/>
              <a:gd name="connsiteX86" fmla="*/ 2405795 w 4557595"/>
              <a:gd name="connsiteY86" fmla="*/ 2865541 h 3838654"/>
              <a:gd name="connsiteX87" fmla="*/ 2354995 w 4557595"/>
              <a:gd name="connsiteY87" fmla="*/ 2831674 h 3838654"/>
              <a:gd name="connsiteX88" fmla="*/ 2219529 w 4557595"/>
              <a:gd name="connsiteY88" fmla="*/ 2797807 h 3838654"/>
              <a:gd name="connsiteX89" fmla="*/ 2168729 w 4557595"/>
              <a:gd name="connsiteY89" fmla="*/ 2763941 h 3838654"/>
              <a:gd name="connsiteX90" fmla="*/ 1965529 w 4557595"/>
              <a:gd name="connsiteY90" fmla="*/ 2780874 h 3838654"/>
              <a:gd name="connsiteX91" fmla="*/ 1897795 w 4557595"/>
              <a:gd name="connsiteY91" fmla="*/ 2814741 h 3838654"/>
              <a:gd name="connsiteX92" fmla="*/ 1830062 w 4557595"/>
              <a:gd name="connsiteY92" fmla="*/ 2831674 h 3838654"/>
              <a:gd name="connsiteX93" fmla="*/ 1762329 w 4557595"/>
              <a:gd name="connsiteY93" fmla="*/ 2865541 h 3838654"/>
              <a:gd name="connsiteX94" fmla="*/ 1474462 w 4557595"/>
              <a:gd name="connsiteY94" fmla="*/ 2865541 h 3838654"/>
              <a:gd name="connsiteX95" fmla="*/ 1288195 w 4557595"/>
              <a:gd name="connsiteY95" fmla="*/ 2814741 h 3838654"/>
              <a:gd name="connsiteX96" fmla="*/ 1288195 w 4557595"/>
              <a:gd name="connsiteY96" fmla="*/ 2628474 h 3838654"/>
              <a:gd name="connsiteX97" fmla="*/ 1322062 w 4557595"/>
              <a:gd name="connsiteY97" fmla="*/ 2560741 h 3838654"/>
              <a:gd name="connsiteX98" fmla="*/ 1355929 w 4557595"/>
              <a:gd name="connsiteY98" fmla="*/ 2459141 h 3838654"/>
              <a:gd name="connsiteX99" fmla="*/ 1338995 w 4557595"/>
              <a:gd name="connsiteY99" fmla="*/ 2391407 h 3838654"/>
              <a:gd name="connsiteX100" fmla="*/ 1186595 w 4557595"/>
              <a:gd name="connsiteY100" fmla="*/ 2340607 h 3838654"/>
              <a:gd name="connsiteX101" fmla="*/ 983395 w 4557595"/>
              <a:gd name="connsiteY101" fmla="*/ 2323674 h 3838654"/>
              <a:gd name="connsiteX102" fmla="*/ 881795 w 4557595"/>
              <a:gd name="connsiteY102" fmla="*/ 2408341 h 3838654"/>
              <a:gd name="connsiteX103" fmla="*/ 153662 w 4557595"/>
              <a:gd name="connsiteY103" fmla="*/ 2425274 h 3838654"/>
              <a:gd name="connsiteX104" fmla="*/ 35129 w 4557595"/>
              <a:gd name="connsiteY104" fmla="*/ 2391407 h 3838654"/>
              <a:gd name="connsiteX105" fmla="*/ 1262 w 4557595"/>
              <a:gd name="connsiteY105" fmla="*/ 2340607 h 3838654"/>
              <a:gd name="connsiteX106" fmla="*/ 52062 w 4557595"/>
              <a:gd name="connsiteY106" fmla="*/ 2205141 h 3838654"/>
              <a:gd name="connsiteX107" fmla="*/ 68995 w 4557595"/>
              <a:gd name="connsiteY107" fmla="*/ 2374474 h 3838654"/>
              <a:gd name="connsiteX108" fmla="*/ 68995 w 4557595"/>
              <a:gd name="connsiteY108" fmla="*/ 2357541 h 3838654"/>
              <a:gd name="connsiteX0" fmla="*/ 68995 w 4624062"/>
              <a:gd name="connsiteY0" fmla="*/ 2357541 h 3838654"/>
              <a:gd name="connsiteX1" fmla="*/ 102862 w 4624062"/>
              <a:gd name="connsiteY1" fmla="*/ 2052741 h 3838654"/>
              <a:gd name="connsiteX2" fmla="*/ 119795 w 4624062"/>
              <a:gd name="connsiteY2" fmla="*/ 1968074 h 3838654"/>
              <a:gd name="connsiteX3" fmla="*/ 136729 w 4624062"/>
              <a:gd name="connsiteY3" fmla="*/ 1849541 h 3838654"/>
              <a:gd name="connsiteX4" fmla="*/ 153662 w 4624062"/>
              <a:gd name="connsiteY4" fmla="*/ 1714074 h 3838654"/>
              <a:gd name="connsiteX5" fmla="*/ 170595 w 4624062"/>
              <a:gd name="connsiteY5" fmla="*/ 1663274 h 3838654"/>
              <a:gd name="connsiteX6" fmla="*/ 221395 w 4624062"/>
              <a:gd name="connsiteY6" fmla="*/ 1443141 h 3838654"/>
              <a:gd name="connsiteX7" fmla="*/ 322995 w 4624062"/>
              <a:gd name="connsiteY7" fmla="*/ 1341541 h 3838654"/>
              <a:gd name="connsiteX8" fmla="*/ 339929 w 4624062"/>
              <a:gd name="connsiteY8" fmla="*/ 1290741 h 3838654"/>
              <a:gd name="connsiteX9" fmla="*/ 458462 w 4624062"/>
              <a:gd name="connsiteY9" fmla="*/ 1239941 h 3838654"/>
              <a:gd name="connsiteX10" fmla="*/ 915662 w 4624062"/>
              <a:gd name="connsiteY10" fmla="*/ 1256874 h 3838654"/>
              <a:gd name="connsiteX11" fmla="*/ 1034195 w 4624062"/>
              <a:gd name="connsiteY11" fmla="*/ 1290741 h 3838654"/>
              <a:gd name="connsiteX12" fmla="*/ 1101929 w 4624062"/>
              <a:gd name="connsiteY12" fmla="*/ 1307674 h 3838654"/>
              <a:gd name="connsiteX13" fmla="*/ 1254329 w 4624062"/>
              <a:gd name="connsiteY13" fmla="*/ 1375407 h 3838654"/>
              <a:gd name="connsiteX14" fmla="*/ 1305129 w 4624062"/>
              <a:gd name="connsiteY14" fmla="*/ 1392341 h 3838654"/>
              <a:gd name="connsiteX15" fmla="*/ 1423662 w 4624062"/>
              <a:gd name="connsiteY15" fmla="*/ 1375407 h 3838654"/>
              <a:gd name="connsiteX16" fmla="*/ 1559129 w 4624062"/>
              <a:gd name="connsiteY16" fmla="*/ 1307674 h 3838654"/>
              <a:gd name="connsiteX17" fmla="*/ 1626862 w 4624062"/>
              <a:gd name="connsiteY17" fmla="*/ 1273807 h 3838654"/>
              <a:gd name="connsiteX18" fmla="*/ 1779262 w 4624062"/>
              <a:gd name="connsiteY18" fmla="*/ 1223007 h 3838654"/>
              <a:gd name="connsiteX19" fmla="*/ 1846995 w 4624062"/>
              <a:gd name="connsiteY19" fmla="*/ 1206074 h 3838654"/>
              <a:gd name="connsiteX20" fmla="*/ 1931662 w 4624062"/>
              <a:gd name="connsiteY20" fmla="*/ 1172207 h 3838654"/>
              <a:gd name="connsiteX21" fmla="*/ 2033262 w 4624062"/>
              <a:gd name="connsiteY21" fmla="*/ 1138341 h 3838654"/>
              <a:gd name="connsiteX22" fmla="*/ 2067129 w 4624062"/>
              <a:gd name="connsiteY22" fmla="*/ 1070607 h 3838654"/>
              <a:gd name="connsiteX23" fmla="*/ 2084062 w 4624062"/>
              <a:gd name="connsiteY23" fmla="*/ 985941 h 3838654"/>
              <a:gd name="connsiteX24" fmla="*/ 2151795 w 4624062"/>
              <a:gd name="connsiteY24" fmla="*/ 935141 h 3838654"/>
              <a:gd name="connsiteX25" fmla="*/ 2490462 w 4624062"/>
              <a:gd name="connsiteY25" fmla="*/ 952074 h 3838654"/>
              <a:gd name="connsiteX26" fmla="*/ 2507395 w 4624062"/>
              <a:gd name="connsiteY26" fmla="*/ 1002874 h 3838654"/>
              <a:gd name="connsiteX27" fmla="*/ 2541262 w 4624062"/>
              <a:gd name="connsiteY27" fmla="*/ 935141 h 3838654"/>
              <a:gd name="connsiteX28" fmla="*/ 2710595 w 4624062"/>
              <a:gd name="connsiteY28" fmla="*/ 816607 h 3838654"/>
              <a:gd name="connsiteX29" fmla="*/ 2829129 w 4624062"/>
              <a:gd name="connsiteY29" fmla="*/ 731941 h 3838654"/>
              <a:gd name="connsiteX30" fmla="*/ 2879929 w 4624062"/>
              <a:gd name="connsiteY30" fmla="*/ 715007 h 3838654"/>
              <a:gd name="connsiteX31" fmla="*/ 2930729 w 4624062"/>
              <a:gd name="connsiteY31" fmla="*/ 681141 h 3838654"/>
              <a:gd name="connsiteX32" fmla="*/ 3083129 w 4624062"/>
              <a:gd name="connsiteY32" fmla="*/ 647274 h 3838654"/>
              <a:gd name="connsiteX33" fmla="*/ 3133929 w 4624062"/>
              <a:gd name="connsiteY33" fmla="*/ 630341 h 3838654"/>
              <a:gd name="connsiteX34" fmla="*/ 3201662 w 4624062"/>
              <a:gd name="connsiteY34" fmla="*/ 613407 h 3838654"/>
              <a:gd name="connsiteX35" fmla="*/ 3252462 w 4624062"/>
              <a:gd name="connsiteY35" fmla="*/ 596474 h 3838654"/>
              <a:gd name="connsiteX36" fmla="*/ 3506462 w 4624062"/>
              <a:gd name="connsiteY36" fmla="*/ 579541 h 3838654"/>
              <a:gd name="connsiteX37" fmla="*/ 3557262 w 4624062"/>
              <a:gd name="connsiteY37" fmla="*/ 562607 h 3838654"/>
              <a:gd name="connsiteX38" fmla="*/ 3608062 w 4624062"/>
              <a:gd name="connsiteY38" fmla="*/ 528741 h 3838654"/>
              <a:gd name="connsiteX39" fmla="*/ 3709662 w 4624062"/>
              <a:gd name="connsiteY39" fmla="*/ 494874 h 3838654"/>
              <a:gd name="connsiteX40" fmla="*/ 3760462 w 4624062"/>
              <a:gd name="connsiteY40" fmla="*/ 461007 h 3838654"/>
              <a:gd name="connsiteX41" fmla="*/ 3828195 w 4624062"/>
              <a:gd name="connsiteY41" fmla="*/ 427141 h 3838654"/>
              <a:gd name="connsiteX42" fmla="*/ 3929795 w 4624062"/>
              <a:gd name="connsiteY42" fmla="*/ 359407 h 3838654"/>
              <a:gd name="connsiteX43" fmla="*/ 4065262 w 4624062"/>
              <a:gd name="connsiteY43" fmla="*/ 274741 h 3838654"/>
              <a:gd name="connsiteX44" fmla="*/ 4183795 w 4624062"/>
              <a:gd name="connsiteY44" fmla="*/ 240874 h 3838654"/>
              <a:gd name="connsiteX45" fmla="*/ 4251529 w 4624062"/>
              <a:gd name="connsiteY45" fmla="*/ 207007 h 3838654"/>
              <a:gd name="connsiteX46" fmla="*/ 4353129 w 4624062"/>
              <a:gd name="connsiteY46" fmla="*/ 173141 h 3838654"/>
              <a:gd name="connsiteX47" fmla="*/ 4403929 w 4624062"/>
              <a:gd name="connsiteY47" fmla="*/ 139274 h 3838654"/>
              <a:gd name="connsiteX48" fmla="*/ 4454729 w 4624062"/>
              <a:gd name="connsiteY48" fmla="*/ 88474 h 3838654"/>
              <a:gd name="connsiteX49" fmla="*/ 4522462 w 4624062"/>
              <a:gd name="connsiteY49" fmla="*/ 54607 h 3838654"/>
              <a:gd name="connsiteX50" fmla="*/ 4556329 w 4624062"/>
              <a:gd name="connsiteY50" fmla="*/ 3807 h 3838654"/>
              <a:gd name="connsiteX51" fmla="*/ 4522462 w 4624062"/>
              <a:gd name="connsiteY51" fmla="*/ 139274 h 3838654"/>
              <a:gd name="connsiteX52" fmla="*/ 4505529 w 4624062"/>
              <a:gd name="connsiteY52" fmla="*/ 579541 h 3838654"/>
              <a:gd name="connsiteX53" fmla="*/ 4488595 w 4624062"/>
              <a:gd name="connsiteY53" fmla="*/ 748874 h 3838654"/>
              <a:gd name="connsiteX54" fmla="*/ 4471662 w 4624062"/>
              <a:gd name="connsiteY54" fmla="*/ 1053674 h 3838654"/>
              <a:gd name="connsiteX55" fmla="*/ 4420862 w 4624062"/>
              <a:gd name="connsiteY55" fmla="*/ 1239941 h 3838654"/>
              <a:gd name="connsiteX56" fmla="*/ 4370062 w 4624062"/>
              <a:gd name="connsiteY56" fmla="*/ 1392341 h 3838654"/>
              <a:gd name="connsiteX57" fmla="*/ 4353129 w 4624062"/>
              <a:gd name="connsiteY57" fmla="*/ 1815674 h 3838654"/>
              <a:gd name="connsiteX58" fmla="*/ 4624062 w 4624062"/>
              <a:gd name="connsiteY58" fmla="*/ 1985007 h 3838654"/>
              <a:gd name="connsiteX59" fmla="*/ 4353129 w 4624062"/>
              <a:gd name="connsiteY59" fmla="*/ 2628474 h 3838654"/>
              <a:gd name="connsiteX60" fmla="*/ 4370062 w 4624062"/>
              <a:gd name="connsiteY60" fmla="*/ 2696207 h 3838654"/>
              <a:gd name="connsiteX61" fmla="*/ 4386995 w 4624062"/>
              <a:gd name="connsiteY61" fmla="*/ 2797807 h 3838654"/>
              <a:gd name="connsiteX62" fmla="*/ 4420862 w 4624062"/>
              <a:gd name="connsiteY62" fmla="*/ 3339674 h 3838654"/>
              <a:gd name="connsiteX63" fmla="*/ 4437795 w 4624062"/>
              <a:gd name="connsiteY63" fmla="*/ 3390474 h 3838654"/>
              <a:gd name="connsiteX64" fmla="*/ 4488595 w 4624062"/>
              <a:gd name="connsiteY64" fmla="*/ 3576741 h 3838654"/>
              <a:gd name="connsiteX65" fmla="*/ 4505529 w 4624062"/>
              <a:gd name="connsiteY65" fmla="*/ 3627541 h 3838654"/>
              <a:gd name="connsiteX66" fmla="*/ 4488595 w 4624062"/>
              <a:gd name="connsiteY66" fmla="*/ 3830741 h 3838654"/>
              <a:gd name="connsiteX67" fmla="*/ 4420862 w 4624062"/>
              <a:gd name="connsiteY67" fmla="*/ 3813807 h 3838654"/>
              <a:gd name="connsiteX68" fmla="*/ 4268462 w 4624062"/>
              <a:gd name="connsiteY68" fmla="*/ 3678341 h 3838654"/>
              <a:gd name="connsiteX69" fmla="*/ 4200729 w 4624062"/>
              <a:gd name="connsiteY69" fmla="*/ 3644474 h 3838654"/>
              <a:gd name="connsiteX70" fmla="*/ 4149929 w 4624062"/>
              <a:gd name="connsiteY70" fmla="*/ 3593674 h 3838654"/>
              <a:gd name="connsiteX71" fmla="*/ 3980595 w 4624062"/>
              <a:gd name="connsiteY71" fmla="*/ 3475141 h 3838654"/>
              <a:gd name="connsiteX72" fmla="*/ 3895929 w 4624062"/>
              <a:gd name="connsiteY72" fmla="*/ 3458207 h 3838654"/>
              <a:gd name="connsiteX73" fmla="*/ 3794329 w 4624062"/>
              <a:gd name="connsiteY73" fmla="*/ 3390474 h 3838654"/>
              <a:gd name="connsiteX74" fmla="*/ 3743529 w 4624062"/>
              <a:gd name="connsiteY74" fmla="*/ 3373541 h 3838654"/>
              <a:gd name="connsiteX75" fmla="*/ 3574195 w 4624062"/>
              <a:gd name="connsiteY75" fmla="*/ 3322741 h 3838654"/>
              <a:gd name="connsiteX76" fmla="*/ 3489529 w 4624062"/>
              <a:gd name="connsiteY76" fmla="*/ 3271941 h 3838654"/>
              <a:gd name="connsiteX77" fmla="*/ 3286329 w 4624062"/>
              <a:gd name="connsiteY77" fmla="*/ 3238074 h 3838654"/>
              <a:gd name="connsiteX78" fmla="*/ 3150862 w 4624062"/>
              <a:gd name="connsiteY78" fmla="*/ 3170341 h 3838654"/>
              <a:gd name="connsiteX79" fmla="*/ 3083129 w 4624062"/>
              <a:gd name="connsiteY79" fmla="*/ 3153407 h 3838654"/>
              <a:gd name="connsiteX80" fmla="*/ 2862995 w 4624062"/>
              <a:gd name="connsiteY80" fmla="*/ 3102607 h 3838654"/>
              <a:gd name="connsiteX81" fmla="*/ 2693662 w 4624062"/>
              <a:gd name="connsiteY81" fmla="*/ 3017941 h 3838654"/>
              <a:gd name="connsiteX82" fmla="*/ 2659795 w 4624062"/>
              <a:gd name="connsiteY82" fmla="*/ 2950207 h 3838654"/>
              <a:gd name="connsiteX83" fmla="*/ 2592062 w 4624062"/>
              <a:gd name="connsiteY83" fmla="*/ 2933274 h 3838654"/>
              <a:gd name="connsiteX84" fmla="*/ 2524329 w 4624062"/>
              <a:gd name="connsiteY84" fmla="*/ 2899407 h 3838654"/>
              <a:gd name="connsiteX85" fmla="*/ 2456595 w 4624062"/>
              <a:gd name="connsiteY85" fmla="*/ 2882474 h 3838654"/>
              <a:gd name="connsiteX86" fmla="*/ 2405795 w 4624062"/>
              <a:gd name="connsiteY86" fmla="*/ 2865541 h 3838654"/>
              <a:gd name="connsiteX87" fmla="*/ 2354995 w 4624062"/>
              <a:gd name="connsiteY87" fmla="*/ 2831674 h 3838654"/>
              <a:gd name="connsiteX88" fmla="*/ 2219529 w 4624062"/>
              <a:gd name="connsiteY88" fmla="*/ 2797807 h 3838654"/>
              <a:gd name="connsiteX89" fmla="*/ 2168729 w 4624062"/>
              <a:gd name="connsiteY89" fmla="*/ 2763941 h 3838654"/>
              <a:gd name="connsiteX90" fmla="*/ 1965529 w 4624062"/>
              <a:gd name="connsiteY90" fmla="*/ 2780874 h 3838654"/>
              <a:gd name="connsiteX91" fmla="*/ 1897795 w 4624062"/>
              <a:gd name="connsiteY91" fmla="*/ 2814741 h 3838654"/>
              <a:gd name="connsiteX92" fmla="*/ 1830062 w 4624062"/>
              <a:gd name="connsiteY92" fmla="*/ 2831674 h 3838654"/>
              <a:gd name="connsiteX93" fmla="*/ 1762329 w 4624062"/>
              <a:gd name="connsiteY93" fmla="*/ 2865541 h 3838654"/>
              <a:gd name="connsiteX94" fmla="*/ 1474462 w 4624062"/>
              <a:gd name="connsiteY94" fmla="*/ 2865541 h 3838654"/>
              <a:gd name="connsiteX95" fmla="*/ 1288195 w 4624062"/>
              <a:gd name="connsiteY95" fmla="*/ 2814741 h 3838654"/>
              <a:gd name="connsiteX96" fmla="*/ 1288195 w 4624062"/>
              <a:gd name="connsiteY96" fmla="*/ 2628474 h 3838654"/>
              <a:gd name="connsiteX97" fmla="*/ 1322062 w 4624062"/>
              <a:gd name="connsiteY97" fmla="*/ 2560741 h 3838654"/>
              <a:gd name="connsiteX98" fmla="*/ 1355929 w 4624062"/>
              <a:gd name="connsiteY98" fmla="*/ 2459141 h 3838654"/>
              <a:gd name="connsiteX99" fmla="*/ 1338995 w 4624062"/>
              <a:gd name="connsiteY99" fmla="*/ 2391407 h 3838654"/>
              <a:gd name="connsiteX100" fmla="*/ 1186595 w 4624062"/>
              <a:gd name="connsiteY100" fmla="*/ 2340607 h 3838654"/>
              <a:gd name="connsiteX101" fmla="*/ 983395 w 4624062"/>
              <a:gd name="connsiteY101" fmla="*/ 2323674 h 3838654"/>
              <a:gd name="connsiteX102" fmla="*/ 881795 w 4624062"/>
              <a:gd name="connsiteY102" fmla="*/ 2408341 h 3838654"/>
              <a:gd name="connsiteX103" fmla="*/ 153662 w 4624062"/>
              <a:gd name="connsiteY103" fmla="*/ 2425274 h 3838654"/>
              <a:gd name="connsiteX104" fmla="*/ 35129 w 4624062"/>
              <a:gd name="connsiteY104" fmla="*/ 2391407 h 3838654"/>
              <a:gd name="connsiteX105" fmla="*/ 1262 w 4624062"/>
              <a:gd name="connsiteY105" fmla="*/ 2340607 h 3838654"/>
              <a:gd name="connsiteX106" fmla="*/ 52062 w 4624062"/>
              <a:gd name="connsiteY106" fmla="*/ 2205141 h 3838654"/>
              <a:gd name="connsiteX107" fmla="*/ 68995 w 4624062"/>
              <a:gd name="connsiteY107" fmla="*/ 2374474 h 3838654"/>
              <a:gd name="connsiteX108" fmla="*/ 68995 w 4624062"/>
              <a:gd name="connsiteY108" fmla="*/ 2357541 h 3838654"/>
              <a:gd name="connsiteX0" fmla="*/ 68995 w 4721950"/>
              <a:gd name="connsiteY0" fmla="*/ 2357541 h 3838654"/>
              <a:gd name="connsiteX1" fmla="*/ 102862 w 4721950"/>
              <a:gd name="connsiteY1" fmla="*/ 2052741 h 3838654"/>
              <a:gd name="connsiteX2" fmla="*/ 119795 w 4721950"/>
              <a:gd name="connsiteY2" fmla="*/ 1968074 h 3838654"/>
              <a:gd name="connsiteX3" fmla="*/ 136729 w 4721950"/>
              <a:gd name="connsiteY3" fmla="*/ 1849541 h 3838654"/>
              <a:gd name="connsiteX4" fmla="*/ 153662 w 4721950"/>
              <a:gd name="connsiteY4" fmla="*/ 1714074 h 3838654"/>
              <a:gd name="connsiteX5" fmla="*/ 170595 w 4721950"/>
              <a:gd name="connsiteY5" fmla="*/ 1663274 h 3838654"/>
              <a:gd name="connsiteX6" fmla="*/ 221395 w 4721950"/>
              <a:gd name="connsiteY6" fmla="*/ 1443141 h 3838654"/>
              <a:gd name="connsiteX7" fmla="*/ 322995 w 4721950"/>
              <a:gd name="connsiteY7" fmla="*/ 1341541 h 3838654"/>
              <a:gd name="connsiteX8" fmla="*/ 339929 w 4721950"/>
              <a:gd name="connsiteY8" fmla="*/ 1290741 h 3838654"/>
              <a:gd name="connsiteX9" fmla="*/ 458462 w 4721950"/>
              <a:gd name="connsiteY9" fmla="*/ 1239941 h 3838654"/>
              <a:gd name="connsiteX10" fmla="*/ 915662 w 4721950"/>
              <a:gd name="connsiteY10" fmla="*/ 1256874 h 3838654"/>
              <a:gd name="connsiteX11" fmla="*/ 1034195 w 4721950"/>
              <a:gd name="connsiteY11" fmla="*/ 1290741 h 3838654"/>
              <a:gd name="connsiteX12" fmla="*/ 1101929 w 4721950"/>
              <a:gd name="connsiteY12" fmla="*/ 1307674 h 3838654"/>
              <a:gd name="connsiteX13" fmla="*/ 1254329 w 4721950"/>
              <a:gd name="connsiteY13" fmla="*/ 1375407 h 3838654"/>
              <a:gd name="connsiteX14" fmla="*/ 1305129 w 4721950"/>
              <a:gd name="connsiteY14" fmla="*/ 1392341 h 3838654"/>
              <a:gd name="connsiteX15" fmla="*/ 1423662 w 4721950"/>
              <a:gd name="connsiteY15" fmla="*/ 1375407 h 3838654"/>
              <a:gd name="connsiteX16" fmla="*/ 1559129 w 4721950"/>
              <a:gd name="connsiteY16" fmla="*/ 1307674 h 3838654"/>
              <a:gd name="connsiteX17" fmla="*/ 1626862 w 4721950"/>
              <a:gd name="connsiteY17" fmla="*/ 1273807 h 3838654"/>
              <a:gd name="connsiteX18" fmla="*/ 1779262 w 4721950"/>
              <a:gd name="connsiteY18" fmla="*/ 1223007 h 3838654"/>
              <a:gd name="connsiteX19" fmla="*/ 1846995 w 4721950"/>
              <a:gd name="connsiteY19" fmla="*/ 1206074 h 3838654"/>
              <a:gd name="connsiteX20" fmla="*/ 1931662 w 4721950"/>
              <a:gd name="connsiteY20" fmla="*/ 1172207 h 3838654"/>
              <a:gd name="connsiteX21" fmla="*/ 2033262 w 4721950"/>
              <a:gd name="connsiteY21" fmla="*/ 1138341 h 3838654"/>
              <a:gd name="connsiteX22" fmla="*/ 2067129 w 4721950"/>
              <a:gd name="connsiteY22" fmla="*/ 1070607 h 3838654"/>
              <a:gd name="connsiteX23" fmla="*/ 2084062 w 4721950"/>
              <a:gd name="connsiteY23" fmla="*/ 985941 h 3838654"/>
              <a:gd name="connsiteX24" fmla="*/ 2151795 w 4721950"/>
              <a:gd name="connsiteY24" fmla="*/ 935141 h 3838654"/>
              <a:gd name="connsiteX25" fmla="*/ 2490462 w 4721950"/>
              <a:gd name="connsiteY25" fmla="*/ 952074 h 3838654"/>
              <a:gd name="connsiteX26" fmla="*/ 2507395 w 4721950"/>
              <a:gd name="connsiteY26" fmla="*/ 1002874 h 3838654"/>
              <a:gd name="connsiteX27" fmla="*/ 2541262 w 4721950"/>
              <a:gd name="connsiteY27" fmla="*/ 935141 h 3838654"/>
              <a:gd name="connsiteX28" fmla="*/ 2710595 w 4721950"/>
              <a:gd name="connsiteY28" fmla="*/ 816607 h 3838654"/>
              <a:gd name="connsiteX29" fmla="*/ 2829129 w 4721950"/>
              <a:gd name="connsiteY29" fmla="*/ 731941 h 3838654"/>
              <a:gd name="connsiteX30" fmla="*/ 2879929 w 4721950"/>
              <a:gd name="connsiteY30" fmla="*/ 715007 h 3838654"/>
              <a:gd name="connsiteX31" fmla="*/ 2930729 w 4721950"/>
              <a:gd name="connsiteY31" fmla="*/ 681141 h 3838654"/>
              <a:gd name="connsiteX32" fmla="*/ 3083129 w 4721950"/>
              <a:gd name="connsiteY32" fmla="*/ 647274 h 3838654"/>
              <a:gd name="connsiteX33" fmla="*/ 3133929 w 4721950"/>
              <a:gd name="connsiteY33" fmla="*/ 630341 h 3838654"/>
              <a:gd name="connsiteX34" fmla="*/ 3201662 w 4721950"/>
              <a:gd name="connsiteY34" fmla="*/ 613407 h 3838654"/>
              <a:gd name="connsiteX35" fmla="*/ 3252462 w 4721950"/>
              <a:gd name="connsiteY35" fmla="*/ 596474 h 3838654"/>
              <a:gd name="connsiteX36" fmla="*/ 3506462 w 4721950"/>
              <a:gd name="connsiteY36" fmla="*/ 579541 h 3838654"/>
              <a:gd name="connsiteX37" fmla="*/ 3557262 w 4721950"/>
              <a:gd name="connsiteY37" fmla="*/ 562607 h 3838654"/>
              <a:gd name="connsiteX38" fmla="*/ 3608062 w 4721950"/>
              <a:gd name="connsiteY38" fmla="*/ 528741 h 3838654"/>
              <a:gd name="connsiteX39" fmla="*/ 3709662 w 4721950"/>
              <a:gd name="connsiteY39" fmla="*/ 494874 h 3838654"/>
              <a:gd name="connsiteX40" fmla="*/ 3760462 w 4721950"/>
              <a:gd name="connsiteY40" fmla="*/ 461007 h 3838654"/>
              <a:gd name="connsiteX41" fmla="*/ 3828195 w 4721950"/>
              <a:gd name="connsiteY41" fmla="*/ 427141 h 3838654"/>
              <a:gd name="connsiteX42" fmla="*/ 3929795 w 4721950"/>
              <a:gd name="connsiteY42" fmla="*/ 359407 h 3838654"/>
              <a:gd name="connsiteX43" fmla="*/ 4065262 w 4721950"/>
              <a:gd name="connsiteY43" fmla="*/ 274741 h 3838654"/>
              <a:gd name="connsiteX44" fmla="*/ 4183795 w 4721950"/>
              <a:gd name="connsiteY44" fmla="*/ 240874 h 3838654"/>
              <a:gd name="connsiteX45" fmla="*/ 4251529 w 4721950"/>
              <a:gd name="connsiteY45" fmla="*/ 207007 h 3838654"/>
              <a:gd name="connsiteX46" fmla="*/ 4353129 w 4721950"/>
              <a:gd name="connsiteY46" fmla="*/ 173141 h 3838654"/>
              <a:gd name="connsiteX47" fmla="*/ 4403929 w 4721950"/>
              <a:gd name="connsiteY47" fmla="*/ 139274 h 3838654"/>
              <a:gd name="connsiteX48" fmla="*/ 4454729 w 4721950"/>
              <a:gd name="connsiteY48" fmla="*/ 88474 h 3838654"/>
              <a:gd name="connsiteX49" fmla="*/ 4522462 w 4721950"/>
              <a:gd name="connsiteY49" fmla="*/ 54607 h 3838654"/>
              <a:gd name="connsiteX50" fmla="*/ 4556329 w 4721950"/>
              <a:gd name="connsiteY50" fmla="*/ 3807 h 3838654"/>
              <a:gd name="connsiteX51" fmla="*/ 4522462 w 4721950"/>
              <a:gd name="connsiteY51" fmla="*/ 139274 h 3838654"/>
              <a:gd name="connsiteX52" fmla="*/ 4505529 w 4721950"/>
              <a:gd name="connsiteY52" fmla="*/ 579541 h 3838654"/>
              <a:gd name="connsiteX53" fmla="*/ 4488595 w 4721950"/>
              <a:gd name="connsiteY53" fmla="*/ 748874 h 3838654"/>
              <a:gd name="connsiteX54" fmla="*/ 4471662 w 4721950"/>
              <a:gd name="connsiteY54" fmla="*/ 1053674 h 3838654"/>
              <a:gd name="connsiteX55" fmla="*/ 4420862 w 4721950"/>
              <a:gd name="connsiteY55" fmla="*/ 1239941 h 3838654"/>
              <a:gd name="connsiteX56" fmla="*/ 4370062 w 4721950"/>
              <a:gd name="connsiteY56" fmla="*/ 1392341 h 3838654"/>
              <a:gd name="connsiteX57" fmla="*/ 4708729 w 4721950"/>
              <a:gd name="connsiteY57" fmla="*/ 1527807 h 3838654"/>
              <a:gd name="connsiteX58" fmla="*/ 4624062 w 4721950"/>
              <a:gd name="connsiteY58" fmla="*/ 1985007 h 3838654"/>
              <a:gd name="connsiteX59" fmla="*/ 4353129 w 4721950"/>
              <a:gd name="connsiteY59" fmla="*/ 2628474 h 3838654"/>
              <a:gd name="connsiteX60" fmla="*/ 4370062 w 4721950"/>
              <a:gd name="connsiteY60" fmla="*/ 2696207 h 3838654"/>
              <a:gd name="connsiteX61" fmla="*/ 4386995 w 4721950"/>
              <a:gd name="connsiteY61" fmla="*/ 2797807 h 3838654"/>
              <a:gd name="connsiteX62" fmla="*/ 4420862 w 4721950"/>
              <a:gd name="connsiteY62" fmla="*/ 3339674 h 3838654"/>
              <a:gd name="connsiteX63" fmla="*/ 4437795 w 4721950"/>
              <a:gd name="connsiteY63" fmla="*/ 3390474 h 3838654"/>
              <a:gd name="connsiteX64" fmla="*/ 4488595 w 4721950"/>
              <a:gd name="connsiteY64" fmla="*/ 3576741 h 3838654"/>
              <a:gd name="connsiteX65" fmla="*/ 4505529 w 4721950"/>
              <a:gd name="connsiteY65" fmla="*/ 3627541 h 3838654"/>
              <a:gd name="connsiteX66" fmla="*/ 4488595 w 4721950"/>
              <a:gd name="connsiteY66" fmla="*/ 3830741 h 3838654"/>
              <a:gd name="connsiteX67" fmla="*/ 4420862 w 4721950"/>
              <a:gd name="connsiteY67" fmla="*/ 3813807 h 3838654"/>
              <a:gd name="connsiteX68" fmla="*/ 4268462 w 4721950"/>
              <a:gd name="connsiteY68" fmla="*/ 3678341 h 3838654"/>
              <a:gd name="connsiteX69" fmla="*/ 4200729 w 4721950"/>
              <a:gd name="connsiteY69" fmla="*/ 3644474 h 3838654"/>
              <a:gd name="connsiteX70" fmla="*/ 4149929 w 4721950"/>
              <a:gd name="connsiteY70" fmla="*/ 3593674 h 3838654"/>
              <a:gd name="connsiteX71" fmla="*/ 3980595 w 4721950"/>
              <a:gd name="connsiteY71" fmla="*/ 3475141 h 3838654"/>
              <a:gd name="connsiteX72" fmla="*/ 3895929 w 4721950"/>
              <a:gd name="connsiteY72" fmla="*/ 3458207 h 3838654"/>
              <a:gd name="connsiteX73" fmla="*/ 3794329 w 4721950"/>
              <a:gd name="connsiteY73" fmla="*/ 3390474 h 3838654"/>
              <a:gd name="connsiteX74" fmla="*/ 3743529 w 4721950"/>
              <a:gd name="connsiteY74" fmla="*/ 3373541 h 3838654"/>
              <a:gd name="connsiteX75" fmla="*/ 3574195 w 4721950"/>
              <a:gd name="connsiteY75" fmla="*/ 3322741 h 3838654"/>
              <a:gd name="connsiteX76" fmla="*/ 3489529 w 4721950"/>
              <a:gd name="connsiteY76" fmla="*/ 3271941 h 3838654"/>
              <a:gd name="connsiteX77" fmla="*/ 3286329 w 4721950"/>
              <a:gd name="connsiteY77" fmla="*/ 3238074 h 3838654"/>
              <a:gd name="connsiteX78" fmla="*/ 3150862 w 4721950"/>
              <a:gd name="connsiteY78" fmla="*/ 3170341 h 3838654"/>
              <a:gd name="connsiteX79" fmla="*/ 3083129 w 4721950"/>
              <a:gd name="connsiteY79" fmla="*/ 3153407 h 3838654"/>
              <a:gd name="connsiteX80" fmla="*/ 2862995 w 4721950"/>
              <a:gd name="connsiteY80" fmla="*/ 3102607 h 3838654"/>
              <a:gd name="connsiteX81" fmla="*/ 2693662 w 4721950"/>
              <a:gd name="connsiteY81" fmla="*/ 3017941 h 3838654"/>
              <a:gd name="connsiteX82" fmla="*/ 2659795 w 4721950"/>
              <a:gd name="connsiteY82" fmla="*/ 2950207 h 3838654"/>
              <a:gd name="connsiteX83" fmla="*/ 2592062 w 4721950"/>
              <a:gd name="connsiteY83" fmla="*/ 2933274 h 3838654"/>
              <a:gd name="connsiteX84" fmla="*/ 2524329 w 4721950"/>
              <a:gd name="connsiteY84" fmla="*/ 2899407 h 3838654"/>
              <a:gd name="connsiteX85" fmla="*/ 2456595 w 4721950"/>
              <a:gd name="connsiteY85" fmla="*/ 2882474 h 3838654"/>
              <a:gd name="connsiteX86" fmla="*/ 2405795 w 4721950"/>
              <a:gd name="connsiteY86" fmla="*/ 2865541 h 3838654"/>
              <a:gd name="connsiteX87" fmla="*/ 2354995 w 4721950"/>
              <a:gd name="connsiteY87" fmla="*/ 2831674 h 3838654"/>
              <a:gd name="connsiteX88" fmla="*/ 2219529 w 4721950"/>
              <a:gd name="connsiteY88" fmla="*/ 2797807 h 3838654"/>
              <a:gd name="connsiteX89" fmla="*/ 2168729 w 4721950"/>
              <a:gd name="connsiteY89" fmla="*/ 2763941 h 3838654"/>
              <a:gd name="connsiteX90" fmla="*/ 1965529 w 4721950"/>
              <a:gd name="connsiteY90" fmla="*/ 2780874 h 3838654"/>
              <a:gd name="connsiteX91" fmla="*/ 1897795 w 4721950"/>
              <a:gd name="connsiteY91" fmla="*/ 2814741 h 3838654"/>
              <a:gd name="connsiteX92" fmla="*/ 1830062 w 4721950"/>
              <a:gd name="connsiteY92" fmla="*/ 2831674 h 3838654"/>
              <a:gd name="connsiteX93" fmla="*/ 1762329 w 4721950"/>
              <a:gd name="connsiteY93" fmla="*/ 2865541 h 3838654"/>
              <a:gd name="connsiteX94" fmla="*/ 1474462 w 4721950"/>
              <a:gd name="connsiteY94" fmla="*/ 2865541 h 3838654"/>
              <a:gd name="connsiteX95" fmla="*/ 1288195 w 4721950"/>
              <a:gd name="connsiteY95" fmla="*/ 2814741 h 3838654"/>
              <a:gd name="connsiteX96" fmla="*/ 1288195 w 4721950"/>
              <a:gd name="connsiteY96" fmla="*/ 2628474 h 3838654"/>
              <a:gd name="connsiteX97" fmla="*/ 1322062 w 4721950"/>
              <a:gd name="connsiteY97" fmla="*/ 2560741 h 3838654"/>
              <a:gd name="connsiteX98" fmla="*/ 1355929 w 4721950"/>
              <a:gd name="connsiteY98" fmla="*/ 2459141 h 3838654"/>
              <a:gd name="connsiteX99" fmla="*/ 1338995 w 4721950"/>
              <a:gd name="connsiteY99" fmla="*/ 2391407 h 3838654"/>
              <a:gd name="connsiteX100" fmla="*/ 1186595 w 4721950"/>
              <a:gd name="connsiteY100" fmla="*/ 2340607 h 3838654"/>
              <a:gd name="connsiteX101" fmla="*/ 983395 w 4721950"/>
              <a:gd name="connsiteY101" fmla="*/ 2323674 h 3838654"/>
              <a:gd name="connsiteX102" fmla="*/ 881795 w 4721950"/>
              <a:gd name="connsiteY102" fmla="*/ 2408341 h 3838654"/>
              <a:gd name="connsiteX103" fmla="*/ 153662 w 4721950"/>
              <a:gd name="connsiteY103" fmla="*/ 2425274 h 3838654"/>
              <a:gd name="connsiteX104" fmla="*/ 35129 w 4721950"/>
              <a:gd name="connsiteY104" fmla="*/ 2391407 h 3838654"/>
              <a:gd name="connsiteX105" fmla="*/ 1262 w 4721950"/>
              <a:gd name="connsiteY105" fmla="*/ 2340607 h 3838654"/>
              <a:gd name="connsiteX106" fmla="*/ 52062 w 4721950"/>
              <a:gd name="connsiteY106" fmla="*/ 2205141 h 3838654"/>
              <a:gd name="connsiteX107" fmla="*/ 68995 w 4721950"/>
              <a:gd name="connsiteY107" fmla="*/ 2374474 h 3838654"/>
              <a:gd name="connsiteX108" fmla="*/ 68995 w 4721950"/>
              <a:gd name="connsiteY108" fmla="*/ 2357541 h 3838654"/>
              <a:gd name="connsiteX0" fmla="*/ 68995 w 4708805"/>
              <a:gd name="connsiteY0" fmla="*/ 2357541 h 3838654"/>
              <a:gd name="connsiteX1" fmla="*/ 102862 w 4708805"/>
              <a:gd name="connsiteY1" fmla="*/ 2052741 h 3838654"/>
              <a:gd name="connsiteX2" fmla="*/ 119795 w 4708805"/>
              <a:gd name="connsiteY2" fmla="*/ 1968074 h 3838654"/>
              <a:gd name="connsiteX3" fmla="*/ 136729 w 4708805"/>
              <a:gd name="connsiteY3" fmla="*/ 1849541 h 3838654"/>
              <a:gd name="connsiteX4" fmla="*/ 153662 w 4708805"/>
              <a:gd name="connsiteY4" fmla="*/ 1714074 h 3838654"/>
              <a:gd name="connsiteX5" fmla="*/ 170595 w 4708805"/>
              <a:gd name="connsiteY5" fmla="*/ 1663274 h 3838654"/>
              <a:gd name="connsiteX6" fmla="*/ 221395 w 4708805"/>
              <a:gd name="connsiteY6" fmla="*/ 1443141 h 3838654"/>
              <a:gd name="connsiteX7" fmla="*/ 322995 w 4708805"/>
              <a:gd name="connsiteY7" fmla="*/ 1341541 h 3838654"/>
              <a:gd name="connsiteX8" fmla="*/ 339929 w 4708805"/>
              <a:gd name="connsiteY8" fmla="*/ 1290741 h 3838654"/>
              <a:gd name="connsiteX9" fmla="*/ 458462 w 4708805"/>
              <a:gd name="connsiteY9" fmla="*/ 1239941 h 3838654"/>
              <a:gd name="connsiteX10" fmla="*/ 915662 w 4708805"/>
              <a:gd name="connsiteY10" fmla="*/ 1256874 h 3838654"/>
              <a:gd name="connsiteX11" fmla="*/ 1034195 w 4708805"/>
              <a:gd name="connsiteY11" fmla="*/ 1290741 h 3838654"/>
              <a:gd name="connsiteX12" fmla="*/ 1101929 w 4708805"/>
              <a:gd name="connsiteY12" fmla="*/ 1307674 h 3838654"/>
              <a:gd name="connsiteX13" fmla="*/ 1254329 w 4708805"/>
              <a:gd name="connsiteY13" fmla="*/ 1375407 h 3838654"/>
              <a:gd name="connsiteX14" fmla="*/ 1305129 w 4708805"/>
              <a:gd name="connsiteY14" fmla="*/ 1392341 h 3838654"/>
              <a:gd name="connsiteX15" fmla="*/ 1423662 w 4708805"/>
              <a:gd name="connsiteY15" fmla="*/ 1375407 h 3838654"/>
              <a:gd name="connsiteX16" fmla="*/ 1559129 w 4708805"/>
              <a:gd name="connsiteY16" fmla="*/ 1307674 h 3838654"/>
              <a:gd name="connsiteX17" fmla="*/ 1626862 w 4708805"/>
              <a:gd name="connsiteY17" fmla="*/ 1273807 h 3838654"/>
              <a:gd name="connsiteX18" fmla="*/ 1779262 w 4708805"/>
              <a:gd name="connsiteY18" fmla="*/ 1223007 h 3838654"/>
              <a:gd name="connsiteX19" fmla="*/ 1846995 w 4708805"/>
              <a:gd name="connsiteY19" fmla="*/ 1206074 h 3838654"/>
              <a:gd name="connsiteX20" fmla="*/ 1931662 w 4708805"/>
              <a:gd name="connsiteY20" fmla="*/ 1172207 h 3838654"/>
              <a:gd name="connsiteX21" fmla="*/ 2033262 w 4708805"/>
              <a:gd name="connsiteY21" fmla="*/ 1138341 h 3838654"/>
              <a:gd name="connsiteX22" fmla="*/ 2067129 w 4708805"/>
              <a:gd name="connsiteY22" fmla="*/ 1070607 h 3838654"/>
              <a:gd name="connsiteX23" fmla="*/ 2084062 w 4708805"/>
              <a:gd name="connsiteY23" fmla="*/ 985941 h 3838654"/>
              <a:gd name="connsiteX24" fmla="*/ 2151795 w 4708805"/>
              <a:gd name="connsiteY24" fmla="*/ 935141 h 3838654"/>
              <a:gd name="connsiteX25" fmla="*/ 2490462 w 4708805"/>
              <a:gd name="connsiteY25" fmla="*/ 952074 h 3838654"/>
              <a:gd name="connsiteX26" fmla="*/ 2507395 w 4708805"/>
              <a:gd name="connsiteY26" fmla="*/ 1002874 h 3838654"/>
              <a:gd name="connsiteX27" fmla="*/ 2541262 w 4708805"/>
              <a:gd name="connsiteY27" fmla="*/ 935141 h 3838654"/>
              <a:gd name="connsiteX28" fmla="*/ 2710595 w 4708805"/>
              <a:gd name="connsiteY28" fmla="*/ 816607 h 3838654"/>
              <a:gd name="connsiteX29" fmla="*/ 2829129 w 4708805"/>
              <a:gd name="connsiteY29" fmla="*/ 731941 h 3838654"/>
              <a:gd name="connsiteX30" fmla="*/ 2879929 w 4708805"/>
              <a:gd name="connsiteY30" fmla="*/ 715007 h 3838654"/>
              <a:gd name="connsiteX31" fmla="*/ 2930729 w 4708805"/>
              <a:gd name="connsiteY31" fmla="*/ 681141 h 3838654"/>
              <a:gd name="connsiteX32" fmla="*/ 3083129 w 4708805"/>
              <a:gd name="connsiteY32" fmla="*/ 647274 h 3838654"/>
              <a:gd name="connsiteX33" fmla="*/ 3133929 w 4708805"/>
              <a:gd name="connsiteY33" fmla="*/ 630341 h 3838654"/>
              <a:gd name="connsiteX34" fmla="*/ 3201662 w 4708805"/>
              <a:gd name="connsiteY34" fmla="*/ 613407 h 3838654"/>
              <a:gd name="connsiteX35" fmla="*/ 3252462 w 4708805"/>
              <a:gd name="connsiteY35" fmla="*/ 596474 h 3838654"/>
              <a:gd name="connsiteX36" fmla="*/ 3506462 w 4708805"/>
              <a:gd name="connsiteY36" fmla="*/ 579541 h 3838654"/>
              <a:gd name="connsiteX37" fmla="*/ 3557262 w 4708805"/>
              <a:gd name="connsiteY37" fmla="*/ 562607 h 3838654"/>
              <a:gd name="connsiteX38" fmla="*/ 3608062 w 4708805"/>
              <a:gd name="connsiteY38" fmla="*/ 528741 h 3838654"/>
              <a:gd name="connsiteX39" fmla="*/ 3709662 w 4708805"/>
              <a:gd name="connsiteY39" fmla="*/ 494874 h 3838654"/>
              <a:gd name="connsiteX40" fmla="*/ 3760462 w 4708805"/>
              <a:gd name="connsiteY40" fmla="*/ 461007 h 3838654"/>
              <a:gd name="connsiteX41" fmla="*/ 3828195 w 4708805"/>
              <a:gd name="connsiteY41" fmla="*/ 427141 h 3838654"/>
              <a:gd name="connsiteX42" fmla="*/ 3929795 w 4708805"/>
              <a:gd name="connsiteY42" fmla="*/ 359407 h 3838654"/>
              <a:gd name="connsiteX43" fmla="*/ 4065262 w 4708805"/>
              <a:gd name="connsiteY43" fmla="*/ 274741 h 3838654"/>
              <a:gd name="connsiteX44" fmla="*/ 4183795 w 4708805"/>
              <a:gd name="connsiteY44" fmla="*/ 240874 h 3838654"/>
              <a:gd name="connsiteX45" fmla="*/ 4251529 w 4708805"/>
              <a:gd name="connsiteY45" fmla="*/ 207007 h 3838654"/>
              <a:gd name="connsiteX46" fmla="*/ 4353129 w 4708805"/>
              <a:gd name="connsiteY46" fmla="*/ 173141 h 3838654"/>
              <a:gd name="connsiteX47" fmla="*/ 4403929 w 4708805"/>
              <a:gd name="connsiteY47" fmla="*/ 139274 h 3838654"/>
              <a:gd name="connsiteX48" fmla="*/ 4454729 w 4708805"/>
              <a:gd name="connsiteY48" fmla="*/ 88474 h 3838654"/>
              <a:gd name="connsiteX49" fmla="*/ 4522462 w 4708805"/>
              <a:gd name="connsiteY49" fmla="*/ 54607 h 3838654"/>
              <a:gd name="connsiteX50" fmla="*/ 4556329 w 4708805"/>
              <a:gd name="connsiteY50" fmla="*/ 3807 h 3838654"/>
              <a:gd name="connsiteX51" fmla="*/ 4522462 w 4708805"/>
              <a:gd name="connsiteY51" fmla="*/ 139274 h 3838654"/>
              <a:gd name="connsiteX52" fmla="*/ 4505529 w 4708805"/>
              <a:gd name="connsiteY52" fmla="*/ 579541 h 3838654"/>
              <a:gd name="connsiteX53" fmla="*/ 4488595 w 4708805"/>
              <a:gd name="connsiteY53" fmla="*/ 748874 h 3838654"/>
              <a:gd name="connsiteX54" fmla="*/ 4471662 w 4708805"/>
              <a:gd name="connsiteY54" fmla="*/ 1053674 h 3838654"/>
              <a:gd name="connsiteX55" fmla="*/ 4420862 w 4708805"/>
              <a:gd name="connsiteY55" fmla="*/ 1239941 h 3838654"/>
              <a:gd name="connsiteX56" fmla="*/ 4640995 w 4708805"/>
              <a:gd name="connsiteY56" fmla="*/ 1155274 h 3838654"/>
              <a:gd name="connsiteX57" fmla="*/ 4708729 w 4708805"/>
              <a:gd name="connsiteY57" fmla="*/ 1527807 h 3838654"/>
              <a:gd name="connsiteX58" fmla="*/ 4624062 w 4708805"/>
              <a:gd name="connsiteY58" fmla="*/ 1985007 h 3838654"/>
              <a:gd name="connsiteX59" fmla="*/ 4353129 w 4708805"/>
              <a:gd name="connsiteY59" fmla="*/ 2628474 h 3838654"/>
              <a:gd name="connsiteX60" fmla="*/ 4370062 w 4708805"/>
              <a:gd name="connsiteY60" fmla="*/ 2696207 h 3838654"/>
              <a:gd name="connsiteX61" fmla="*/ 4386995 w 4708805"/>
              <a:gd name="connsiteY61" fmla="*/ 2797807 h 3838654"/>
              <a:gd name="connsiteX62" fmla="*/ 4420862 w 4708805"/>
              <a:gd name="connsiteY62" fmla="*/ 3339674 h 3838654"/>
              <a:gd name="connsiteX63" fmla="*/ 4437795 w 4708805"/>
              <a:gd name="connsiteY63" fmla="*/ 3390474 h 3838654"/>
              <a:gd name="connsiteX64" fmla="*/ 4488595 w 4708805"/>
              <a:gd name="connsiteY64" fmla="*/ 3576741 h 3838654"/>
              <a:gd name="connsiteX65" fmla="*/ 4505529 w 4708805"/>
              <a:gd name="connsiteY65" fmla="*/ 3627541 h 3838654"/>
              <a:gd name="connsiteX66" fmla="*/ 4488595 w 4708805"/>
              <a:gd name="connsiteY66" fmla="*/ 3830741 h 3838654"/>
              <a:gd name="connsiteX67" fmla="*/ 4420862 w 4708805"/>
              <a:gd name="connsiteY67" fmla="*/ 3813807 h 3838654"/>
              <a:gd name="connsiteX68" fmla="*/ 4268462 w 4708805"/>
              <a:gd name="connsiteY68" fmla="*/ 3678341 h 3838654"/>
              <a:gd name="connsiteX69" fmla="*/ 4200729 w 4708805"/>
              <a:gd name="connsiteY69" fmla="*/ 3644474 h 3838654"/>
              <a:gd name="connsiteX70" fmla="*/ 4149929 w 4708805"/>
              <a:gd name="connsiteY70" fmla="*/ 3593674 h 3838654"/>
              <a:gd name="connsiteX71" fmla="*/ 3980595 w 4708805"/>
              <a:gd name="connsiteY71" fmla="*/ 3475141 h 3838654"/>
              <a:gd name="connsiteX72" fmla="*/ 3895929 w 4708805"/>
              <a:gd name="connsiteY72" fmla="*/ 3458207 h 3838654"/>
              <a:gd name="connsiteX73" fmla="*/ 3794329 w 4708805"/>
              <a:gd name="connsiteY73" fmla="*/ 3390474 h 3838654"/>
              <a:gd name="connsiteX74" fmla="*/ 3743529 w 4708805"/>
              <a:gd name="connsiteY74" fmla="*/ 3373541 h 3838654"/>
              <a:gd name="connsiteX75" fmla="*/ 3574195 w 4708805"/>
              <a:gd name="connsiteY75" fmla="*/ 3322741 h 3838654"/>
              <a:gd name="connsiteX76" fmla="*/ 3489529 w 4708805"/>
              <a:gd name="connsiteY76" fmla="*/ 3271941 h 3838654"/>
              <a:gd name="connsiteX77" fmla="*/ 3286329 w 4708805"/>
              <a:gd name="connsiteY77" fmla="*/ 3238074 h 3838654"/>
              <a:gd name="connsiteX78" fmla="*/ 3150862 w 4708805"/>
              <a:gd name="connsiteY78" fmla="*/ 3170341 h 3838654"/>
              <a:gd name="connsiteX79" fmla="*/ 3083129 w 4708805"/>
              <a:gd name="connsiteY79" fmla="*/ 3153407 h 3838654"/>
              <a:gd name="connsiteX80" fmla="*/ 2862995 w 4708805"/>
              <a:gd name="connsiteY80" fmla="*/ 3102607 h 3838654"/>
              <a:gd name="connsiteX81" fmla="*/ 2693662 w 4708805"/>
              <a:gd name="connsiteY81" fmla="*/ 3017941 h 3838654"/>
              <a:gd name="connsiteX82" fmla="*/ 2659795 w 4708805"/>
              <a:gd name="connsiteY82" fmla="*/ 2950207 h 3838654"/>
              <a:gd name="connsiteX83" fmla="*/ 2592062 w 4708805"/>
              <a:gd name="connsiteY83" fmla="*/ 2933274 h 3838654"/>
              <a:gd name="connsiteX84" fmla="*/ 2524329 w 4708805"/>
              <a:gd name="connsiteY84" fmla="*/ 2899407 h 3838654"/>
              <a:gd name="connsiteX85" fmla="*/ 2456595 w 4708805"/>
              <a:gd name="connsiteY85" fmla="*/ 2882474 h 3838654"/>
              <a:gd name="connsiteX86" fmla="*/ 2405795 w 4708805"/>
              <a:gd name="connsiteY86" fmla="*/ 2865541 h 3838654"/>
              <a:gd name="connsiteX87" fmla="*/ 2354995 w 4708805"/>
              <a:gd name="connsiteY87" fmla="*/ 2831674 h 3838654"/>
              <a:gd name="connsiteX88" fmla="*/ 2219529 w 4708805"/>
              <a:gd name="connsiteY88" fmla="*/ 2797807 h 3838654"/>
              <a:gd name="connsiteX89" fmla="*/ 2168729 w 4708805"/>
              <a:gd name="connsiteY89" fmla="*/ 2763941 h 3838654"/>
              <a:gd name="connsiteX90" fmla="*/ 1965529 w 4708805"/>
              <a:gd name="connsiteY90" fmla="*/ 2780874 h 3838654"/>
              <a:gd name="connsiteX91" fmla="*/ 1897795 w 4708805"/>
              <a:gd name="connsiteY91" fmla="*/ 2814741 h 3838654"/>
              <a:gd name="connsiteX92" fmla="*/ 1830062 w 4708805"/>
              <a:gd name="connsiteY92" fmla="*/ 2831674 h 3838654"/>
              <a:gd name="connsiteX93" fmla="*/ 1762329 w 4708805"/>
              <a:gd name="connsiteY93" fmla="*/ 2865541 h 3838654"/>
              <a:gd name="connsiteX94" fmla="*/ 1474462 w 4708805"/>
              <a:gd name="connsiteY94" fmla="*/ 2865541 h 3838654"/>
              <a:gd name="connsiteX95" fmla="*/ 1288195 w 4708805"/>
              <a:gd name="connsiteY95" fmla="*/ 2814741 h 3838654"/>
              <a:gd name="connsiteX96" fmla="*/ 1288195 w 4708805"/>
              <a:gd name="connsiteY96" fmla="*/ 2628474 h 3838654"/>
              <a:gd name="connsiteX97" fmla="*/ 1322062 w 4708805"/>
              <a:gd name="connsiteY97" fmla="*/ 2560741 h 3838654"/>
              <a:gd name="connsiteX98" fmla="*/ 1355929 w 4708805"/>
              <a:gd name="connsiteY98" fmla="*/ 2459141 h 3838654"/>
              <a:gd name="connsiteX99" fmla="*/ 1338995 w 4708805"/>
              <a:gd name="connsiteY99" fmla="*/ 2391407 h 3838654"/>
              <a:gd name="connsiteX100" fmla="*/ 1186595 w 4708805"/>
              <a:gd name="connsiteY100" fmla="*/ 2340607 h 3838654"/>
              <a:gd name="connsiteX101" fmla="*/ 983395 w 4708805"/>
              <a:gd name="connsiteY101" fmla="*/ 2323674 h 3838654"/>
              <a:gd name="connsiteX102" fmla="*/ 881795 w 4708805"/>
              <a:gd name="connsiteY102" fmla="*/ 2408341 h 3838654"/>
              <a:gd name="connsiteX103" fmla="*/ 153662 w 4708805"/>
              <a:gd name="connsiteY103" fmla="*/ 2425274 h 3838654"/>
              <a:gd name="connsiteX104" fmla="*/ 35129 w 4708805"/>
              <a:gd name="connsiteY104" fmla="*/ 2391407 h 3838654"/>
              <a:gd name="connsiteX105" fmla="*/ 1262 w 4708805"/>
              <a:gd name="connsiteY105" fmla="*/ 2340607 h 3838654"/>
              <a:gd name="connsiteX106" fmla="*/ 52062 w 4708805"/>
              <a:gd name="connsiteY106" fmla="*/ 2205141 h 3838654"/>
              <a:gd name="connsiteX107" fmla="*/ 68995 w 4708805"/>
              <a:gd name="connsiteY107" fmla="*/ 2374474 h 3838654"/>
              <a:gd name="connsiteX108" fmla="*/ 68995 w 4708805"/>
              <a:gd name="connsiteY108" fmla="*/ 2357541 h 3838654"/>
              <a:gd name="connsiteX0" fmla="*/ 68995 w 4708805"/>
              <a:gd name="connsiteY0" fmla="*/ 2357541 h 3838654"/>
              <a:gd name="connsiteX1" fmla="*/ 102862 w 4708805"/>
              <a:gd name="connsiteY1" fmla="*/ 2052741 h 3838654"/>
              <a:gd name="connsiteX2" fmla="*/ 119795 w 4708805"/>
              <a:gd name="connsiteY2" fmla="*/ 1968074 h 3838654"/>
              <a:gd name="connsiteX3" fmla="*/ 136729 w 4708805"/>
              <a:gd name="connsiteY3" fmla="*/ 1849541 h 3838654"/>
              <a:gd name="connsiteX4" fmla="*/ 153662 w 4708805"/>
              <a:gd name="connsiteY4" fmla="*/ 1714074 h 3838654"/>
              <a:gd name="connsiteX5" fmla="*/ 170595 w 4708805"/>
              <a:gd name="connsiteY5" fmla="*/ 1663274 h 3838654"/>
              <a:gd name="connsiteX6" fmla="*/ 221395 w 4708805"/>
              <a:gd name="connsiteY6" fmla="*/ 1443141 h 3838654"/>
              <a:gd name="connsiteX7" fmla="*/ 322995 w 4708805"/>
              <a:gd name="connsiteY7" fmla="*/ 1341541 h 3838654"/>
              <a:gd name="connsiteX8" fmla="*/ 339929 w 4708805"/>
              <a:gd name="connsiteY8" fmla="*/ 1290741 h 3838654"/>
              <a:gd name="connsiteX9" fmla="*/ 458462 w 4708805"/>
              <a:gd name="connsiteY9" fmla="*/ 1239941 h 3838654"/>
              <a:gd name="connsiteX10" fmla="*/ 915662 w 4708805"/>
              <a:gd name="connsiteY10" fmla="*/ 1256874 h 3838654"/>
              <a:gd name="connsiteX11" fmla="*/ 1034195 w 4708805"/>
              <a:gd name="connsiteY11" fmla="*/ 1290741 h 3838654"/>
              <a:gd name="connsiteX12" fmla="*/ 1101929 w 4708805"/>
              <a:gd name="connsiteY12" fmla="*/ 1307674 h 3838654"/>
              <a:gd name="connsiteX13" fmla="*/ 1254329 w 4708805"/>
              <a:gd name="connsiteY13" fmla="*/ 1375407 h 3838654"/>
              <a:gd name="connsiteX14" fmla="*/ 1305129 w 4708805"/>
              <a:gd name="connsiteY14" fmla="*/ 1392341 h 3838654"/>
              <a:gd name="connsiteX15" fmla="*/ 1423662 w 4708805"/>
              <a:gd name="connsiteY15" fmla="*/ 1375407 h 3838654"/>
              <a:gd name="connsiteX16" fmla="*/ 1559129 w 4708805"/>
              <a:gd name="connsiteY16" fmla="*/ 1307674 h 3838654"/>
              <a:gd name="connsiteX17" fmla="*/ 1626862 w 4708805"/>
              <a:gd name="connsiteY17" fmla="*/ 1273807 h 3838654"/>
              <a:gd name="connsiteX18" fmla="*/ 1779262 w 4708805"/>
              <a:gd name="connsiteY18" fmla="*/ 1223007 h 3838654"/>
              <a:gd name="connsiteX19" fmla="*/ 1846995 w 4708805"/>
              <a:gd name="connsiteY19" fmla="*/ 1206074 h 3838654"/>
              <a:gd name="connsiteX20" fmla="*/ 1931662 w 4708805"/>
              <a:gd name="connsiteY20" fmla="*/ 1172207 h 3838654"/>
              <a:gd name="connsiteX21" fmla="*/ 2033262 w 4708805"/>
              <a:gd name="connsiteY21" fmla="*/ 1138341 h 3838654"/>
              <a:gd name="connsiteX22" fmla="*/ 2067129 w 4708805"/>
              <a:gd name="connsiteY22" fmla="*/ 1070607 h 3838654"/>
              <a:gd name="connsiteX23" fmla="*/ 2084062 w 4708805"/>
              <a:gd name="connsiteY23" fmla="*/ 985941 h 3838654"/>
              <a:gd name="connsiteX24" fmla="*/ 2151795 w 4708805"/>
              <a:gd name="connsiteY24" fmla="*/ 935141 h 3838654"/>
              <a:gd name="connsiteX25" fmla="*/ 2490462 w 4708805"/>
              <a:gd name="connsiteY25" fmla="*/ 952074 h 3838654"/>
              <a:gd name="connsiteX26" fmla="*/ 2507395 w 4708805"/>
              <a:gd name="connsiteY26" fmla="*/ 1002874 h 3838654"/>
              <a:gd name="connsiteX27" fmla="*/ 2541262 w 4708805"/>
              <a:gd name="connsiteY27" fmla="*/ 935141 h 3838654"/>
              <a:gd name="connsiteX28" fmla="*/ 2710595 w 4708805"/>
              <a:gd name="connsiteY28" fmla="*/ 816607 h 3838654"/>
              <a:gd name="connsiteX29" fmla="*/ 2829129 w 4708805"/>
              <a:gd name="connsiteY29" fmla="*/ 731941 h 3838654"/>
              <a:gd name="connsiteX30" fmla="*/ 2879929 w 4708805"/>
              <a:gd name="connsiteY30" fmla="*/ 715007 h 3838654"/>
              <a:gd name="connsiteX31" fmla="*/ 2930729 w 4708805"/>
              <a:gd name="connsiteY31" fmla="*/ 681141 h 3838654"/>
              <a:gd name="connsiteX32" fmla="*/ 3083129 w 4708805"/>
              <a:gd name="connsiteY32" fmla="*/ 647274 h 3838654"/>
              <a:gd name="connsiteX33" fmla="*/ 3133929 w 4708805"/>
              <a:gd name="connsiteY33" fmla="*/ 630341 h 3838654"/>
              <a:gd name="connsiteX34" fmla="*/ 3201662 w 4708805"/>
              <a:gd name="connsiteY34" fmla="*/ 613407 h 3838654"/>
              <a:gd name="connsiteX35" fmla="*/ 3252462 w 4708805"/>
              <a:gd name="connsiteY35" fmla="*/ 596474 h 3838654"/>
              <a:gd name="connsiteX36" fmla="*/ 3506462 w 4708805"/>
              <a:gd name="connsiteY36" fmla="*/ 579541 h 3838654"/>
              <a:gd name="connsiteX37" fmla="*/ 3557262 w 4708805"/>
              <a:gd name="connsiteY37" fmla="*/ 562607 h 3838654"/>
              <a:gd name="connsiteX38" fmla="*/ 3608062 w 4708805"/>
              <a:gd name="connsiteY38" fmla="*/ 528741 h 3838654"/>
              <a:gd name="connsiteX39" fmla="*/ 3709662 w 4708805"/>
              <a:gd name="connsiteY39" fmla="*/ 494874 h 3838654"/>
              <a:gd name="connsiteX40" fmla="*/ 3760462 w 4708805"/>
              <a:gd name="connsiteY40" fmla="*/ 461007 h 3838654"/>
              <a:gd name="connsiteX41" fmla="*/ 3828195 w 4708805"/>
              <a:gd name="connsiteY41" fmla="*/ 427141 h 3838654"/>
              <a:gd name="connsiteX42" fmla="*/ 3929795 w 4708805"/>
              <a:gd name="connsiteY42" fmla="*/ 359407 h 3838654"/>
              <a:gd name="connsiteX43" fmla="*/ 4065262 w 4708805"/>
              <a:gd name="connsiteY43" fmla="*/ 274741 h 3838654"/>
              <a:gd name="connsiteX44" fmla="*/ 4183795 w 4708805"/>
              <a:gd name="connsiteY44" fmla="*/ 240874 h 3838654"/>
              <a:gd name="connsiteX45" fmla="*/ 4251529 w 4708805"/>
              <a:gd name="connsiteY45" fmla="*/ 207007 h 3838654"/>
              <a:gd name="connsiteX46" fmla="*/ 4353129 w 4708805"/>
              <a:gd name="connsiteY46" fmla="*/ 173141 h 3838654"/>
              <a:gd name="connsiteX47" fmla="*/ 4403929 w 4708805"/>
              <a:gd name="connsiteY47" fmla="*/ 139274 h 3838654"/>
              <a:gd name="connsiteX48" fmla="*/ 4454729 w 4708805"/>
              <a:gd name="connsiteY48" fmla="*/ 88474 h 3838654"/>
              <a:gd name="connsiteX49" fmla="*/ 4522462 w 4708805"/>
              <a:gd name="connsiteY49" fmla="*/ 54607 h 3838654"/>
              <a:gd name="connsiteX50" fmla="*/ 4556329 w 4708805"/>
              <a:gd name="connsiteY50" fmla="*/ 3807 h 3838654"/>
              <a:gd name="connsiteX51" fmla="*/ 4522462 w 4708805"/>
              <a:gd name="connsiteY51" fmla="*/ 139274 h 3838654"/>
              <a:gd name="connsiteX52" fmla="*/ 4505529 w 4708805"/>
              <a:gd name="connsiteY52" fmla="*/ 579541 h 3838654"/>
              <a:gd name="connsiteX53" fmla="*/ 4488595 w 4708805"/>
              <a:gd name="connsiteY53" fmla="*/ 748874 h 3838654"/>
              <a:gd name="connsiteX54" fmla="*/ 4471662 w 4708805"/>
              <a:gd name="connsiteY54" fmla="*/ 1053674 h 3838654"/>
              <a:gd name="connsiteX55" fmla="*/ 4657928 w 4708805"/>
              <a:gd name="connsiteY55" fmla="*/ 765808 h 3838654"/>
              <a:gd name="connsiteX56" fmla="*/ 4640995 w 4708805"/>
              <a:gd name="connsiteY56" fmla="*/ 1155274 h 3838654"/>
              <a:gd name="connsiteX57" fmla="*/ 4708729 w 4708805"/>
              <a:gd name="connsiteY57" fmla="*/ 1527807 h 3838654"/>
              <a:gd name="connsiteX58" fmla="*/ 4624062 w 4708805"/>
              <a:gd name="connsiteY58" fmla="*/ 1985007 h 3838654"/>
              <a:gd name="connsiteX59" fmla="*/ 4353129 w 4708805"/>
              <a:gd name="connsiteY59" fmla="*/ 2628474 h 3838654"/>
              <a:gd name="connsiteX60" fmla="*/ 4370062 w 4708805"/>
              <a:gd name="connsiteY60" fmla="*/ 2696207 h 3838654"/>
              <a:gd name="connsiteX61" fmla="*/ 4386995 w 4708805"/>
              <a:gd name="connsiteY61" fmla="*/ 2797807 h 3838654"/>
              <a:gd name="connsiteX62" fmla="*/ 4420862 w 4708805"/>
              <a:gd name="connsiteY62" fmla="*/ 3339674 h 3838654"/>
              <a:gd name="connsiteX63" fmla="*/ 4437795 w 4708805"/>
              <a:gd name="connsiteY63" fmla="*/ 3390474 h 3838654"/>
              <a:gd name="connsiteX64" fmla="*/ 4488595 w 4708805"/>
              <a:gd name="connsiteY64" fmla="*/ 3576741 h 3838654"/>
              <a:gd name="connsiteX65" fmla="*/ 4505529 w 4708805"/>
              <a:gd name="connsiteY65" fmla="*/ 3627541 h 3838654"/>
              <a:gd name="connsiteX66" fmla="*/ 4488595 w 4708805"/>
              <a:gd name="connsiteY66" fmla="*/ 3830741 h 3838654"/>
              <a:gd name="connsiteX67" fmla="*/ 4420862 w 4708805"/>
              <a:gd name="connsiteY67" fmla="*/ 3813807 h 3838654"/>
              <a:gd name="connsiteX68" fmla="*/ 4268462 w 4708805"/>
              <a:gd name="connsiteY68" fmla="*/ 3678341 h 3838654"/>
              <a:gd name="connsiteX69" fmla="*/ 4200729 w 4708805"/>
              <a:gd name="connsiteY69" fmla="*/ 3644474 h 3838654"/>
              <a:gd name="connsiteX70" fmla="*/ 4149929 w 4708805"/>
              <a:gd name="connsiteY70" fmla="*/ 3593674 h 3838654"/>
              <a:gd name="connsiteX71" fmla="*/ 3980595 w 4708805"/>
              <a:gd name="connsiteY71" fmla="*/ 3475141 h 3838654"/>
              <a:gd name="connsiteX72" fmla="*/ 3895929 w 4708805"/>
              <a:gd name="connsiteY72" fmla="*/ 3458207 h 3838654"/>
              <a:gd name="connsiteX73" fmla="*/ 3794329 w 4708805"/>
              <a:gd name="connsiteY73" fmla="*/ 3390474 h 3838654"/>
              <a:gd name="connsiteX74" fmla="*/ 3743529 w 4708805"/>
              <a:gd name="connsiteY74" fmla="*/ 3373541 h 3838654"/>
              <a:gd name="connsiteX75" fmla="*/ 3574195 w 4708805"/>
              <a:gd name="connsiteY75" fmla="*/ 3322741 h 3838654"/>
              <a:gd name="connsiteX76" fmla="*/ 3489529 w 4708805"/>
              <a:gd name="connsiteY76" fmla="*/ 3271941 h 3838654"/>
              <a:gd name="connsiteX77" fmla="*/ 3286329 w 4708805"/>
              <a:gd name="connsiteY77" fmla="*/ 3238074 h 3838654"/>
              <a:gd name="connsiteX78" fmla="*/ 3150862 w 4708805"/>
              <a:gd name="connsiteY78" fmla="*/ 3170341 h 3838654"/>
              <a:gd name="connsiteX79" fmla="*/ 3083129 w 4708805"/>
              <a:gd name="connsiteY79" fmla="*/ 3153407 h 3838654"/>
              <a:gd name="connsiteX80" fmla="*/ 2862995 w 4708805"/>
              <a:gd name="connsiteY80" fmla="*/ 3102607 h 3838654"/>
              <a:gd name="connsiteX81" fmla="*/ 2693662 w 4708805"/>
              <a:gd name="connsiteY81" fmla="*/ 3017941 h 3838654"/>
              <a:gd name="connsiteX82" fmla="*/ 2659795 w 4708805"/>
              <a:gd name="connsiteY82" fmla="*/ 2950207 h 3838654"/>
              <a:gd name="connsiteX83" fmla="*/ 2592062 w 4708805"/>
              <a:gd name="connsiteY83" fmla="*/ 2933274 h 3838654"/>
              <a:gd name="connsiteX84" fmla="*/ 2524329 w 4708805"/>
              <a:gd name="connsiteY84" fmla="*/ 2899407 h 3838654"/>
              <a:gd name="connsiteX85" fmla="*/ 2456595 w 4708805"/>
              <a:gd name="connsiteY85" fmla="*/ 2882474 h 3838654"/>
              <a:gd name="connsiteX86" fmla="*/ 2405795 w 4708805"/>
              <a:gd name="connsiteY86" fmla="*/ 2865541 h 3838654"/>
              <a:gd name="connsiteX87" fmla="*/ 2354995 w 4708805"/>
              <a:gd name="connsiteY87" fmla="*/ 2831674 h 3838654"/>
              <a:gd name="connsiteX88" fmla="*/ 2219529 w 4708805"/>
              <a:gd name="connsiteY88" fmla="*/ 2797807 h 3838654"/>
              <a:gd name="connsiteX89" fmla="*/ 2168729 w 4708805"/>
              <a:gd name="connsiteY89" fmla="*/ 2763941 h 3838654"/>
              <a:gd name="connsiteX90" fmla="*/ 1965529 w 4708805"/>
              <a:gd name="connsiteY90" fmla="*/ 2780874 h 3838654"/>
              <a:gd name="connsiteX91" fmla="*/ 1897795 w 4708805"/>
              <a:gd name="connsiteY91" fmla="*/ 2814741 h 3838654"/>
              <a:gd name="connsiteX92" fmla="*/ 1830062 w 4708805"/>
              <a:gd name="connsiteY92" fmla="*/ 2831674 h 3838654"/>
              <a:gd name="connsiteX93" fmla="*/ 1762329 w 4708805"/>
              <a:gd name="connsiteY93" fmla="*/ 2865541 h 3838654"/>
              <a:gd name="connsiteX94" fmla="*/ 1474462 w 4708805"/>
              <a:gd name="connsiteY94" fmla="*/ 2865541 h 3838654"/>
              <a:gd name="connsiteX95" fmla="*/ 1288195 w 4708805"/>
              <a:gd name="connsiteY95" fmla="*/ 2814741 h 3838654"/>
              <a:gd name="connsiteX96" fmla="*/ 1288195 w 4708805"/>
              <a:gd name="connsiteY96" fmla="*/ 2628474 h 3838654"/>
              <a:gd name="connsiteX97" fmla="*/ 1322062 w 4708805"/>
              <a:gd name="connsiteY97" fmla="*/ 2560741 h 3838654"/>
              <a:gd name="connsiteX98" fmla="*/ 1355929 w 4708805"/>
              <a:gd name="connsiteY98" fmla="*/ 2459141 h 3838654"/>
              <a:gd name="connsiteX99" fmla="*/ 1338995 w 4708805"/>
              <a:gd name="connsiteY99" fmla="*/ 2391407 h 3838654"/>
              <a:gd name="connsiteX100" fmla="*/ 1186595 w 4708805"/>
              <a:gd name="connsiteY100" fmla="*/ 2340607 h 3838654"/>
              <a:gd name="connsiteX101" fmla="*/ 983395 w 4708805"/>
              <a:gd name="connsiteY101" fmla="*/ 2323674 h 3838654"/>
              <a:gd name="connsiteX102" fmla="*/ 881795 w 4708805"/>
              <a:gd name="connsiteY102" fmla="*/ 2408341 h 3838654"/>
              <a:gd name="connsiteX103" fmla="*/ 153662 w 4708805"/>
              <a:gd name="connsiteY103" fmla="*/ 2425274 h 3838654"/>
              <a:gd name="connsiteX104" fmla="*/ 35129 w 4708805"/>
              <a:gd name="connsiteY104" fmla="*/ 2391407 h 3838654"/>
              <a:gd name="connsiteX105" fmla="*/ 1262 w 4708805"/>
              <a:gd name="connsiteY105" fmla="*/ 2340607 h 3838654"/>
              <a:gd name="connsiteX106" fmla="*/ 52062 w 4708805"/>
              <a:gd name="connsiteY106" fmla="*/ 2205141 h 3838654"/>
              <a:gd name="connsiteX107" fmla="*/ 68995 w 4708805"/>
              <a:gd name="connsiteY107" fmla="*/ 2374474 h 3838654"/>
              <a:gd name="connsiteX108" fmla="*/ 68995 w 4708805"/>
              <a:gd name="connsiteY108" fmla="*/ 2357541 h 3838654"/>
              <a:gd name="connsiteX0" fmla="*/ 68995 w 4708805"/>
              <a:gd name="connsiteY0" fmla="*/ 2357541 h 3838654"/>
              <a:gd name="connsiteX1" fmla="*/ 102862 w 4708805"/>
              <a:gd name="connsiteY1" fmla="*/ 2052741 h 3838654"/>
              <a:gd name="connsiteX2" fmla="*/ 119795 w 4708805"/>
              <a:gd name="connsiteY2" fmla="*/ 1968074 h 3838654"/>
              <a:gd name="connsiteX3" fmla="*/ 136729 w 4708805"/>
              <a:gd name="connsiteY3" fmla="*/ 1849541 h 3838654"/>
              <a:gd name="connsiteX4" fmla="*/ 153662 w 4708805"/>
              <a:gd name="connsiteY4" fmla="*/ 1714074 h 3838654"/>
              <a:gd name="connsiteX5" fmla="*/ 170595 w 4708805"/>
              <a:gd name="connsiteY5" fmla="*/ 1663274 h 3838654"/>
              <a:gd name="connsiteX6" fmla="*/ 221395 w 4708805"/>
              <a:gd name="connsiteY6" fmla="*/ 1443141 h 3838654"/>
              <a:gd name="connsiteX7" fmla="*/ 322995 w 4708805"/>
              <a:gd name="connsiteY7" fmla="*/ 1341541 h 3838654"/>
              <a:gd name="connsiteX8" fmla="*/ 339929 w 4708805"/>
              <a:gd name="connsiteY8" fmla="*/ 1290741 h 3838654"/>
              <a:gd name="connsiteX9" fmla="*/ 458462 w 4708805"/>
              <a:gd name="connsiteY9" fmla="*/ 1239941 h 3838654"/>
              <a:gd name="connsiteX10" fmla="*/ 915662 w 4708805"/>
              <a:gd name="connsiteY10" fmla="*/ 1256874 h 3838654"/>
              <a:gd name="connsiteX11" fmla="*/ 1034195 w 4708805"/>
              <a:gd name="connsiteY11" fmla="*/ 1290741 h 3838654"/>
              <a:gd name="connsiteX12" fmla="*/ 1101929 w 4708805"/>
              <a:gd name="connsiteY12" fmla="*/ 1307674 h 3838654"/>
              <a:gd name="connsiteX13" fmla="*/ 1254329 w 4708805"/>
              <a:gd name="connsiteY13" fmla="*/ 1375407 h 3838654"/>
              <a:gd name="connsiteX14" fmla="*/ 1305129 w 4708805"/>
              <a:gd name="connsiteY14" fmla="*/ 1392341 h 3838654"/>
              <a:gd name="connsiteX15" fmla="*/ 1423662 w 4708805"/>
              <a:gd name="connsiteY15" fmla="*/ 1375407 h 3838654"/>
              <a:gd name="connsiteX16" fmla="*/ 1559129 w 4708805"/>
              <a:gd name="connsiteY16" fmla="*/ 1307674 h 3838654"/>
              <a:gd name="connsiteX17" fmla="*/ 1626862 w 4708805"/>
              <a:gd name="connsiteY17" fmla="*/ 1273807 h 3838654"/>
              <a:gd name="connsiteX18" fmla="*/ 1779262 w 4708805"/>
              <a:gd name="connsiteY18" fmla="*/ 1223007 h 3838654"/>
              <a:gd name="connsiteX19" fmla="*/ 1846995 w 4708805"/>
              <a:gd name="connsiteY19" fmla="*/ 1206074 h 3838654"/>
              <a:gd name="connsiteX20" fmla="*/ 1931662 w 4708805"/>
              <a:gd name="connsiteY20" fmla="*/ 1172207 h 3838654"/>
              <a:gd name="connsiteX21" fmla="*/ 2033262 w 4708805"/>
              <a:gd name="connsiteY21" fmla="*/ 1138341 h 3838654"/>
              <a:gd name="connsiteX22" fmla="*/ 2067129 w 4708805"/>
              <a:gd name="connsiteY22" fmla="*/ 1070607 h 3838654"/>
              <a:gd name="connsiteX23" fmla="*/ 2084062 w 4708805"/>
              <a:gd name="connsiteY23" fmla="*/ 985941 h 3838654"/>
              <a:gd name="connsiteX24" fmla="*/ 2151795 w 4708805"/>
              <a:gd name="connsiteY24" fmla="*/ 935141 h 3838654"/>
              <a:gd name="connsiteX25" fmla="*/ 2490462 w 4708805"/>
              <a:gd name="connsiteY25" fmla="*/ 952074 h 3838654"/>
              <a:gd name="connsiteX26" fmla="*/ 2507395 w 4708805"/>
              <a:gd name="connsiteY26" fmla="*/ 1002874 h 3838654"/>
              <a:gd name="connsiteX27" fmla="*/ 2541262 w 4708805"/>
              <a:gd name="connsiteY27" fmla="*/ 935141 h 3838654"/>
              <a:gd name="connsiteX28" fmla="*/ 2710595 w 4708805"/>
              <a:gd name="connsiteY28" fmla="*/ 816607 h 3838654"/>
              <a:gd name="connsiteX29" fmla="*/ 2829129 w 4708805"/>
              <a:gd name="connsiteY29" fmla="*/ 731941 h 3838654"/>
              <a:gd name="connsiteX30" fmla="*/ 2879929 w 4708805"/>
              <a:gd name="connsiteY30" fmla="*/ 715007 h 3838654"/>
              <a:gd name="connsiteX31" fmla="*/ 2930729 w 4708805"/>
              <a:gd name="connsiteY31" fmla="*/ 681141 h 3838654"/>
              <a:gd name="connsiteX32" fmla="*/ 3083129 w 4708805"/>
              <a:gd name="connsiteY32" fmla="*/ 647274 h 3838654"/>
              <a:gd name="connsiteX33" fmla="*/ 3133929 w 4708805"/>
              <a:gd name="connsiteY33" fmla="*/ 630341 h 3838654"/>
              <a:gd name="connsiteX34" fmla="*/ 3201662 w 4708805"/>
              <a:gd name="connsiteY34" fmla="*/ 613407 h 3838654"/>
              <a:gd name="connsiteX35" fmla="*/ 3252462 w 4708805"/>
              <a:gd name="connsiteY35" fmla="*/ 596474 h 3838654"/>
              <a:gd name="connsiteX36" fmla="*/ 3506462 w 4708805"/>
              <a:gd name="connsiteY36" fmla="*/ 579541 h 3838654"/>
              <a:gd name="connsiteX37" fmla="*/ 3557262 w 4708805"/>
              <a:gd name="connsiteY37" fmla="*/ 562607 h 3838654"/>
              <a:gd name="connsiteX38" fmla="*/ 3608062 w 4708805"/>
              <a:gd name="connsiteY38" fmla="*/ 528741 h 3838654"/>
              <a:gd name="connsiteX39" fmla="*/ 3709662 w 4708805"/>
              <a:gd name="connsiteY39" fmla="*/ 494874 h 3838654"/>
              <a:gd name="connsiteX40" fmla="*/ 3760462 w 4708805"/>
              <a:gd name="connsiteY40" fmla="*/ 461007 h 3838654"/>
              <a:gd name="connsiteX41" fmla="*/ 3828195 w 4708805"/>
              <a:gd name="connsiteY41" fmla="*/ 427141 h 3838654"/>
              <a:gd name="connsiteX42" fmla="*/ 3929795 w 4708805"/>
              <a:gd name="connsiteY42" fmla="*/ 359407 h 3838654"/>
              <a:gd name="connsiteX43" fmla="*/ 4065262 w 4708805"/>
              <a:gd name="connsiteY43" fmla="*/ 274741 h 3838654"/>
              <a:gd name="connsiteX44" fmla="*/ 4183795 w 4708805"/>
              <a:gd name="connsiteY44" fmla="*/ 240874 h 3838654"/>
              <a:gd name="connsiteX45" fmla="*/ 4251529 w 4708805"/>
              <a:gd name="connsiteY45" fmla="*/ 207007 h 3838654"/>
              <a:gd name="connsiteX46" fmla="*/ 4353129 w 4708805"/>
              <a:gd name="connsiteY46" fmla="*/ 173141 h 3838654"/>
              <a:gd name="connsiteX47" fmla="*/ 4403929 w 4708805"/>
              <a:gd name="connsiteY47" fmla="*/ 139274 h 3838654"/>
              <a:gd name="connsiteX48" fmla="*/ 4454729 w 4708805"/>
              <a:gd name="connsiteY48" fmla="*/ 88474 h 3838654"/>
              <a:gd name="connsiteX49" fmla="*/ 4522462 w 4708805"/>
              <a:gd name="connsiteY49" fmla="*/ 54607 h 3838654"/>
              <a:gd name="connsiteX50" fmla="*/ 4556329 w 4708805"/>
              <a:gd name="connsiteY50" fmla="*/ 3807 h 3838654"/>
              <a:gd name="connsiteX51" fmla="*/ 4522462 w 4708805"/>
              <a:gd name="connsiteY51" fmla="*/ 139274 h 3838654"/>
              <a:gd name="connsiteX52" fmla="*/ 4505529 w 4708805"/>
              <a:gd name="connsiteY52" fmla="*/ 579541 h 3838654"/>
              <a:gd name="connsiteX53" fmla="*/ 4488595 w 4708805"/>
              <a:gd name="connsiteY53" fmla="*/ 748874 h 3838654"/>
              <a:gd name="connsiteX54" fmla="*/ 4624062 w 4708805"/>
              <a:gd name="connsiteY54" fmla="*/ 613408 h 3838654"/>
              <a:gd name="connsiteX55" fmla="*/ 4657928 w 4708805"/>
              <a:gd name="connsiteY55" fmla="*/ 765808 h 3838654"/>
              <a:gd name="connsiteX56" fmla="*/ 4640995 w 4708805"/>
              <a:gd name="connsiteY56" fmla="*/ 1155274 h 3838654"/>
              <a:gd name="connsiteX57" fmla="*/ 4708729 w 4708805"/>
              <a:gd name="connsiteY57" fmla="*/ 1527807 h 3838654"/>
              <a:gd name="connsiteX58" fmla="*/ 4624062 w 4708805"/>
              <a:gd name="connsiteY58" fmla="*/ 1985007 h 3838654"/>
              <a:gd name="connsiteX59" fmla="*/ 4353129 w 4708805"/>
              <a:gd name="connsiteY59" fmla="*/ 2628474 h 3838654"/>
              <a:gd name="connsiteX60" fmla="*/ 4370062 w 4708805"/>
              <a:gd name="connsiteY60" fmla="*/ 2696207 h 3838654"/>
              <a:gd name="connsiteX61" fmla="*/ 4386995 w 4708805"/>
              <a:gd name="connsiteY61" fmla="*/ 2797807 h 3838654"/>
              <a:gd name="connsiteX62" fmla="*/ 4420862 w 4708805"/>
              <a:gd name="connsiteY62" fmla="*/ 3339674 h 3838654"/>
              <a:gd name="connsiteX63" fmla="*/ 4437795 w 4708805"/>
              <a:gd name="connsiteY63" fmla="*/ 3390474 h 3838654"/>
              <a:gd name="connsiteX64" fmla="*/ 4488595 w 4708805"/>
              <a:gd name="connsiteY64" fmla="*/ 3576741 h 3838654"/>
              <a:gd name="connsiteX65" fmla="*/ 4505529 w 4708805"/>
              <a:gd name="connsiteY65" fmla="*/ 3627541 h 3838654"/>
              <a:gd name="connsiteX66" fmla="*/ 4488595 w 4708805"/>
              <a:gd name="connsiteY66" fmla="*/ 3830741 h 3838654"/>
              <a:gd name="connsiteX67" fmla="*/ 4420862 w 4708805"/>
              <a:gd name="connsiteY67" fmla="*/ 3813807 h 3838654"/>
              <a:gd name="connsiteX68" fmla="*/ 4268462 w 4708805"/>
              <a:gd name="connsiteY68" fmla="*/ 3678341 h 3838654"/>
              <a:gd name="connsiteX69" fmla="*/ 4200729 w 4708805"/>
              <a:gd name="connsiteY69" fmla="*/ 3644474 h 3838654"/>
              <a:gd name="connsiteX70" fmla="*/ 4149929 w 4708805"/>
              <a:gd name="connsiteY70" fmla="*/ 3593674 h 3838654"/>
              <a:gd name="connsiteX71" fmla="*/ 3980595 w 4708805"/>
              <a:gd name="connsiteY71" fmla="*/ 3475141 h 3838654"/>
              <a:gd name="connsiteX72" fmla="*/ 3895929 w 4708805"/>
              <a:gd name="connsiteY72" fmla="*/ 3458207 h 3838654"/>
              <a:gd name="connsiteX73" fmla="*/ 3794329 w 4708805"/>
              <a:gd name="connsiteY73" fmla="*/ 3390474 h 3838654"/>
              <a:gd name="connsiteX74" fmla="*/ 3743529 w 4708805"/>
              <a:gd name="connsiteY74" fmla="*/ 3373541 h 3838654"/>
              <a:gd name="connsiteX75" fmla="*/ 3574195 w 4708805"/>
              <a:gd name="connsiteY75" fmla="*/ 3322741 h 3838654"/>
              <a:gd name="connsiteX76" fmla="*/ 3489529 w 4708805"/>
              <a:gd name="connsiteY76" fmla="*/ 3271941 h 3838654"/>
              <a:gd name="connsiteX77" fmla="*/ 3286329 w 4708805"/>
              <a:gd name="connsiteY77" fmla="*/ 3238074 h 3838654"/>
              <a:gd name="connsiteX78" fmla="*/ 3150862 w 4708805"/>
              <a:gd name="connsiteY78" fmla="*/ 3170341 h 3838654"/>
              <a:gd name="connsiteX79" fmla="*/ 3083129 w 4708805"/>
              <a:gd name="connsiteY79" fmla="*/ 3153407 h 3838654"/>
              <a:gd name="connsiteX80" fmla="*/ 2862995 w 4708805"/>
              <a:gd name="connsiteY80" fmla="*/ 3102607 h 3838654"/>
              <a:gd name="connsiteX81" fmla="*/ 2693662 w 4708805"/>
              <a:gd name="connsiteY81" fmla="*/ 3017941 h 3838654"/>
              <a:gd name="connsiteX82" fmla="*/ 2659795 w 4708805"/>
              <a:gd name="connsiteY82" fmla="*/ 2950207 h 3838654"/>
              <a:gd name="connsiteX83" fmla="*/ 2592062 w 4708805"/>
              <a:gd name="connsiteY83" fmla="*/ 2933274 h 3838654"/>
              <a:gd name="connsiteX84" fmla="*/ 2524329 w 4708805"/>
              <a:gd name="connsiteY84" fmla="*/ 2899407 h 3838654"/>
              <a:gd name="connsiteX85" fmla="*/ 2456595 w 4708805"/>
              <a:gd name="connsiteY85" fmla="*/ 2882474 h 3838654"/>
              <a:gd name="connsiteX86" fmla="*/ 2405795 w 4708805"/>
              <a:gd name="connsiteY86" fmla="*/ 2865541 h 3838654"/>
              <a:gd name="connsiteX87" fmla="*/ 2354995 w 4708805"/>
              <a:gd name="connsiteY87" fmla="*/ 2831674 h 3838654"/>
              <a:gd name="connsiteX88" fmla="*/ 2219529 w 4708805"/>
              <a:gd name="connsiteY88" fmla="*/ 2797807 h 3838654"/>
              <a:gd name="connsiteX89" fmla="*/ 2168729 w 4708805"/>
              <a:gd name="connsiteY89" fmla="*/ 2763941 h 3838654"/>
              <a:gd name="connsiteX90" fmla="*/ 1965529 w 4708805"/>
              <a:gd name="connsiteY90" fmla="*/ 2780874 h 3838654"/>
              <a:gd name="connsiteX91" fmla="*/ 1897795 w 4708805"/>
              <a:gd name="connsiteY91" fmla="*/ 2814741 h 3838654"/>
              <a:gd name="connsiteX92" fmla="*/ 1830062 w 4708805"/>
              <a:gd name="connsiteY92" fmla="*/ 2831674 h 3838654"/>
              <a:gd name="connsiteX93" fmla="*/ 1762329 w 4708805"/>
              <a:gd name="connsiteY93" fmla="*/ 2865541 h 3838654"/>
              <a:gd name="connsiteX94" fmla="*/ 1474462 w 4708805"/>
              <a:gd name="connsiteY94" fmla="*/ 2865541 h 3838654"/>
              <a:gd name="connsiteX95" fmla="*/ 1288195 w 4708805"/>
              <a:gd name="connsiteY95" fmla="*/ 2814741 h 3838654"/>
              <a:gd name="connsiteX96" fmla="*/ 1288195 w 4708805"/>
              <a:gd name="connsiteY96" fmla="*/ 2628474 h 3838654"/>
              <a:gd name="connsiteX97" fmla="*/ 1322062 w 4708805"/>
              <a:gd name="connsiteY97" fmla="*/ 2560741 h 3838654"/>
              <a:gd name="connsiteX98" fmla="*/ 1355929 w 4708805"/>
              <a:gd name="connsiteY98" fmla="*/ 2459141 h 3838654"/>
              <a:gd name="connsiteX99" fmla="*/ 1338995 w 4708805"/>
              <a:gd name="connsiteY99" fmla="*/ 2391407 h 3838654"/>
              <a:gd name="connsiteX100" fmla="*/ 1186595 w 4708805"/>
              <a:gd name="connsiteY100" fmla="*/ 2340607 h 3838654"/>
              <a:gd name="connsiteX101" fmla="*/ 983395 w 4708805"/>
              <a:gd name="connsiteY101" fmla="*/ 2323674 h 3838654"/>
              <a:gd name="connsiteX102" fmla="*/ 881795 w 4708805"/>
              <a:gd name="connsiteY102" fmla="*/ 2408341 h 3838654"/>
              <a:gd name="connsiteX103" fmla="*/ 153662 w 4708805"/>
              <a:gd name="connsiteY103" fmla="*/ 2425274 h 3838654"/>
              <a:gd name="connsiteX104" fmla="*/ 35129 w 4708805"/>
              <a:gd name="connsiteY104" fmla="*/ 2391407 h 3838654"/>
              <a:gd name="connsiteX105" fmla="*/ 1262 w 4708805"/>
              <a:gd name="connsiteY105" fmla="*/ 2340607 h 3838654"/>
              <a:gd name="connsiteX106" fmla="*/ 52062 w 4708805"/>
              <a:gd name="connsiteY106" fmla="*/ 2205141 h 3838654"/>
              <a:gd name="connsiteX107" fmla="*/ 68995 w 4708805"/>
              <a:gd name="connsiteY107" fmla="*/ 2374474 h 3838654"/>
              <a:gd name="connsiteX108" fmla="*/ 68995 w 4708805"/>
              <a:gd name="connsiteY108" fmla="*/ 2357541 h 3838654"/>
              <a:gd name="connsiteX0" fmla="*/ 68995 w 4708805"/>
              <a:gd name="connsiteY0" fmla="*/ 2357541 h 3838654"/>
              <a:gd name="connsiteX1" fmla="*/ 102862 w 4708805"/>
              <a:gd name="connsiteY1" fmla="*/ 2052741 h 3838654"/>
              <a:gd name="connsiteX2" fmla="*/ 119795 w 4708805"/>
              <a:gd name="connsiteY2" fmla="*/ 1968074 h 3838654"/>
              <a:gd name="connsiteX3" fmla="*/ 136729 w 4708805"/>
              <a:gd name="connsiteY3" fmla="*/ 1849541 h 3838654"/>
              <a:gd name="connsiteX4" fmla="*/ 153662 w 4708805"/>
              <a:gd name="connsiteY4" fmla="*/ 1714074 h 3838654"/>
              <a:gd name="connsiteX5" fmla="*/ 170595 w 4708805"/>
              <a:gd name="connsiteY5" fmla="*/ 1663274 h 3838654"/>
              <a:gd name="connsiteX6" fmla="*/ 221395 w 4708805"/>
              <a:gd name="connsiteY6" fmla="*/ 1443141 h 3838654"/>
              <a:gd name="connsiteX7" fmla="*/ 322995 w 4708805"/>
              <a:gd name="connsiteY7" fmla="*/ 1341541 h 3838654"/>
              <a:gd name="connsiteX8" fmla="*/ 339929 w 4708805"/>
              <a:gd name="connsiteY8" fmla="*/ 1290741 h 3838654"/>
              <a:gd name="connsiteX9" fmla="*/ 458462 w 4708805"/>
              <a:gd name="connsiteY9" fmla="*/ 1239941 h 3838654"/>
              <a:gd name="connsiteX10" fmla="*/ 915662 w 4708805"/>
              <a:gd name="connsiteY10" fmla="*/ 1256874 h 3838654"/>
              <a:gd name="connsiteX11" fmla="*/ 1034195 w 4708805"/>
              <a:gd name="connsiteY11" fmla="*/ 1290741 h 3838654"/>
              <a:gd name="connsiteX12" fmla="*/ 1101929 w 4708805"/>
              <a:gd name="connsiteY12" fmla="*/ 1307674 h 3838654"/>
              <a:gd name="connsiteX13" fmla="*/ 1254329 w 4708805"/>
              <a:gd name="connsiteY13" fmla="*/ 1375407 h 3838654"/>
              <a:gd name="connsiteX14" fmla="*/ 1305129 w 4708805"/>
              <a:gd name="connsiteY14" fmla="*/ 1392341 h 3838654"/>
              <a:gd name="connsiteX15" fmla="*/ 1423662 w 4708805"/>
              <a:gd name="connsiteY15" fmla="*/ 1375407 h 3838654"/>
              <a:gd name="connsiteX16" fmla="*/ 1559129 w 4708805"/>
              <a:gd name="connsiteY16" fmla="*/ 1307674 h 3838654"/>
              <a:gd name="connsiteX17" fmla="*/ 1626862 w 4708805"/>
              <a:gd name="connsiteY17" fmla="*/ 1273807 h 3838654"/>
              <a:gd name="connsiteX18" fmla="*/ 1779262 w 4708805"/>
              <a:gd name="connsiteY18" fmla="*/ 1223007 h 3838654"/>
              <a:gd name="connsiteX19" fmla="*/ 1846995 w 4708805"/>
              <a:gd name="connsiteY19" fmla="*/ 1206074 h 3838654"/>
              <a:gd name="connsiteX20" fmla="*/ 1931662 w 4708805"/>
              <a:gd name="connsiteY20" fmla="*/ 1172207 h 3838654"/>
              <a:gd name="connsiteX21" fmla="*/ 2033262 w 4708805"/>
              <a:gd name="connsiteY21" fmla="*/ 1138341 h 3838654"/>
              <a:gd name="connsiteX22" fmla="*/ 2067129 w 4708805"/>
              <a:gd name="connsiteY22" fmla="*/ 1070607 h 3838654"/>
              <a:gd name="connsiteX23" fmla="*/ 2084062 w 4708805"/>
              <a:gd name="connsiteY23" fmla="*/ 985941 h 3838654"/>
              <a:gd name="connsiteX24" fmla="*/ 2151795 w 4708805"/>
              <a:gd name="connsiteY24" fmla="*/ 935141 h 3838654"/>
              <a:gd name="connsiteX25" fmla="*/ 2490462 w 4708805"/>
              <a:gd name="connsiteY25" fmla="*/ 952074 h 3838654"/>
              <a:gd name="connsiteX26" fmla="*/ 2507395 w 4708805"/>
              <a:gd name="connsiteY26" fmla="*/ 1002874 h 3838654"/>
              <a:gd name="connsiteX27" fmla="*/ 2541262 w 4708805"/>
              <a:gd name="connsiteY27" fmla="*/ 935141 h 3838654"/>
              <a:gd name="connsiteX28" fmla="*/ 2710595 w 4708805"/>
              <a:gd name="connsiteY28" fmla="*/ 816607 h 3838654"/>
              <a:gd name="connsiteX29" fmla="*/ 2829129 w 4708805"/>
              <a:gd name="connsiteY29" fmla="*/ 731941 h 3838654"/>
              <a:gd name="connsiteX30" fmla="*/ 2879929 w 4708805"/>
              <a:gd name="connsiteY30" fmla="*/ 715007 h 3838654"/>
              <a:gd name="connsiteX31" fmla="*/ 2930729 w 4708805"/>
              <a:gd name="connsiteY31" fmla="*/ 681141 h 3838654"/>
              <a:gd name="connsiteX32" fmla="*/ 3083129 w 4708805"/>
              <a:gd name="connsiteY32" fmla="*/ 647274 h 3838654"/>
              <a:gd name="connsiteX33" fmla="*/ 3133929 w 4708805"/>
              <a:gd name="connsiteY33" fmla="*/ 630341 h 3838654"/>
              <a:gd name="connsiteX34" fmla="*/ 3201662 w 4708805"/>
              <a:gd name="connsiteY34" fmla="*/ 613407 h 3838654"/>
              <a:gd name="connsiteX35" fmla="*/ 3252462 w 4708805"/>
              <a:gd name="connsiteY35" fmla="*/ 596474 h 3838654"/>
              <a:gd name="connsiteX36" fmla="*/ 3506462 w 4708805"/>
              <a:gd name="connsiteY36" fmla="*/ 579541 h 3838654"/>
              <a:gd name="connsiteX37" fmla="*/ 3557262 w 4708805"/>
              <a:gd name="connsiteY37" fmla="*/ 562607 h 3838654"/>
              <a:gd name="connsiteX38" fmla="*/ 3608062 w 4708805"/>
              <a:gd name="connsiteY38" fmla="*/ 528741 h 3838654"/>
              <a:gd name="connsiteX39" fmla="*/ 3709662 w 4708805"/>
              <a:gd name="connsiteY39" fmla="*/ 494874 h 3838654"/>
              <a:gd name="connsiteX40" fmla="*/ 3760462 w 4708805"/>
              <a:gd name="connsiteY40" fmla="*/ 461007 h 3838654"/>
              <a:gd name="connsiteX41" fmla="*/ 3828195 w 4708805"/>
              <a:gd name="connsiteY41" fmla="*/ 427141 h 3838654"/>
              <a:gd name="connsiteX42" fmla="*/ 3929795 w 4708805"/>
              <a:gd name="connsiteY42" fmla="*/ 359407 h 3838654"/>
              <a:gd name="connsiteX43" fmla="*/ 4065262 w 4708805"/>
              <a:gd name="connsiteY43" fmla="*/ 274741 h 3838654"/>
              <a:gd name="connsiteX44" fmla="*/ 4183795 w 4708805"/>
              <a:gd name="connsiteY44" fmla="*/ 240874 h 3838654"/>
              <a:gd name="connsiteX45" fmla="*/ 4251529 w 4708805"/>
              <a:gd name="connsiteY45" fmla="*/ 207007 h 3838654"/>
              <a:gd name="connsiteX46" fmla="*/ 4353129 w 4708805"/>
              <a:gd name="connsiteY46" fmla="*/ 173141 h 3838654"/>
              <a:gd name="connsiteX47" fmla="*/ 4403929 w 4708805"/>
              <a:gd name="connsiteY47" fmla="*/ 139274 h 3838654"/>
              <a:gd name="connsiteX48" fmla="*/ 4454729 w 4708805"/>
              <a:gd name="connsiteY48" fmla="*/ 88474 h 3838654"/>
              <a:gd name="connsiteX49" fmla="*/ 4522462 w 4708805"/>
              <a:gd name="connsiteY49" fmla="*/ 54607 h 3838654"/>
              <a:gd name="connsiteX50" fmla="*/ 4556329 w 4708805"/>
              <a:gd name="connsiteY50" fmla="*/ 3807 h 3838654"/>
              <a:gd name="connsiteX51" fmla="*/ 4522462 w 4708805"/>
              <a:gd name="connsiteY51" fmla="*/ 139274 h 3838654"/>
              <a:gd name="connsiteX52" fmla="*/ 4505529 w 4708805"/>
              <a:gd name="connsiteY52" fmla="*/ 579541 h 3838654"/>
              <a:gd name="connsiteX53" fmla="*/ 4607129 w 4708805"/>
              <a:gd name="connsiteY53" fmla="*/ 494874 h 3838654"/>
              <a:gd name="connsiteX54" fmla="*/ 4624062 w 4708805"/>
              <a:gd name="connsiteY54" fmla="*/ 613408 h 3838654"/>
              <a:gd name="connsiteX55" fmla="*/ 4657928 w 4708805"/>
              <a:gd name="connsiteY55" fmla="*/ 765808 h 3838654"/>
              <a:gd name="connsiteX56" fmla="*/ 4640995 w 4708805"/>
              <a:gd name="connsiteY56" fmla="*/ 1155274 h 3838654"/>
              <a:gd name="connsiteX57" fmla="*/ 4708729 w 4708805"/>
              <a:gd name="connsiteY57" fmla="*/ 1527807 h 3838654"/>
              <a:gd name="connsiteX58" fmla="*/ 4624062 w 4708805"/>
              <a:gd name="connsiteY58" fmla="*/ 1985007 h 3838654"/>
              <a:gd name="connsiteX59" fmla="*/ 4353129 w 4708805"/>
              <a:gd name="connsiteY59" fmla="*/ 2628474 h 3838654"/>
              <a:gd name="connsiteX60" fmla="*/ 4370062 w 4708805"/>
              <a:gd name="connsiteY60" fmla="*/ 2696207 h 3838654"/>
              <a:gd name="connsiteX61" fmla="*/ 4386995 w 4708805"/>
              <a:gd name="connsiteY61" fmla="*/ 2797807 h 3838654"/>
              <a:gd name="connsiteX62" fmla="*/ 4420862 w 4708805"/>
              <a:gd name="connsiteY62" fmla="*/ 3339674 h 3838654"/>
              <a:gd name="connsiteX63" fmla="*/ 4437795 w 4708805"/>
              <a:gd name="connsiteY63" fmla="*/ 3390474 h 3838654"/>
              <a:gd name="connsiteX64" fmla="*/ 4488595 w 4708805"/>
              <a:gd name="connsiteY64" fmla="*/ 3576741 h 3838654"/>
              <a:gd name="connsiteX65" fmla="*/ 4505529 w 4708805"/>
              <a:gd name="connsiteY65" fmla="*/ 3627541 h 3838654"/>
              <a:gd name="connsiteX66" fmla="*/ 4488595 w 4708805"/>
              <a:gd name="connsiteY66" fmla="*/ 3830741 h 3838654"/>
              <a:gd name="connsiteX67" fmla="*/ 4420862 w 4708805"/>
              <a:gd name="connsiteY67" fmla="*/ 3813807 h 3838654"/>
              <a:gd name="connsiteX68" fmla="*/ 4268462 w 4708805"/>
              <a:gd name="connsiteY68" fmla="*/ 3678341 h 3838654"/>
              <a:gd name="connsiteX69" fmla="*/ 4200729 w 4708805"/>
              <a:gd name="connsiteY69" fmla="*/ 3644474 h 3838654"/>
              <a:gd name="connsiteX70" fmla="*/ 4149929 w 4708805"/>
              <a:gd name="connsiteY70" fmla="*/ 3593674 h 3838654"/>
              <a:gd name="connsiteX71" fmla="*/ 3980595 w 4708805"/>
              <a:gd name="connsiteY71" fmla="*/ 3475141 h 3838654"/>
              <a:gd name="connsiteX72" fmla="*/ 3895929 w 4708805"/>
              <a:gd name="connsiteY72" fmla="*/ 3458207 h 3838654"/>
              <a:gd name="connsiteX73" fmla="*/ 3794329 w 4708805"/>
              <a:gd name="connsiteY73" fmla="*/ 3390474 h 3838654"/>
              <a:gd name="connsiteX74" fmla="*/ 3743529 w 4708805"/>
              <a:gd name="connsiteY74" fmla="*/ 3373541 h 3838654"/>
              <a:gd name="connsiteX75" fmla="*/ 3574195 w 4708805"/>
              <a:gd name="connsiteY75" fmla="*/ 3322741 h 3838654"/>
              <a:gd name="connsiteX76" fmla="*/ 3489529 w 4708805"/>
              <a:gd name="connsiteY76" fmla="*/ 3271941 h 3838654"/>
              <a:gd name="connsiteX77" fmla="*/ 3286329 w 4708805"/>
              <a:gd name="connsiteY77" fmla="*/ 3238074 h 3838654"/>
              <a:gd name="connsiteX78" fmla="*/ 3150862 w 4708805"/>
              <a:gd name="connsiteY78" fmla="*/ 3170341 h 3838654"/>
              <a:gd name="connsiteX79" fmla="*/ 3083129 w 4708805"/>
              <a:gd name="connsiteY79" fmla="*/ 3153407 h 3838654"/>
              <a:gd name="connsiteX80" fmla="*/ 2862995 w 4708805"/>
              <a:gd name="connsiteY80" fmla="*/ 3102607 h 3838654"/>
              <a:gd name="connsiteX81" fmla="*/ 2693662 w 4708805"/>
              <a:gd name="connsiteY81" fmla="*/ 3017941 h 3838654"/>
              <a:gd name="connsiteX82" fmla="*/ 2659795 w 4708805"/>
              <a:gd name="connsiteY82" fmla="*/ 2950207 h 3838654"/>
              <a:gd name="connsiteX83" fmla="*/ 2592062 w 4708805"/>
              <a:gd name="connsiteY83" fmla="*/ 2933274 h 3838654"/>
              <a:gd name="connsiteX84" fmla="*/ 2524329 w 4708805"/>
              <a:gd name="connsiteY84" fmla="*/ 2899407 h 3838654"/>
              <a:gd name="connsiteX85" fmla="*/ 2456595 w 4708805"/>
              <a:gd name="connsiteY85" fmla="*/ 2882474 h 3838654"/>
              <a:gd name="connsiteX86" fmla="*/ 2405795 w 4708805"/>
              <a:gd name="connsiteY86" fmla="*/ 2865541 h 3838654"/>
              <a:gd name="connsiteX87" fmla="*/ 2354995 w 4708805"/>
              <a:gd name="connsiteY87" fmla="*/ 2831674 h 3838654"/>
              <a:gd name="connsiteX88" fmla="*/ 2219529 w 4708805"/>
              <a:gd name="connsiteY88" fmla="*/ 2797807 h 3838654"/>
              <a:gd name="connsiteX89" fmla="*/ 2168729 w 4708805"/>
              <a:gd name="connsiteY89" fmla="*/ 2763941 h 3838654"/>
              <a:gd name="connsiteX90" fmla="*/ 1965529 w 4708805"/>
              <a:gd name="connsiteY90" fmla="*/ 2780874 h 3838654"/>
              <a:gd name="connsiteX91" fmla="*/ 1897795 w 4708805"/>
              <a:gd name="connsiteY91" fmla="*/ 2814741 h 3838654"/>
              <a:gd name="connsiteX92" fmla="*/ 1830062 w 4708805"/>
              <a:gd name="connsiteY92" fmla="*/ 2831674 h 3838654"/>
              <a:gd name="connsiteX93" fmla="*/ 1762329 w 4708805"/>
              <a:gd name="connsiteY93" fmla="*/ 2865541 h 3838654"/>
              <a:gd name="connsiteX94" fmla="*/ 1474462 w 4708805"/>
              <a:gd name="connsiteY94" fmla="*/ 2865541 h 3838654"/>
              <a:gd name="connsiteX95" fmla="*/ 1288195 w 4708805"/>
              <a:gd name="connsiteY95" fmla="*/ 2814741 h 3838654"/>
              <a:gd name="connsiteX96" fmla="*/ 1288195 w 4708805"/>
              <a:gd name="connsiteY96" fmla="*/ 2628474 h 3838654"/>
              <a:gd name="connsiteX97" fmla="*/ 1322062 w 4708805"/>
              <a:gd name="connsiteY97" fmla="*/ 2560741 h 3838654"/>
              <a:gd name="connsiteX98" fmla="*/ 1355929 w 4708805"/>
              <a:gd name="connsiteY98" fmla="*/ 2459141 h 3838654"/>
              <a:gd name="connsiteX99" fmla="*/ 1338995 w 4708805"/>
              <a:gd name="connsiteY99" fmla="*/ 2391407 h 3838654"/>
              <a:gd name="connsiteX100" fmla="*/ 1186595 w 4708805"/>
              <a:gd name="connsiteY100" fmla="*/ 2340607 h 3838654"/>
              <a:gd name="connsiteX101" fmla="*/ 983395 w 4708805"/>
              <a:gd name="connsiteY101" fmla="*/ 2323674 h 3838654"/>
              <a:gd name="connsiteX102" fmla="*/ 881795 w 4708805"/>
              <a:gd name="connsiteY102" fmla="*/ 2408341 h 3838654"/>
              <a:gd name="connsiteX103" fmla="*/ 153662 w 4708805"/>
              <a:gd name="connsiteY103" fmla="*/ 2425274 h 3838654"/>
              <a:gd name="connsiteX104" fmla="*/ 35129 w 4708805"/>
              <a:gd name="connsiteY104" fmla="*/ 2391407 h 3838654"/>
              <a:gd name="connsiteX105" fmla="*/ 1262 w 4708805"/>
              <a:gd name="connsiteY105" fmla="*/ 2340607 h 3838654"/>
              <a:gd name="connsiteX106" fmla="*/ 52062 w 4708805"/>
              <a:gd name="connsiteY106" fmla="*/ 2205141 h 3838654"/>
              <a:gd name="connsiteX107" fmla="*/ 68995 w 4708805"/>
              <a:gd name="connsiteY107" fmla="*/ 2374474 h 3838654"/>
              <a:gd name="connsiteX108" fmla="*/ 68995 w 4708805"/>
              <a:gd name="connsiteY108" fmla="*/ 2357541 h 383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4708805" h="3838654">
                <a:moveTo>
                  <a:pt x="68995" y="2357541"/>
                </a:moveTo>
                <a:cubicBezTo>
                  <a:pt x="74640" y="2303919"/>
                  <a:pt x="82814" y="2152981"/>
                  <a:pt x="102862" y="2052741"/>
                </a:cubicBezTo>
                <a:cubicBezTo>
                  <a:pt x="108506" y="2024519"/>
                  <a:pt x="115063" y="1996464"/>
                  <a:pt x="119795" y="1968074"/>
                </a:cubicBezTo>
                <a:cubicBezTo>
                  <a:pt x="126357" y="1928705"/>
                  <a:pt x="131454" y="1889103"/>
                  <a:pt x="136729" y="1849541"/>
                </a:cubicBezTo>
                <a:cubicBezTo>
                  <a:pt x="142743" y="1804433"/>
                  <a:pt x="145522" y="1758847"/>
                  <a:pt x="153662" y="1714074"/>
                </a:cubicBezTo>
                <a:cubicBezTo>
                  <a:pt x="156855" y="1696513"/>
                  <a:pt x="166266" y="1680590"/>
                  <a:pt x="170595" y="1663274"/>
                </a:cubicBezTo>
                <a:cubicBezTo>
                  <a:pt x="180086" y="1625312"/>
                  <a:pt x="207349" y="1457187"/>
                  <a:pt x="221395" y="1443141"/>
                </a:cubicBezTo>
                <a:lnTo>
                  <a:pt x="322995" y="1341541"/>
                </a:lnTo>
                <a:cubicBezTo>
                  <a:pt x="328640" y="1324608"/>
                  <a:pt x="328779" y="1304679"/>
                  <a:pt x="339929" y="1290741"/>
                </a:cubicBezTo>
                <a:cubicBezTo>
                  <a:pt x="369165" y="1254197"/>
                  <a:pt x="417788" y="1250109"/>
                  <a:pt x="458462" y="1239941"/>
                </a:cubicBezTo>
                <a:cubicBezTo>
                  <a:pt x="610862" y="1245585"/>
                  <a:pt x="763474" y="1247056"/>
                  <a:pt x="915662" y="1256874"/>
                </a:cubicBezTo>
                <a:cubicBezTo>
                  <a:pt x="949856" y="1259080"/>
                  <a:pt x="1000321" y="1281063"/>
                  <a:pt x="1034195" y="1290741"/>
                </a:cubicBezTo>
                <a:cubicBezTo>
                  <a:pt x="1056572" y="1297135"/>
                  <a:pt x="1079351" y="1302030"/>
                  <a:pt x="1101929" y="1307674"/>
                </a:cubicBezTo>
                <a:cubicBezTo>
                  <a:pt x="1182433" y="1361344"/>
                  <a:pt x="1133420" y="1335104"/>
                  <a:pt x="1254329" y="1375407"/>
                </a:cubicBezTo>
                <a:lnTo>
                  <a:pt x="1305129" y="1392341"/>
                </a:lnTo>
                <a:cubicBezTo>
                  <a:pt x="1344640" y="1386696"/>
                  <a:pt x="1385798" y="1388028"/>
                  <a:pt x="1423662" y="1375407"/>
                </a:cubicBezTo>
                <a:cubicBezTo>
                  <a:pt x="1471557" y="1359442"/>
                  <a:pt x="1513973" y="1330252"/>
                  <a:pt x="1559129" y="1307674"/>
                </a:cubicBezTo>
                <a:cubicBezTo>
                  <a:pt x="1581707" y="1296385"/>
                  <a:pt x="1602373" y="1279929"/>
                  <a:pt x="1626862" y="1273807"/>
                </a:cubicBezTo>
                <a:cubicBezTo>
                  <a:pt x="1789177" y="1233229"/>
                  <a:pt x="1587968" y="1286772"/>
                  <a:pt x="1779262" y="1223007"/>
                </a:cubicBezTo>
                <a:cubicBezTo>
                  <a:pt x="1801340" y="1215648"/>
                  <a:pt x="1824917" y="1213433"/>
                  <a:pt x="1846995" y="1206074"/>
                </a:cubicBezTo>
                <a:cubicBezTo>
                  <a:pt x="1875832" y="1196462"/>
                  <a:pt x="1903096" y="1182595"/>
                  <a:pt x="1931662" y="1172207"/>
                </a:cubicBezTo>
                <a:cubicBezTo>
                  <a:pt x="1965211" y="1160007"/>
                  <a:pt x="2033262" y="1138341"/>
                  <a:pt x="2033262" y="1138341"/>
                </a:cubicBezTo>
                <a:cubicBezTo>
                  <a:pt x="2044551" y="1115763"/>
                  <a:pt x="2059146" y="1094555"/>
                  <a:pt x="2067129" y="1070607"/>
                </a:cubicBezTo>
                <a:cubicBezTo>
                  <a:pt x="2076230" y="1043303"/>
                  <a:pt x="2068808" y="1010347"/>
                  <a:pt x="2084062" y="985941"/>
                </a:cubicBezTo>
                <a:cubicBezTo>
                  <a:pt x="2099020" y="962009"/>
                  <a:pt x="2129217" y="952074"/>
                  <a:pt x="2151795" y="935141"/>
                </a:cubicBezTo>
                <a:cubicBezTo>
                  <a:pt x="2264684" y="940785"/>
                  <a:pt x="2379428" y="930925"/>
                  <a:pt x="2490462" y="952074"/>
                </a:cubicBezTo>
                <a:cubicBezTo>
                  <a:pt x="2507996" y="955414"/>
                  <a:pt x="2490462" y="1008518"/>
                  <a:pt x="2507395" y="1002874"/>
                </a:cubicBezTo>
                <a:cubicBezTo>
                  <a:pt x="2531342" y="994892"/>
                  <a:pt x="2524492" y="954008"/>
                  <a:pt x="2541262" y="935141"/>
                </a:cubicBezTo>
                <a:cubicBezTo>
                  <a:pt x="2638463" y="825791"/>
                  <a:pt x="2617055" y="875070"/>
                  <a:pt x="2710595" y="816607"/>
                </a:cubicBezTo>
                <a:cubicBezTo>
                  <a:pt x="2741280" y="797429"/>
                  <a:pt x="2793302" y="749854"/>
                  <a:pt x="2829129" y="731941"/>
                </a:cubicBezTo>
                <a:cubicBezTo>
                  <a:pt x="2845094" y="723959"/>
                  <a:pt x="2863964" y="722989"/>
                  <a:pt x="2879929" y="715007"/>
                </a:cubicBezTo>
                <a:cubicBezTo>
                  <a:pt x="2898132" y="705906"/>
                  <a:pt x="2912023" y="689158"/>
                  <a:pt x="2930729" y="681141"/>
                </a:cubicBezTo>
                <a:cubicBezTo>
                  <a:pt x="2955073" y="670708"/>
                  <a:pt x="3063832" y="652098"/>
                  <a:pt x="3083129" y="647274"/>
                </a:cubicBezTo>
                <a:cubicBezTo>
                  <a:pt x="3100445" y="642945"/>
                  <a:pt x="3116767" y="635245"/>
                  <a:pt x="3133929" y="630341"/>
                </a:cubicBezTo>
                <a:cubicBezTo>
                  <a:pt x="3156306" y="623947"/>
                  <a:pt x="3179285" y="619801"/>
                  <a:pt x="3201662" y="613407"/>
                </a:cubicBezTo>
                <a:cubicBezTo>
                  <a:pt x="3218824" y="608503"/>
                  <a:pt x="3234722" y="598445"/>
                  <a:pt x="3252462" y="596474"/>
                </a:cubicBezTo>
                <a:cubicBezTo>
                  <a:pt x="3336798" y="587104"/>
                  <a:pt x="3421795" y="585185"/>
                  <a:pt x="3506462" y="579541"/>
                </a:cubicBezTo>
                <a:cubicBezTo>
                  <a:pt x="3523395" y="573896"/>
                  <a:pt x="3541297" y="570589"/>
                  <a:pt x="3557262" y="562607"/>
                </a:cubicBezTo>
                <a:cubicBezTo>
                  <a:pt x="3575465" y="553506"/>
                  <a:pt x="3589465" y="537006"/>
                  <a:pt x="3608062" y="528741"/>
                </a:cubicBezTo>
                <a:cubicBezTo>
                  <a:pt x="3640684" y="514242"/>
                  <a:pt x="3709662" y="494874"/>
                  <a:pt x="3709662" y="494874"/>
                </a:cubicBezTo>
                <a:cubicBezTo>
                  <a:pt x="3726595" y="483585"/>
                  <a:pt x="3742792" y="471104"/>
                  <a:pt x="3760462" y="461007"/>
                </a:cubicBezTo>
                <a:cubicBezTo>
                  <a:pt x="3782379" y="448483"/>
                  <a:pt x="3807654" y="441813"/>
                  <a:pt x="3828195" y="427141"/>
                </a:cubicBezTo>
                <a:cubicBezTo>
                  <a:pt x="3939185" y="347863"/>
                  <a:pt x="3820821" y="395733"/>
                  <a:pt x="3929795" y="359407"/>
                </a:cubicBezTo>
                <a:cubicBezTo>
                  <a:pt x="3983074" y="319448"/>
                  <a:pt x="4003277" y="297986"/>
                  <a:pt x="4065262" y="274741"/>
                </a:cubicBezTo>
                <a:cubicBezTo>
                  <a:pt x="4179812" y="231784"/>
                  <a:pt x="4088290" y="281804"/>
                  <a:pt x="4183795" y="240874"/>
                </a:cubicBezTo>
                <a:cubicBezTo>
                  <a:pt x="4206997" y="230930"/>
                  <a:pt x="4228091" y="216382"/>
                  <a:pt x="4251529" y="207007"/>
                </a:cubicBezTo>
                <a:cubicBezTo>
                  <a:pt x="4284674" y="193749"/>
                  <a:pt x="4353129" y="173141"/>
                  <a:pt x="4353129" y="173141"/>
                </a:cubicBezTo>
                <a:cubicBezTo>
                  <a:pt x="4370062" y="161852"/>
                  <a:pt x="4388295" y="152303"/>
                  <a:pt x="4403929" y="139274"/>
                </a:cubicBezTo>
                <a:cubicBezTo>
                  <a:pt x="4422326" y="123943"/>
                  <a:pt x="4435242" y="102393"/>
                  <a:pt x="4454729" y="88474"/>
                </a:cubicBezTo>
                <a:cubicBezTo>
                  <a:pt x="4475270" y="73802"/>
                  <a:pt x="4499884" y="65896"/>
                  <a:pt x="4522462" y="54607"/>
                </a:cubicBezTo>
                <a:cubicBezTo>
                  <a:pt x="4533751" y="37674"/>
                  <a:pt x="4547228" y="-14396"/>
                  <a:pt x="4556329" y="3807"/>
                </a:cubicBezTo>
                <a:cubicBezTo>
                  <a:pt x="4564502" y="20153"/>
                  <a:pt x="4530755" y="114395"/>
                  <a:pt x="4522462" y="139274"/>
                </a:cubicBezTo>
                <a:cubicBezTo>
                  <a:pt x="4516818" y="286030"/>
                  <a:pt x="4491418" y="520274"/>
                  <a:pt x="4505529" y="579541"/>
                </a:cubicBezTo>
                <a:cubicBezTo>
                  <a:pt x="4519640" y="638808"/>
                  <a:pt x="4587374" y="489230"/>
                  <a:pt x="4607129" y="494874"/>
                </a:cubicBezTo>
                <a:cubicBezTo>
                  <a:pt x="4626885" y="500519"/>
                  <a:pt x="4615596" y="568252"/>
                  <a:pt x="4624062" y="613408"/>
                </a:cubicBezTo>
                <a:cubicBezTo>
                  <a:pt x="4632529" y="658564"/>
                  <a:pt x="4655106" y="675497"/>
                  <a:pt x="4657928" y="765808"/>
                </a:cubicBezTo>
                <a:cubicBezTo>
                  <a:pt x="4660750" y="856119"/>
                  <a:pt x="4746997" y="890270"/>
                  <a:pt x="4640995" y="1155274"/>
                </a:cubicBezTo>
                <a:cubicBezTo>
                  <a:pt x="4635351" y="1296385"/>
                  <a:pt x="4711551" y="1389518"/>
                  <a:pt x="4708729" y="1527807"/>
                </a:cubicBezTo>
                <a:cubicBezTo>
                  <a:pt x="4705907" y="1666096"/>
                  <a:pt x="4683329" y="1801563"/>
                  <a:pt x="4624062" y="1985007"/>
                </a:cubicBezTo>
                <a:cubicBezTo>
                  <a:pt x="4564795" y="2168452"/>
                  <a:pt x="4395462" y="2509941"/>
                  <a:pt x="4353129" y="2628474"/>
                </a:cubicBezTo>
                <a:cubicBezTo>
                  <a:pt x="4310796" y="2747007"/>
                  <a:pt x="4365498" y="2673386"/>
                  <a:pt x="4370062" y="2696207"/>
                </a:cubicBezTo>
                <a:cubicBezTo>
                  <a:pt x="4376795" y="2729874"/>
                  <a:pt x="4381351" y="2763940"/>
                  <a:pt x="4386995" y="2797807"/>
                </a:cubicBezTo>
                <a:cubicBezTo>
                  <a:pt x="4392005" y="2908015"/>
                  <a:pt x="4398177" y="3192221"/>
                  <a:pt x="4420862" y="3339674"/>
                </a:cubicBezTo>
                <a:cubicBezTo>
                  <a:pt x="4423576" y="3357316"/>
                  <a:pt x="4433466" y="3373158"/>
                  <a:pt x="4437795" y="3390474"/>
                </a:cubicBezTo>
                <a:cubicBezTo>
                  <a:pt x="4485661" y="3581935"/>
                  <a:pt x="4415946" y="3358794"/>
                  <a:pt x="4488595" y="3576741"/>
                </a:cubicBezTo>
                <a:lnTo>
                  <a:pt x="4505529" y="3627541"/>
                </a:lnTo>
                <a:cubicBezTo>
                  <a:pt x="4499884" y="3695274"/>
                  <a:pt x="4516721" y="3768865"/>
                  <a:pt x="4488595" y="3830741"/>
                </a:cubicBezTo>
                <a:cubicBezTo>
                  <a:pt x="4478965" y="3851928"/>
                  <a:pt x="4441206" y="3825109"/>
                  <a:pt x="4420862" y="3813807"/>
                </a:cubicBezTo>
                <a:cubicBezTo>
                  <a:pt x="4313274" y="3754036"/>
                  <a:pt x="4359974" y="3746975"/>
                  <a:pt x="4268462" y="3678341"/>
                </a:cubicBezTo>
                <a:cubicBezTo>
                  <a:pt x="4248268" y="3663195"/>
                  <a:pt x="4221270" y="3659146"/>
                  <a:pt x="4200729" y="3644474"/>
                </a:cubicBezTo>
                <a:cubicBezTo>
                  <a:pt x="4181242" y="3630555"/>
                  <a:pt x="4167951" y="3609443"/>
                  <a:pt x="4149929" y="3593674"/>
                </a:cubicBezTo>
                <a:cubicBezTo>
                  <a:pt x="4110465" y="3559143"/>
                  <a:pt x="4031686" y="3495578"/>
                  <a:pt x="3980595" y="3475141"/>
                </a:cubicBezTo>
                <a:cubicBezTo>
                  <a:pt x="3953873" y="3464452"/>
                  <a:pt x="3924151" y="3463852"/>
                  <a:pt x="3895929" y="3458207"/>
                </a:cubicBezTo>
                <a:cubicBezTo>
                  <a:pt x="3862062" y="3435629"/>
                  <a:pt x="3832943" y="3403345"/>
                  <a:pt x="3794329" y="3390474"/>
                </a:cubicBezTo>
                <a:cubicBezTo>
                  <a:pt x="3777396" y="3384830"/>
                  <a:pt x="3760691" y="3378445"/>
                  <a:pt x="3743529" y="3373541"/>
                </a:cubicBezTo>
                <a:cubicBezTo>
                  <a:pt x="3677403" y="3354648"/>
                  <a:pt x="3642285" y="3353691"/>
                  <a:pt x="3574195" y="3322741"/>
                </a:cubicBezTo>
                <a:cubicBezTo>
                  <a:pt x="3544233" y="3309122"/>
                  <a:pt x="3519605" y="3285308"/>
                  <a:pt x="3489529" y="3271941"/>
                </a:cubicBezTo>
                <a:cubicBezTo>
                  <a:pt x="3445747" y="3252482"/>
                  <a:pt x="3311729" y="3241249"/>
                  <a:pt x="3286329" y="3238074"/>
                </a:cubicBezTo>
                <a:cubicBezTo>
                  <a:pt x="3224103" y="3196590"/>
                  <a:pt x="3233716" y="3197959"/>
                  <a:pt x="3150862" y="3170341"/>
                </a:cubicBezTo>
                <a:cubicBezTo>
                  <a:pt x="3128784" y="3162982"/>
                  <a:pt x="3105847" y="3158456"/>
                  <a:pt x="3083129" y="3153407"/>
                </a:cubicBezTo>
                <a:cubicBezTo>
                  <a:pt x="3021771" y="3139772"/>
                  <a:pt x="2914877" y="3123359"/>
                  <a:pt x="2862995" y="3102607"/>
                </a:cubicBezTo>
                <a:cubicBezTo>
                  <a:pt x="2747770" y="3056518"/>
                  <a:pt x="2804393" y="3084380"/>
                  <a:pt x="2693662" y="3017941"/>
                </a:cubicBezTo>
                <a:cubicBezTo>
                  <a:pt x="2682373" y="2995363"/>
                  <a:pt x="2679187" y="2966367"/>
                  <a:pt x="2659795" y="2950207"/>
                </a:cubicBezTo>
                <a:cubicBezTo>
                  <a:pt x="2641917" y="2935308"/>
                  <a:pt x="2613853" y="2941446"/>
                  <a:pt x="2592062" y="2933274"/>
                </a:cubicBezTo>
                <a:cubicBezTo>
                  <a:pt x="2568427" y="2924411"/>
                  <a:pt x="2547964" y="2908270"/>
                  <a:pt x="2524329" y="2899407"/>
                </a:cubicBezTo>
                <a:cubicBezTo>
                  <a:pt x="2502538" y="2891235"/>
                  <a:pt x="2478972" y="2888867"/>
                  <a:pt x="2456595" y="2882474"/>
                </a:cubicBezTo>
                <a:cubicBezTo>
                  <a:pt x="2439432" y="2877571"/>
                  <a:pt x="2422728" y="2871185"/>
                  <a:pt x="2405795" y="2865541"/>
                </a:cubicBezTo>
                <a:cubicBezTo>
                  <a:pt x="2388862" y="2854252"/>
                  <a:pt x="2374051" y="2838820"/>
                  <a:pt x="2354995" y="2831674"/>
                </a:cubicBezTo>
                <a:cubicBezTo>
                  <a:pt x="2277690" y="2802684"/>
                  <a:pt x="2282213" y="2829149"/>
                  <a:pt x="2219529" y="2797807"/>
                </a:cubicBezTo>
                <a:cubicBezTo>
                  <a:pt x="2201326" y="2788706"/>
                  <a:pt x="2185662" y="2775230"/>
                  <a:pt x="2168729" y="2763941"/>
                </a:cubicBezTo>
                <a:cubicBezTo>
                  <a:pt x="2100996" y="2769585"/>
                  <a:pt x="2032333" y="2768348"/>
                  <a:pt x="1965529" y="2780874"/>
                </a:cubicBezTo>
                <a:cubicBezTo>
                  <a:pt x="1940718" y="2785526"/>
                  <a:pt x="1921431" y="2805878"/>
                  <a:pt x="1897795" y="2814741"/>
                </a:cubicBezTo>
                <a:cubicBezTo>
                  <a:pt x="1876004" y="2822913"/>
                  <a:pt x="1852640" y="2826030"/>
                  <a:pt x="1830062" y="2831674"/>
                </a:cubicBezTo>
                <a:cubicBezTo>
                  <a:pt x="1807484" y="2842963"/>
                  <a:pt x="1785964" y="2856678"/>
                  <a:pt x="1762329" y="2865541"/>
                </a:cubicBezTo>
                <a:cubicBezTo>
                  <a:pt x="1661683" y="2903283"/>
                  <a:pt x="1596099" y="2874898"/>
                  <a:pt x="1474462" y="2865541"/>
                </a:cubicBezTo>
                <a:cubicBezTo>
                  <a:pt x="1321679" y="2827345"/>
                  <a:pt x="1383152" y="2846393"/>
                  <a:pt x="1288195" y="2814741"/>
                </a:cubicBezTo>
                <a:cubicBezTo>
                  <a:pt x="1261163" y="2733644"/>
                  <a:pt x="1258107" y="2748827"/>
                  <a:pt x="1288195" y="2628474"/>
                </a:cubicBezTo>
                <a:cubicBezTo>
                  <a:pt x="1294317" y="2603985"/>
                  <a:pt x="1312687" y="2584178"/>
                  <a:pt x="1322062" y="2560741"/>
                </a:cubicBezTo>
                <a:cubicBezTo>
                  <a:pt x="1335320" y="2527596"/>
                  <a:pt x="1355929" y="2459141"/>
                  <a:pt x="1355929" y="2459141"/>
                </a:cubicBezTo>
                <a:cubicBezTo>
                  <a:pt x="1350284" y="2436563"/>
                  <a:pt x="1355451" y="2407863"/>
                  <a:pt x="1338995" y="2391407"/>
                </a:cubicBezTo>
                <a:cubicBezTo>
                  <a:pt x="1317742" y="2370154"/>
                  <a:pt x="1218720" y="2348639"/>
                  <a:pt x="1186595" y="2340607"/>
                </a:cubicBezTo>
                <a:cubicBezTo>
                  <a:pt x="1108541" y="2288572"/>
                  <a:pt x="1117660" y="2278919"/>
                  <a:pt x="983395" y="2323674"/>
                </a:cubicBezTo>
                <a:cubicBezTo>
                  <a:pt x="942798" y="2337206"/>
                  <a:pt x="931620" y="2405092"/>
                  <a:pt x="881795" y="2408341"/>
                </a:cubicBezTo>
                <a:cubicBezTo>
                  <a:pt x="639533" y="2424141"/>
                  <a:pt x="396373" y="2419630"/>
                  <a:pt x="153662" y="2425274"/>
                </a:cubicBezTo>
                <a:cubicBezTo>
                  <a:pt x="114151" y="2413985"/>
                  <a:pt x="71050" y="2411363"/>
                  <a:pt x="35129" y="2391407"/>
                </a:cubicBezTo>
                <a:cubicBezTo>
                  <a:pt x="17339" y="2381523"/>
                  <a:pt x="3786" y="2360801"/>
                  <a:pt x="1262" y="2340607"/>
                </a:cubicBezTo>
                <a:cubicBezTo>
                  <a:pt x="-6447" y="2278935"/>
                  <a:pt x="22477" y="2249518"/>
                  <a:pt x="52062" y="2205141"/>
                </a:cubicBezTo>
                <a:cubicBezTo>
                  <a:pt x="94238" y="2289492"/>
                  <a:pt x="99662" y="2267141"/>
                  <a:pt x="68995" y="2374474"/>
                </a:cubicBezTo>
                <a:cubicBezTo>
                  <a:pt x="66802" y="2382149"/>
                  <a:pt x="63350" y="2411163"/>
                  <a:pt x="68995" y="2357541"/>
                </a:cubicBez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370667" y="1625600"/>
            <a:ext cx="780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AUGMENTED REALITY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3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77999" y="1063105"/>
            <a:ext cx="12564533" cy="6675092"/>
            <a:chOff x="1777999" y="1063105"/>
            <a:chExt cx="12564533" cy="6675092"/>
          </a:xfrm>
        </p:grpSpPr>
        <p:sp>
          <p:nvSpPr>
            <p:cNvPr id="2" name="Oval 1"/>
            <p:cNvSpPr/>
            <p:nvPr/>
          </p:nvSpPr>
          <p:spPr>
            <a:xfrm>
              <a:off x="2965117" y="1063105"/>
              <a:ext cx="3112168" cy="3059716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57621" y="1805986"/>
              <a:ext cx="713873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800" b="1" dirty="0" smtClean="0">
                  <a:solidFill>
                    <a:prstClr val="white"/>
                  </a:solidFill>
                  <a:latin typeface="Corbel" panose="020B0503020204020204" pitchFamily="34" charset="0"/>
                </a:rPr>
                <a:t>Asset</a:t>
              </a:r>
              <a:r>
                <a:rPr lang="en-GB" sz="8800" dirty="0" smtClean="0">
                  <a:solidFill>
                    <a:prstClr val="white"/>
                  </a:solidFill>
                  <a:latin typeface="Corbel" panose="020B0503020204020204" pitchFamily="34" charset="0"/>
                </a:rPr>
                <a:t> Buddy</a:t>
              </a:r>
              <a:endParaRPr lang="en-GB" sz="8800" dirty="0">
                <a:solidFill>
                  <a:prstClr val="white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 rot="2535582">
              <a:off x="5320265" y="4106042"/>
              <a:ext cx="2269847" cy="587331"/>
            </a:xfrm>
            <a:custGeom>
              <a:avLst/>
              <a:gdLst>
                <a:gd name="connsiteX0" fmla="*/ 0 w 2269826"/>
                <a:gd name="connsiteY0" fmla="*/ 93581 h 561474"/>
                <a:gd name="connsiteX1" fmla="*/ 93581 w 2269826"/>
                <a:gd name="connsiteY1" fmla="*/ 0 h 561474"/>
                <a:gd name="connsiteX2" fmla="*/ 2176245 w 2269826"/>
                <a:gd name="connsiteY2" fmla="*/ 0 h 561474"/>
                <a:gd name="connsiteX3" fmla="*/ 2269826 w 2269826"/>
                <a:gd name="connsiteY3" fmla="*/ 93581 h 561474"/>
                <a:gd name="connsiteX4" fmla="*/ 2269826 w 2269826"/>
                <a:gd name="connsiteY4" fmla="*/ 467893 h 561474"/>
                <a:gd name="connsiteX5" fmla="*/ 2176245 w 2269826"/>
                <a:gd name="connsiteY5" fmla="*/ 561474 h 561474"/>
                <a:gd name="connsiteX6" fmla="*/ 93581 w 2269826"/>
                <a:gd name="connsiteY6" fmla="*/ 561474 h 561474"/>
                <a:gd name="connsiteX7" fmla="*/ 0 w 2269826"/>
                <a:gd name="connsiteY7" fmla="*/ 467893 h 561474"/>
                <a:gd name="connsiteX8" fmla="*/ 0 w 2269826"/>
                <a:gd name="connsiteY8" fmla="*/ 93581 h 561474"/>
                <a:gd name="connsiteX0" fmla="*/ 0 w 2269826"/>
                <a:gd name="connsiteY0" fmla="*/ 119438 h 587331"/>
                <a:gd name="connsiteX1" fmla="*/ 56943 w 2269826"/>
                <a:gd name="connsiteY1" fmla="*/ 0 h 587331"/>
                <a:gd name="connsiteX2" fmla="*/ 2176245 w 2269826"/>
                <a:gd name="connsiteY2" fmla="*/ 25857 h 587331"/>
                <a:gd name="connsiteX3" fmla="*/ 2269826 w 2269826"/>
                <a:gd name="connsiteY3" fmla="*/ 119438 h 587331"/>
                <a:gd name="connsiteX4" fmla="*/ 2269826 w 2269826"/>
                <a:gd name="connsiteY4" fmla="*/ 493750 h 587331"/>
                <a:gd name="connsiteX5" fmla="*/ 2176245 w 2269826"/>
                <a:gd name="connsiteY5" fmla="*/ 587331 h 587331"/>
                <a:gd name="connsiteX6" fmla="*/ 93581 w 2269826"/>
                <a:gd name="connsiteY6" fmla="*/ 587331 h 587331"/>
                <a:gd name="connsiteX7" fmla="*/ 0 w 2269826"/>
                <a:gd name="connsiteY7" fmla="*/ 493750 h 587331"/>
                <a:gd name="connsiteX8" fmla="*/ 0 w 2269826"/>
                <a:gd name="connsiteY8" fmla="*/ 119438 h 587331"/>
                <a:gd name="connsiteX0" fmla="*/ 21 w 2269847"/>
                <a:gd name="connsiteY0" fmla="*/ 119438 h 587331"/>
                <a:gd name="connsiteX1" fmla="*/ 56964 w 2269847"/>
                <a:gd name="connsiteY1" fmla="*/ 0 h 587331"/>
                <a:gd name="connsiteX2" fmla="*/ 2176266 w 2269847"/>
                <a:gd name="connsiteY2" fmla="*/ 25857 h 587331"/>
                <a:gd name="connsiteX3" fmla="*/ 2269847 w 2269847"/>
                <a:gd name="connsiteY3" fmla="*/ 119438 h 587331"/>
                <a:gd name="connsiteX4" fmla="*/ 2269847 w 2269847"/>
                <a:gd name="connsiteY4" fmla="*/ 493750 h 587331"/>
                <a:gd name="connsiteX5" fmla="*/ 2176266 w 2269847"/>
                <a:gd name="connsiteY5" fmla="*/ 587331 h 587331"/>
                <a:gd name="connsiteX6" fmla="*/ 49107 w 2269847"/>
                <a:gd name="connsiteY6" fmla="*/ 581758 h 587331"/>
                <a:gd name="connsiteX7" fmla="*/ 21 w 2269847"/>
                <a:gd name="connsiteY7" fmla="*/ 493750 h 587331"/>
                <a:gd name="connsiteX8" fmla="*/ 21 w 2269847"/>
                <a:gd name="connsiteY8" fmla="*/ 119438 h 587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9847" h="587331">
                  <a:moveTo>
                    <a:pt x="21" y="119438"/>
                  </a:moveTo>
                  <a:cubicBezTo>
                    <a:pt x="21" y="67755"/>
                    <a:pt x="5281" y="0"/>
                    <a:pt x="56964" y="0"/>
                  </a:cubicBezTo>
                  <a:cubicBezTo>
                    <a:pt x="751185" y="0"/>
                    <a:pt x="1482045" y="25857"/>
                    <a:pt x="2176266" y="25857"/>
                  </a:cubicBezTo>
                  <a:cubicBezTo>
                    <a:pt x="2227949" y="25857"/>
                    <a:pt x="2269847" y="67755"/>
                    <a:pt x="2269847" y="119438"/>
                  </a:cubicBezTo>
                  <a:lnTo>
                    <a:pt x="2269847" y="493750"/>
                  </a:lnTo>
                  <a:cubicBezTo>
                    <a:pt x="2269847" y="545433"/>
                    <a:pt x="2227949" y="587331"/>
                    <a:pt x="2176266" y="587331"/>
                  </a:cubicBezTo>
                  <a:lnTo>
                    <a:pt x="49107" y="581758"/>
                  </a:lnTo>
                  <a:cubicBezTo>
                    <a:pt x="-2576" y="581758"/>
                    <a:pt x="21" y="545433"/>
                    <a:pt x="21" y="493750"/>
                  </a:cubicBezTo>
                  <a:lnTo>
                    <a:pt x="21" y="1194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7999" y="6722534"/>
              <a:ext cx="125645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0" dirty="0">
                  <a:solidFill>
                    <a:prstClr val="white"/>
                  </a:solidFill>
                  <a:latin typeface="Corbel" panose="020B0503020204020204" pitchFamily="34" charset="0"/>
                </a:rPr>
                <a:t>e</a:t>
              </a:r>
              <a:r>
                <a:rPr lang="en-GB" sz="6000" dirty="0" smtClean="0">
                  <a:solidFill>
                    <a:prstClr val="white"/>
                  </a:solidFill>
                  <a:latin typeface="Corbel" panose="020B0503020204020204" pitchFamily="34" charset="0"/>
                </a:rPr>
                <a:t>fficient </a:t>
              </a:r>
              <a:r>
                <a:rPr lang="en-GB" sz="6000" dirty="0">
                  <a:solidFill>
                    <a:prstClr val="white"/>
                  </a:solidFill>
                  <a:latin typeface="Corbel" panose="020B0503020204020204" pitchFamily="34" charset="0"/>
                </a:rPr>
                <a:t>asset </a:t>
              </a:r>
              <a:r>
                <a:rPr lang="en-GB" sz="6000" dirty="0" smtClean="0">
                  <a:solidFill>
                    <a:prstClr val="white"/>
                  </a:solidFill>
                  <a:latin typeface="Corbel" panose="020B0503020204020204" pitchFamily="34" charset="0"/>
                </a:rPr>
                <a:t>monitoring </a:t>
              </a:r>
              <a:endParaRPr lang="en-GB" sz="6000" dirty="0">
                <a:solidFill>
                  <a:prstClr val="white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62534" y="1236133"/>
              <a:ext cx="12869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0" dirty="0" smtClean="0">
                  <a:solidFill>
                    <a:schemeClr val="bg1"/>
                  </a:solidFill>
                  <a:latin typeface="Corbel" panose="020B0503020204020204" pitchFamily="34" charset="0"/>
                </a:rPr>
                <a:t>©</a:t>
              </a:r>
              <a:endParaRPr lang="en-GB" sz="6000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4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5853" y="0"/>
            <a:ext cx="917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42392"/>
          <a:stretch/>
        </p:blipFill>
        <p:spPr>
          <a:xfrm>
            <a:off x="2957449" y="264193"/>
            <a:ext cx="6277102" cy="6024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0189" y="5949587"/>
            <a:ext cx="5951621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Is this your best photo?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053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welcome back Elly!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3811" y="1379624"/>
            <a:ext cx="3497178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Near Me</a:t>
            </a:r>
          </a:p>
          <a:p>
            <a:pPr algn="ctr"/>
            <a:endParaRPr lang="en-GB" sz="44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7664" y="3236496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Explorer</a:t>
            </a:r>
          </a:p>
          <a:p>
            <a:pPr algn="ctr"/>
            <a:endParaRPr lang="en-GB" sz="44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1222" y="1395665"/>
            <a:ext cx="3625516" cy="144655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Task Notifications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3306" y="3252538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Challenger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9295" y="5073315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</a:t>
            </a:r>
            <a:endParaRPr lang="en-GB" sz="4400" dirty="0" smtClean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4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Rewards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3653" y="5097378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</a:t>
            </a:r>
            <a:endParaRPr lang="en-GB" sz="4400" dirty="0" smtClean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4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30333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REVIEW: Xiaomi&amp;#39;s Redmi 2 smartphone | Inquirer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55" y="257249"/>
            <a:ext cx="3618174" cy="643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 flipV="1">
            <a:off x="4732421" y="577514"/>
            <a:ext cx="2727158" cy="1187118"/>
          </a:xfrm>
          <a:prstGeom prst="wedgeRoundRectCallout">
            <a:avLst>
              <a:gd name="adj1" fmla="val -22598"/>
              <a:gd name="adj2" fmla="val 74662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924926" y="834189"/>
            <a:ext cx="154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Hey we have a task for you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70022" y="2229852"/>
            <a:ext cx="3320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User preferences for preferred task distance, level and time.</a:t>
            </a:r>
            <a:endParaRPr lang="en-GB" sz="30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8717" y="766011"/>
            <a:ext cx="994610" cy="7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65117" y="1063105"/>
            <a:ext cx="3112168" cy="305971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157621" y="1805986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 smtClean="0">
                <a:solidFill>
                  <a:prstClr val="white"/>
                </a:solidFill>
                <a:latin typeface="Corbel" panose="020B0503020204020204" pitchFamily="34" charset="0"/>
              </a:rPr>
              <a:t>Asset</a:t>
            </a:r>
            <a:r>
              <a:rPr lang="en-GB" sz="8800" dirty="0" smtClean="0">
                <a:solidFill>
                  <a:prstClr val="white"/>
                </a:solidFill>
                <a:latin typeface="Corbel" panose="020B0503020204020204" pitchFamily="34" charset="0"/>
              </a:rPr>
              <a:t> Buddy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535582">
            <a:off x="5320265" y="4106042"/>
            <a:ext cx="2269847" cy="587331"/>
          </a:xfrm>
          <a:custGeom>
            <a:avLst/>
            <a:gdLst>
              <a:gd name="connsiteX0" fmla="*/ 0 w 2269826"/>
              <a:gd name="connsiteY0" fmla="*/ 93581 h 561474"/>
              <a:gd name="connsiteX1" fmla="*/ 93581 w 2269826"/>
              <a:gd name="connsiteY1" fmla="*/ 0 h 561474"/>
              <a:gd name="connsiteX2" fmla="*/ 2176245 w 2269826"/>
              <a:gd name="connsiteY2" fmla="*/ 0 h 561474"/>
              <a:gd name="connsiteX3" fmla="*/ 2269826 w 2269826"/>
              <a:gd name="connsiteY3" fmla="*/ 93581 h 561474"/>
              <a:gd name="connsiteX4" fmla="*/ 2269826 w 2269826"/>
              <a:gd name="connsiteY4" fmla="*/ 467893 h 561474"/>
              <a:gd name="connsiteX5" fmla="*/ 2176245 w 2269826"/>
              <a:gd name="connsiteY5" fmla="*/ 561474 h 561474"/>
              <a:gd name="connsiteX6" fmla="*/ 93581 w 2269826"/>
              <a:gd name="connsiteY6" fmla="*/ 561474 h 561474"/>
              <a:gd name="connsiteX7" fmla="*/ 0 w 2269826"/>
              <a:gd name="connsiteY7" fmla="*/ 467893 h 561474"/>
              <a:gd name="connsiteX8" fmla="*/ 0 w 2269826"/>
              <a:gd name="connsiteY8" fmla="*/ 93581 h 561474"/>
              <a:gd name="connsiteX0" fmla="*/ 0 w 2269826"/>
              <a:gd name="connsiteY0" fmla="*/ 119438 h 587331"/>
              <a:gd name="connsiteX1" fmla="*/ 56943 w 2269826"/>
              <a:gd name="connsiteY1" fmla="*/ 0 h 587331"/>
              <a:gd name="connsiteX2" fmla="*/ 2176245 w 2269826"/>
              <a:gd name="connsiteY2" fmla="*/ 25857 h 587331"/>
              <a:gd name="connsiteX3" fmla="*/ 2269826 w 2269826"/>
              <a:gd name="connsiteY3" fmla="*/ 119438 h 587331"/>
              <a:gd name="connsiteX4" fmla="*/ 2269826 w 2269826"/>
              <a:gd name="connsiteY4" fmla="*/ 493750 h 587331"/>
              <a:gd name="connsiteX5" fmla="*/ 2176245 w 2269826"/>
              <a:gd name="connsiteY5" fmla="*/ 587331 h 587331"/>
              <a:gd name="connsiteX6" fmla="*/ 93581 w 2269826"/>
              <a:gd name="connsiteY6" fmla="*/ 587331 h 587331"/>
              <a:gd name="connsiteX7" fmla="*/ 0 w 2269826"/>
              <a:gd name="connsiteY7" fmla="*/ 493750 h 587331"/>
              <a:gd name="connsiteX8" fmla="*/ 0 w 2269826"/>
              <a:gd name="connsiteY8" fmla="*/ 119438 h 587331"/>
              <a:gd name="connsiteX0" fmla="*/ 21 w 2269847"/>
              <a:gd name="connsiteY0" fmla="*/ 119438 h 587331"/>
              <a:gd name="connsiteX1" fmla="*/ 56964 w 2269847"/>
              <a:gd name="connsiteY1" fmla="*/ 0 h 587331"/>
              <a:gd name="connsiteX2" fmla="*/ 2176266 w 2269847"/>
              <a:gd name="connsiteY2" fmla="*/ 25857 h 587331"/>
              <a:gd name="connsiteX3" fmla="*/ 2269847 w 2269847"/>
              <a:gd name="connsiteY3" fmla="*/ 119438 h 587331"/>
              <a:gd name="connsiteX4" fmla="*/ 2269847 w 2269847"/>
              <a:gd name="connsiteY4" fmla="*/ 493750 h 587331"/>
              <a:gd name="connsiteX5" fmla="*/ 2176266 w 2269847"/>
              <a:gd name="connsiteY5" fmla="*/ 587331 h 587331"/>
              <a:gd name="connsiteX6" fmla="*/ 49107 w 2269847"/>
              <a:gd name="connsiteY6" fmla="*/ 581758 h 587331"/>
              <a:gd name="connsiteX7" fmla="*/ 21 w 2269847"/>
              <a:gd name="connsiteY7" fmla="*/ 493750 h 587331"/>
              <a:gd name="connsiteX8" fmla="*/ 21 w 2269847"/>
              <a:gd name="connsiteY8" fmla="*/ 119438 h 58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9847" h="587331">
                <a:moveTo>
                  <a:pt x="21" y="119438"/>
                </a:moveTo>
                <a:cubicBezTo>
                  <a:pt x="21" y="67755"/>
                  <a:pt x="5281" y="0"/>
                  <a:pt x="56964" y="0"/>
                </a:cubicBezTo>
                <a:cubicBezTo>
                  <a:pt x="751185" y="0"/>
                  <a:pt x="1482045" y="25857"/>
                  <a:pt x="2176266" y="25857"/>
                </a:cubicBezTo>
                <a:cubicBezTo>
                  <a:pt x="2227949" y="25857"/>
                  <a:pt x="2269847" y="67755"/>
                  <a:pt x="2269847" y="119438"/>
                </a:cubicBezTo>
                <a:lnTo>
                  <a:pt x="2269847" y="493750"/>
                </a:lnTo>
                <a:cubicBezTo>
                  <a:pt x="2269847" y="545433"/>
                  <a:pt x="2227949" y="587331"/>
                  <a:pt x="2176266" y="587331"/>
                </a:cubicBezTo>
                <a:lnTo>
                  <a:pt x="49107" y="581758"/>
                </a:lnTo>
                <a:cubicBezTo>
                  <a:pt x="-2576" y="581758"/>
                  <a:pt x="21" y="545433"/>
                  <a:pt x="21" y="493750"/>
                </a:cubicBezTo>
                <a:lnTo>
                  <a:pt x="21" y="1194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11865" y="5554134"/>
            <a:ext cx="12564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prstClr val="white"/>
                </a:solidFill>
                <a:latin typeface="Corbel" panose="020B0503020204020204" pitchFamily="34" charset="0"/>
              </a:rPr>
              <a:t>e</a:t>
            </a:r>
            <a:r>
              <a:rPr lang="en-GB" sz="6000" dirty="0" smtClean="0">
                <a:solidFill>
                  <a:prstClr val="white"/>
                </a:solidFill>
                <a:latin typeface="Corbel" panose="020B0503020204020204" pitchFamily="34" charset="0"/>
              </a:rPr>
              <a:t>fficient </a:t>
            </a:r>
            <a:r>
              <a:rPr lang="en-GB" sz="6000" dirty="0">
                <a:solidFill>
                  <a:prstClr val="white"/>
                </a:solidFill>
                <a:latin typeface="Corbel" panose="020B0503020204020204" pitchFamily="34" charset="0"/>
              </a:rPr>
              <a:t>asset </a:t>
            </a:r>
            <a:r>
              <a:rPr lang="en-GB" sz="6000" dirty="0" smtClean="0">
                <a:solidFill>
                  <a:prstClr val="white"/>
                </a:solidFill>
                <a:latin typeface="Corbel" panose="020B0503020204020204" pitchFamily="34" charset="0"/>
              </a:rPr>
              <a:t>monitoring </a:t>
            </a:r>
            <a:endParaRPr lang="en-GB" sz="60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62534" y="1236133"/>
            <a:ext cx="1286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orbel" panose="020B0503020204020204" pitchFamily="34" charset="0"/>
              </a:rPr>
              <a:t>©</a:t>
            </a:r>
            <a:endParaRPr lang="en-GB" sz="6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65117" y="1063105"/>
            <a:ext cx="3112168" cy="305971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157621" y="1805986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 smtClean="0">
                <a:solidFill>
                  <a:prstClr val="white"/>
                </a:solidFill>
                <a:latin typeface="Corbel" panose="020B0503020204020204" pitchFamily="34" charset="0"/>
              </a:rPr>
              <a:t>Asset</a:t>
            </a:r>
            <a:r>
              <a:rPr lang="en-GB" sz="8800" dirty="0" smtClean="0">
                <a:solidFill>
                  <a:prstClr val="white"/>
                </a:solidFill>
                <a:latin typeface="Corbel" panose="020B0503020204020204" pitchFamily="34" charset="0"/>
              </a:rPr>
              <a:t> Buddy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535582">
            <a:off x="5320265" y="4106042"/>
            <a:ext cx="2269847" cy="587331"/>
          </a:xfrm>
          <a:custGeom>
            <a:avLst/>
            <a:gdLst>
              <a:gd name="connsiteX0" fmla="*/ 0 w 2269826"/>
              <a:gd name="connsiteY0" fmla="*/ 93581 h 561474"/>
              <a:gd name="connsiteX1" fmla="*/ 93581 w 2269826"/>
              <a:gd name="connsiteY1" fmla="*/ 0 h 561474"/>
              <a:gd name="connsiteX2" fmla="*/ 2176245 w 2269826"/>
              <a:gd name="connsiteY2" fmla="*/ 0 h 561474"/>
              <a:gd name="connsiteX3" fmla="*/ 2269826 w 2269826"/>
              <a:gd name="connsiteY3" fmla="*/ 93581 h 561474"/>
              <a:gd name="connsiteX4" fmla="*/ 2269826 w 2269826"/>
              <a:gd name="connsiteY4" fmla="*/ 467893 h 561474"/>
              <a:gd name="connsiteX5" fmla="*/ 2176245 w 2269826"/>
              <a:gd name="connsiteY5" fmla="*/ 561474 h 561474"/>
              <a:gd name="connsiteX6" fmla="*/ 93581 w 2269826"/>
              <a:gd name="connsiteY6" fmla="*/ 561474 h 561474"/>
              <a:gd name="connsiteX7" fmla="*/ 0 w 2269826"/>
              <a:gd name="connsiteY7" fmla="*/ 467893 h 561474"/>
              <a:gd name="connsiteX8" fmla="*/ 0 w 2269826"/>
              <a:gd name="connsiteY8" fmla="*/ 93581 h 561474"/>
              <a:gd name="connsiteX0" fmla="*/ 0 w 2269826"/>
              <a:gd name="connsiteY0" fmla="*/ 119438 h 587331"/>
              <a:gd name="connsiteX1" fmla="*/ 56943 w 2269826"/>
              <a:gd name="connsiteY1" fmla="*/ 0 h 587331"/>
              <a:gd name="connsiteX2" fmla="*/ 2176245 w 2269826"/>
              <a:gd name="connsiteY2" fmla="*/ 25857 h 587331"/>
              <a:gd name="connsiteX3" fmla="*/ 2269826 w 2269826"/>
              <a:gd name="connsiteY3" fmla="*/ 119438 h 587331"/>
              <a:gd name="connsiteX4" fmla="*/ 2269826 w 2269826"/>
              <a:gd name="connsiteY4" fmla="*/ 493750 h 587331"/>
              <a:gd name="connsiteX5" fmla="*/ 2176245 w 2269826"/>
              <a:gd name="connsiteY5" fmla="*/ 587331 h 587331"/>
              <a:gd name="connsiteX6" fmla="*/ 93581 w 2269826"/>
              <a:gd name="connsiteY6" fmla="*/ 587331 h 587331"/>
              <a:gd name="connsiteX7" fmla="*/ 0 w 2269826"/>
              <a:gd name="connsiteY7" fmla="*/ 493750 h 587331"/>
              <a:gd name="connsiteX8" fmla="*/ 0 w 2269826"/>
              <a:gd name="connsiteY8" fmla="*/ 119438 h 587331"/>
              <a:gd name="connsiteX0" fmla="*/ 21 w 2269847"/>
              <a:gd name="connsiteY0" fmla="*/ 119438 h 587331"/>
              <a:gd name="connsiteX1" fmla="*/ 56964 w 2269847"/>
              <a:gd name="connsiteY1" fmla="*/ 0 h 587331"/>
              <a:gd name="connsiteX2" fmla="*/ 2176266 w 2269847"/>
              <a:gd name="connsiteY2" fmla="*/ 25857 h 587331"/>
              <a:gd name="connsiteX3" fmla="*/ 2269847 w 2269847"/>
              <a:gd name="connsiteY3" fmla="*/ 119438 h 587331"/>
              <a:gd name="connsiteX4" fmla="*/ 2269847 w 2269847"/>
              <a:gd name="connsiteY4" fmla="*/ 493750 h 587331"/>
              <a:gd name="connsiteX5" fmla="*/ 2176266 w 2269847"/>
              <a:gd name="connsiteY5" fmla="*/ 587331 h 587331"/>
              <a:gd name="connsiteX6" fmla="*/ 49107 w 2269847"/>
              <a:gd name="connsiteY6" fmla="*/ 581758 h 587331"/>
              <a:gd name="connsiteX7" fmla="*/ 21 w 2269847"/>
              <a:gd name="connsiteY7" fmla="*/ 493750 h 587331"/>
              <a:gd name="connsiteX8" fmla="*/ 21 w 2269847"/>
              <a:gd name="connsiteY8" fmla="*/ 119438 h 58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9847" h="587331">
                <a:moveTo>
                  <a:pt x="21" y="119438"/>
                </a:moveTo>
                <a:cubicBezTo>
                  <a:pt x="21" y="67755"/>
                  <a:pt x="5281" y="0"/>
                  <a:pt x="56964" y="0"/>
                </a:cubicBezTo>
                <a:cubicBezTo>
                  <a:pt x="751185" y="0"/>
                  <a:pt x="1482045" y="25857"/>
                  <a:pt x="2176266" y="25857"/>
                </a:cubicBezTo>
                <a:cubicBezTo>
                  <a:pt x="2227949" y="25857"/>
                  <a:pt x="2269847" y="67755"/>
                  <a:pt x="2269847" y="119438"/>
                </a:cubicBezTo>
                <a:lnTo>
                  <a:pt x="2269847" y="493750"/>
                </a:lnTo>
                <a:cubicBezTo>
                  <a:pt x="2269847" y="545433"/>
                  <a:pt x="2227949" y="587331"/>
                  <a:pt x="2176266" y="587331"/>
                </a:cubicBezTo>
                <a:lnTo>
                  <a:pt x="49107" y="581758"/>
                </a:lnTo>
                <a:cubicBezTo>
                  <a:pt x="-2576" y="581758"/>
                  <a:pt x="21" y="545433"/>
                  <a:pt x="21" y="493750"/>
                </a:cubicBezTo>
                <a:lnTo>
                  <a:pt x="21" y="1194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11865" y="5554134"/>
            <a:ext cx="12564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prstClr val="white"/>
                </a:solidFill>
                <a:latin typeface="Corbel" panose="020B0503020204020204" pitchFamily="34" charset="0"/>
              </a:rPr>
              <a:t>e</a:t>
            </a:r>
            <a:r>
              <a:rPr lang="en-GB" sz="6000" dirty="0" smtClean="0">
                <a:solidFill>
                  <a:prstClr val="white"/>
                </a:solidFill>
                <a:latin typeface="Corbel" panose="020B0503020204020204" pitchFamily="34" charset="0"/>
              </a:rPr>
              <a:t>fficient </a:t>
            </a:r>
            <a:r>
              <a:rPr lang="en-GB" sz="6000" dirty="0">
                <a:solidFill>
                  <a:prstClr val="white"/>
                </a:solidFill>
                <a:latin typeface="Corbel" panose="020B0503020204020204" pitchFamily="34" charset="0"/>
              </a:rPr>
              <a:t>asset </a:t>
            </a:r>
            <a:r>
              <a:rPr lang="en-GB" sz="6000" dirty="0" smtClean="0">
                <a:solidFill>
                  <a:prstClr val="white"/>
                </a:solidFill>
                <a:latin typeface="Corbel" panose="020B0503020204020204" pitchFamily="34" charset="0"/>
              </a:rPr>
              <a:t>monitoring </a:t>
            </a:r>
            <a:endParaRPr lang="en-GB" sz="60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62534" y="1236133"/>
            <a:ext cx="1286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orbel" panose="020B0503020204020204" pitchFamily="34" charset="0"/>
              </a:rPr>
              <a:t>©</a:t>
            </a:r>
            <a:endParaRPr lang="en-GB" sz="6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5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6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65117" y="1063105"/>
            <a:ext cx="3112168" cy="305971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157621" y="1805986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 smtClean="0">
                <a:solidFill>
                  <a:prstClr val="white"/>
                </a:solidFill>
                <a:latin typeface="Corbel" panose="020B0503020204020204" pitchFamily="34" charset="0"/>
              </a:rPr>
              <a:t>Asset</a:t>
            </a:r>
            <a:r>
              <a:rPr lang="en-GB" sz="8800" dirty="0" smtClean="0">
                <a:solidFill>
                  <a:prstClr val="white"/>
                </a:solidFill>
                <a:latin typeface="Corbel" panose="020B0503020204020204" pitchFamily="34" charset="0"/>
              </a:rPr>
              <a:t> Buddy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535582">
            <a:off x="5320265" y="4106042"/>
            <a:ext cx="2269847" cy="587331"/>
          </a:xfrm>
          <a:custGeom>
            <a:avLst/>
            <a:gdLst>
              <a:gd name="connsiteX0" fmla="*/ 0 w 2269826"/>
              <a:gd name="connsiteY0" fmla="*/ 93581 h 561474"/>
              <a:gd name="connsiteX1" fmla="*/ 93581 w 2269826"/>
              <a:gd name="connsiteY1" fmla="*/ 0 h 561474"/>
              <a:gd name="connsiteX2" fmla="*/ 2176245 w 2269826"/>
              <a:gd name="connsiteY2" fmla="*/ 0 h 561474"/>
              <a:gd name="connsiteX3" fmla="*/ 2269826 w 2269826"/>
              <a:gd name="connsiteY3" fmla="*/ 93581 h 561474"/>
              <a:gd name="connsiteX4" fmla="*/ 2269826 w 2269826"/>
              <a:gd name="connsiteY4" fmla="*/ 467893 h 561474"/>
              <a:gd name="connsiteX5" fmla="*/ 2176245 w 2269826"/>
              <a:gd name="connsiteY5" fmla="*/ 561474 h 561474"/>
              <a:gd name="connsiteX6" fmla="*/ 93581 w 2269826"/>
              <a:gd name="connsiteY6" fmla="*/ 561474 h 561474"/>
              <a:gd name="connsiteX7" fmla="*/ 0 w 2269826"/>
              <a:gd name="connsiteY7" fmla="*/ 467893 h 561474"/>
              <a:gd name="connsiteX8" fmla="*/ 0 w 2269826"/>
              <a:gd name="connsiteY8" fmla="*/ 93581 h 561474"/>
              <a:gd name="connsiteX0" fmla="*/ 0 w 2269826"/>
              <a:gd name="connsiteY0" fmla="*/ 119438 h 587331"/>
              <a:gd name="connsiteX1" fmla="*/ 56943 w 2269826"/>
              <a:gd name="connsiteY1" fmla="*/ 0 h 587331"/>
              <a:gd name="connsiteX2" fmla="*/ 2176245 w 2269826"/>
              <a:gd name="connsiteY2" fmla="*/ 25857 h 587331"/>
              <a:gd name="connsiteX3" fmla="*/ 2269826 w 2269826"/>
              <a:gd name="connsiteY3" fmla="*/ 119438 h 587331"/>
              <a:gd name="connsiteX4" fmla="*/ 2269826 w 2269826"/>
              <a:gd name="connsiteY4" fmla="*/ 493750 h 587331"/>
              <a:gd name="connsiteX5" fmla="*/ 2176245 w 2269826"/>
              <a:gd name="connsiteY5" fmla="*/ 587331 h 587331"/>
              <a:gd name="connsiteX6" fmla="*/ 93581 w 2269826"/>
              <a:gd name="connsiteY6" fmla="*/ 587331 h 587331"/>
              <a:gd name="connsiteX7" fmla="*/ 0 w 2269826"/>
              <a:gd name="connsiteY7" fmla="*/ 493750 h 587331"/>
              <a:gd name="connsiteX8" fmla="*/ 0 w 2269826"/>
              <a:gd name="connsiteY8" fmla="*/ 119438 h 587331"/>
              <a:gd name="connsiteX0" fmla="*/ 21 w 2269847"/>
              <a:gd name="connsiteY0" fmla="*/ 119438 h 587331"/>
              <a:gd name="connsiteX1" fmla="*/ 56964 w 2269847"/>
              <a:gd name="connsiteY1" fmla="*/ 0 h 587331"/>
              <a:gd name="connsiteX2" fmla="*/ 2176266 w 2269847"/>
              <a:gd name="connsiteY2" fmla="*/ 25857 h 587331"/>
              <a:gd name="connsiteX3" fmla="*/ 2269847 w 2269847"/>
              <a:gd name="connsiteY3" fmla="*/ 119438 h 587331"/>
              <a:gd name="connsiteX4" fmla="*/ 2269847 w 2269847"/>
              <a:gd name="connsiteY4" fmla="*/ 493750 h 587331"/>
              <a:gd name="connsiteX5" fmla="*/ 2176266 w 2269847"/>
              <a:gd name="connsiteY5" fmla="*/ 587331 h 587331"/>
              <a:gd name="connsiteX6" fmla="*/ 49107 w 2269847"/>
              <a:gd name="connsiteY6" fmla="*/ 581758 h 587331"/>
              <a:gd name="connsiteX7" fmla="*/ 21 w 2269847"/>
              <a:gd name="connsiteY7" fmla="*/ 493750 h 587331"/>
              <a:gd name="connsiteX8" fmla="*/ 21 w 2269847"/>
              <a:gd name="connsiteY8" fmla="*/ 119438 h 58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9847" h="587331">
                <a:moveTo>
                  <a:pt x="21" y="119438"/>
                </a:moveTo>
                <a:cubicBezTo>
                  <a:pt x="21" y="67755"/>
                  <a:pt x="5281" y="0"/>
                  <a:pt x="56964" y="0"/>
                </a:cubicBezTo>
                <a:cubicBezTo>
                  <a:pt x="751185" y="0"/>
                  <a:pt x="1482045" y="25857"/>
                  <a:pt x="2176266" y="25857"/>
                </a:cubicBezTo>
                <a:cubicBezTo>
                  <a:pt x="2227949" y="25857"/>
                  <a:pt x="2269847" y="67755"/>
                  <a:pt x="2269847" y="119438"/>
                </a:cubicBezTo>
                <a:lnTo>
                  <a:pt x="2269847" y="493750"/>
                </a:lnTo>
                <a:cubicBezTo>
                  <a:pt x="2269847" y="545433"/>
                  <a:pt x="2227949" y="587331"/>
                  <a:pt x="2176266" y="587331"/>
                </a:cubicBezTo>
                <a:lnTo>
                  <a:pt x="49107" y="581758"/>
                </a:lnTo>
                <a:cubicBezTo>
                  <a:pt x="-2576" y="581758"/>
                  <a:pt x="21" y="545433"/>
                  <a:pt x="21" y="493750"/>
                </a:cubicBezTo>
                <a:lnTo>
                  <a:pt x="21" y="1194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11865" y="5554134"/>
            <a:ext cx="12564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prstClr val="white"/>
                </a:solidFill>
                <a:latin typeface="Corbel" panose="020B0503020204020204" pitchFamily="34" charset="0"/>
              </a:rPr>
              <a:t>e</a:t>
            </a:r>
            <a:r>
              <a:rPr lang="en-GB" sz="6000" dirty="0" smtClean="0">
                <a:solidFill>
                  <a:prstClr val="white"/>
                </a:solidFill>
                <a:latin typeface="Corbel" panose="020B0503020204020204" pitchFamily="34" charset="0"/>
              </a:rPr>
              <a:t>fficient </a:t>
            </a:r>
            <a:r>
              <a:rPr lang="en-GB" sz="6000" dirty="0">
                <a:solidFill>
                  <a:prstClr val="white"/>
                </a:solidFill>
                <a:latin typeface="Corbel" panose="020B0503020204020204" pitchFamily="34" charset="0"/>
              </a:rPr>
              <a:t>asset </a:t>
            </a:r>
            <a:r>
              <a:rPr lang="en-GB" sz="6000" dirty="0" smtClean="0">
                <a:solidFill>
                  <a:prstClr val="white"/>
                </a:solidFill>
                <a:latin typeface="Corbel" panose="020B0503020204020204" pitchFamily="34" charset="0"/>
              </a:rPr>
              <a:t>monitoring </a:t>
            </a:r>
            <a:endParaRPr lang="en-GB" sz="60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62534" y="1236133"/>
            <a:ext cx="1286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orbel" panose="020B0503020204020204" pitchFamily="34" charset="0"/>
              </a:rPr>
              <a:t>©</a:t>
            </a:r>
            <a:endParaRPr lang="en-GB" sz="6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0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C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65117" y="1063105"/>
            <a:ext cx="3112168" cy="305971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157621" y="1805986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 smtClean="0">
                <a:solidFill>
                  <a:prstClr val="white"/>
                </a:solidFill>
                <a:latin typeface="Corbel" panose="020B0503020204020204" pitchFamily="34" charset="0"/>
              </a:rPr>
              <a:t>Asset</a:t>
            </a:r>
            <a:r>
              <a:rPr lang="en-GB" sz="8800" dirty="0" smtClean="0">
                <a:solidFill>
                  <a:prstClr val="white"/>
                </a:solidFill>
                <a:latin typeface="Corbel" panose="020B0503020204020204" pitchFamily="34" charset="0"/>
              </a:rPr>
              <a:t> Buddy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535582">
            <a:off x="5320265" y="4106042"/>
            <a:ext cx="2269847" cy="587331"/>
          </a:xfrm>
          <a:custGeom>
            <a:avLst/>
            <a:gdLst>
              <a:gd name="connsiteX0" fmla="*/ 0 w 2269826"/>
              <a:gd name="connsiteY0" fmla="*/ 93581 h 561474"/>
              <a:gd name="connsiteX1" fmla="*/ 93581 w 2269826"/>
              <a:gd name="connsiteY1" fmla="*/ 0 h 561474"/>
              <a:gd name="connsiteX2" fmla="*/ 2176245 w 2269826"/>
              <a:gd name="connsiteY2" fmla="*/ 0 h 561474"/>
              <a:gd name="connsiteX3" fmla="*/ 2269826 w 2269826"/>
              <a:gd name="connsiteY3" fmla="*/ 93581 h 561474"/>
              <a:gd name="connsiteX4" fmla="*/ 2269826 w 2269826"/>
              <a:gd name="connsiteY4" fmla="*/ 467893 h 561474"/>
              <a:gd name="connsiteX5" fmla="*/ 2176245 w 2269826"/>
              <a:gd name="connsiteY5" fmla="*/ 561474 h 561474"/>
              <a:gd name="connsiteX6" fmla="*/ 93581 w 2269826"/>
              <a:gd name="connsiteY6" fmla="*/ 561474 h 561474"/>
              <a:gd name="connsiteX7" fmla="*/ 0 w 2269826"/>
              <a:gd name="connsiteY7" fmla="*/ 467893 h 561474"/>
              <a:gd name="connsiteX8" fmla="*/ 0 w 2269826"/>
              <a:gd name="connsiteY8" fmla="*/ 93581 h 561474"/>
              <a:gd name="connsiteX0" fmla="*/ 0 w 2269826"/>
              <a:gd name="connsiteY0" fmla="*/ 119438 h 587331"/>
              <a:gd name="connsiteX1" fmla="*/ 56943 w 2269826"/>
              <a:gd name="connsiteY1" fmla="*/ 0 h 587331"/>
              <a:gd name="connsiteX2" fmla="*/ 2176245 w 2269826"/>
              <a:gd name="connsiteY2" fmla="*/ 25857 h 587331"/>
              <a:gd name="connsiteX3" fmla="*/ 2269826 w 2269826"/>
              <a:gd name="connsiteY3" fmla="*/ 119438 h 587331"/>
              <a:gd name="connsiteX4" fmla="*/ 2269826 w 2269826"/>
              <a:gd name="connsiteY4" fmla="*/ 493750 h 587331"/>
              <a:gd name="connsiteX5" fmla="*/ 2176245 w 2269826"/>
              <a:gd name="connsiteY5" fmla="*/ 587331 h 587331"/>
              <a:gd name="connsiteX6" fmla="*/ 93581 w 2269826"/>
              <a:gd name="connsiteY6" fmla="*/ 587331 h 587331"/>
              <a:gd name="connsiteX7" fmla="*/ 0 w 2269826"/>
              <a:gd name="connsiteY7" fmla="*/ 493750 h 587331"/>
              <a:gd name="connsiteX8" fmla="*/ 0 w 2269826"/>
              <a:gd name="connsiteY8" fmla="*/ 119438 h 587331"/>
              <a:gd name="connsiteX0" fmla="*/ 21 w 2269847"/>
              <a:gd name="connsiteY0" fmla="*/ 119438 h 587331"/>
              <a:gd name="connsiteX1" fmla="*/ 56964 w 2269847"/>
              <a:gd name="connsiteY1" fmla="*/ 0 h 587331"/>
              <a:gd name="connsiteX2" fmla="*/ 2176266 w 2269847"/>
              <a:gd name="connsiteY2" fmla="*/ 25857 h 587331"/>
              <a:gd name="connsiteX3" fmla="*/ 2269847 w 2269847"/>
              <a:gd name="connsiteY3" fmla="*/ 119438 h 587331"/>
              <a:gd name="connsiteX4" fmla="*/ 2269847 w 2269847"/>
              <a:gd name="connsiteY4" fmla="*/ 493750 h 587331"/>
              <a:gd name="connsiteX5" fmla="*/ 2176266 w 2269847"/>
              <a:gd name="connsiteY5" fmla="*/ 587331 h 587331"/>
              <a:gd name="connsiteX6" fmla="*/ 49107 w 2269847"/>
              <a:gd name="connsiteY6" fmla="*/ 581758 h 587331"/>
              <a:gd name="connsiteX7" fmla="*/ 21 w 2269847"/>
              <a:gd name="connsiteY7" fmla="*/ 493750 h 587331"/>
              <a:gd name="connsiteX8" fmla="*/ 21 w 2269847"/>
              <a:gd name="connsiteY8" fmla="*/ 119438 h 58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9847" h="587331">
                <a:moveTo>
                  <a:pt x="21" y="119438"/>
                </a:moveTo>
                <a:cubicBezTo>
                  <a:pt x="21" y="67755"/>
                  <a:pt x="5281" y="0"/>
                  <a:pt x="56964" y="0"/>
                </a:cubicBezTo>
                <a:cubicBezTo>
                  <a:pt x="751185" y="0"/>
                  <a:pt x="1482045" y="25857"/>
                  <a:pt x="2176266" y="25857"/>
                </a:cubicBezTo>
                <a:cubicBezTo>
                  <a:pt x="2227949" y="25857"/>
                  <a:pt x="2269847" y="67755"/>
                  <a:pt x="2269847" y="119438"/>
                </a:cubicBezTo>
                <a:lnTo>
                  <a:pt x="2269847" y="493750"/>
                </a:lnTo>
                <a:cubicBezTo>
                  <a:pt x="2269847" y="545433"/>
                  <a:pt x="2227949" y="587331"/>
                  <a:pt x="2176266" y="587331"/>
                </a:cubicBezTo>
                <a:lnTo>
                  <a:pt x="49107" y="581758"/>
                </a:lnTo>
                <a:cubicBezTo>
                  <a:pt x="-2576" y="581758"/>
                  <a:pt x="21" y="545433"/>
                  <a:pt x="21" y="493750"/>
                </a:cubicBezTo>
                <a:lnTo>
                  <a:pt x="21" y="1194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11865" y="5554134"/>
            <a:ext cx="12564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prstClr val="white"/>
                </a:solidFill>
                <a:latin typeface="Corbel" panose="020B0503020204020204" pitchFamily="34" charset="0"/>
              </a:rPr>
              <a:t>e</a:t>
            </a:r>
            <a:r>
              <a:rPr lang="en-GB" sz="6000" dirty="0" smtClean="0">
                <a:solidFill>
                  <a:prstClr val="white"/>
                </a:solidFill>
                <a:latin typeface="Corbel" panose="020B0503020204020204" pitchFamily="34" charset="0"/>
              </a:rPr>
              <a:t>fficient </a:t>
            </a:r>
            <a:r>
              <a:rPr lang="en-GB" sz="6000" dirty="0">
                <a:solidFill>
                  <a:prstClr val="white"/>
                </a:solidFill>
                <a:latin typeface="Corbel" panose="020B0503020204020204" pitchFamily="34" charset="0"/>
              </a:rPr>
              <a:t>asset </a:t>
            </a:r>
            <a:r>
              <a:rPr lang="en-GB" sz="6000" dirty="0" smtClean="0">
                <a:solidFill>
                  <a:prstClr val="white"/>
                </a:solidFill>
                <a:latin typeface="Corbel" panose="020B0503020204020204" pitchFamily="34" charset="0"/>
              </a:rPr>
              <a:t>monitoring </a:t>
            </a:r>
            <a:endParaRPr lang="en-GB" sz="60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62534" y="1236133"/>
            <a:ext cx="1286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orbel" panose="020B0503020204020204" pitchFamily="34" charset="0"/>
              </a:rPr>
              <a:t>©</a:t>
            </a:r>
            <a:endParaRPr lang="en-GB" sz="6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1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46583" y="1350970"/>
            <a:ext cx="3112168" cy="305971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39087" y="2093851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 smtClean="0">
                <a:latin typeface="Corbel" panose="020B0503020204020204" pitchFamily="34" charset="0"/>
              </a:rPr>
              <a:t>Asset</a:t>
            </a:r>
            <a:r>
              <a:rPr lang="en-GB" sz="8800" dirty="0" smtClean="0">
                <a:latin typeface="Corbel" panose="020B0503020204020204" pitchFamily="34" charset="0"/>
              </a:rPr>
              <a:t> Buddy</a:t>
            </a:r>
            <a:endParaRPr lang="en-GB" sz="8800" dirty="0">
              <a:latin typeface="Corbel" panose="020B0503020204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535582">
            <a:off x="5201731" y="4393907"/>
            <a:ext cx="2269847" cy="587331"/>
          </a:xfrm>
          <a:custGeom>
            <a:avLst/>
            <a:gdLst>
              <a:gd name="connsiteX0" fmla="*/ 0 w 2269826"/>
              <a:gd name="connsiteY0" fmla="*/ 93581 h 561474"/>
              <a:gd name="connsiteX1" fmla="*/ 93581 w 2269826"/>
              <a:gd name="connsiteY1" fmla="*/ 0 h 561474"/>
              <a:gd name="connsiteX2" fmla="*/ 2176245 w 2269826"/>
              <a:gd name="connsiteY2" fmla="*/ 0 h 561474"/>
              <a:gd name="connsiteX3" fmla="*/ 2269826 w 2269826"/>
              <a:gd name="connsiteY3" fmla="*/ 93581 h 561474"/>
              <a:gd name="connsiteX4" fmla="*/ 2269826 w 2269826"/>
              <a:gd name="connsiteY4" fmla="*/ 467893 h 561474"/>
              <a:gd name="connsiteX5" fmla="*/ 2176245 w 2269826"/>
              <a:gd name="connsiteY5" fmla="*/ 561474 h 561474"/>
              <a:gd name="connsiteX6" fmla="*/ 93581 w 2269826"/>
              <a:gd name="connsiteY6" fmla="*/ 561474 h 561474"/>
              <a:gd name="connsiteX7" fmla="*/ 0 w 2269826"/>
              <a:gd name="connsiteY7" fmla="*/ 467893 h 561474"/>
              <a:gd name="connsiteX8" fmla="*/ 0 w 2269826"/>
              <a:gd name="connsiteY8" fmla="*/ 93581 h 561474"/>
              <a:gd name="connsiteX0" fmla="*/ 0 w 2269826"/>
              <a:gd name="connsiteY0" fmla="*/ 119438 h 587331"/>
              <a:gd name="connsiteX1" fmla="*/ 56943 w 2269826"/>
              <a:gd name="connsiteY1" fmla="*/ 0 h 587331"/>
              <a:gd name="connsiteX2" fmla="*/ 2176245 w 2269826"/>
              <a:gd name="connsiteY2" fmla="*/ 25857 h 587331"/>
              <a:gd name="connsiteX3" fmla="*/ 2269826 w 2269826"/>
              <a:gd name="connsiteY3" fmla="*/ 119438 h 587331"/>
              <a:gd name="connsiteX4" fmla="*/ 2269826 w 2269826"/>
              <a:gd name="connsiteY4" fmla="*/ 493750 h 587331"/>
              <a:gd name="connsiteX5" fmla="*/ 2176245 w 2269826"/>
              <a:gd name="connsiteY5" fmla="*/ 587331 h 587331"/>
              <a:gd name="connsiteX6" fmla="*/ 93581 w 2269826"/>
              <a:gd name="connsiteY6" fmla="*/ 587331 h 587331"/>
              <a:gd name="connsiteX7" fmla="*/ 0 w 2269826"/>
              <a:gd name="connsiteY7" fmla="*/ 493750 h 587331"/>
              <a:gd name="connsiteX8" fmla="*/ 0 w 2269826"/>
              <a:gd name="connsiteY8" fmla="*/ 119438 h 587331"/>
              <a:gd name="connsiteX0" fmla="*/ 21 w 2269847"/>
              <a:gd name="connsiteY0" fmla="*/ 119438 h 587331"/>
              <a:gd name="connsiteX1" fmla="*/ 56964 w 2269847"/>
              <a:gd name="connsiteY1" fmla="*/ 0 h 587331"/>
              <a:gd name="connsiteX2" fmla="*/ 2176266 w 2269847"/>
              <a:gd name="connsiteY2" fmla="*/ 25857 h 587331"/>
              <a:gd name="connsiteX3" fmla="*/ 2269847 w 2269847"/>
              <a:gd name="connsiteY3" fmla="*/ 119438 h 587331"/>
              <a:gd name="connsiteX4" fmla="*/ 2269847 w 2269847"/>
              <a:gd name="connsiteY4" fmla="*/ 493750 h 587331"/>
              <a:gd name="connsiteX5" fmla="*/ 2176266 w 2269847"/>
              <a:gd name="connsiteY5" fmla="*/ 587331 h 587331"/>
              <a:gd name="connsiteX6" fmla="*/ 49107 w 2269847"/>
              <a:gd name="connsiteY6" fmla="*/ 581758 h 587331"/>
              <a:gd name="connsiteX7" fmla="*/ 21 w 2269847"/>
              <a:gd name="connsiteY7" fmla="*/ 493750 h 587331"/>
              <a:gd name="connsiteX8" fmla="*/ 21 w 2269847"/>
              <a:gd name="connsiteY8" fmla="*/ 119438 h 58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9847" h="587331">
                <a:moveTo>
                  <a:pt x="21" y="119438"/>
                </a:moveTo>
                <a:cubicBezTo>
                  <a:pt x="21" y="67755"/>
                  <a:pt x="5281" y="0"/>
                  <a:pt x="56964" y="0"/>
                </a:cubicBezTo>
                <a:cubicBezTo>
                  <a:pt x="751185" y="0"/>
                  <a:pt x="1482045" y="25857"/>
                  <a:pt x="2176266" y="25857"/>
                </a:cubicBezTo>
                <a:cubicBezTo>
                  <a:pt x="2227949" y="25857"/>
                  <a:pt x="2269847" y="67755"/>
                  <a:pt x="2269847" y="119438"/>
                </a:cubicBezTo>
                <a:lnTo>
                  <a:pt x="2269847" y="493750"/>
                </a:lnTo>
                <a:cubicBezTo>
                  <a:pt x="2269847" y="545433"/>
                  <a:pt x="2227949" y="587331"/>
                  <a:pt x="2176266" y="587331"/>
                </a:cubicBezTo>
                <a:lnTo>
                  <a:pt x="49107" y="581758"/>
                </a:lnTo>
                <a:cubicBezTo>
                  <a:pt x="-2576" y="581758"/>
                  <a:pt x="21" y="545433"/>
                  <a:pt x="21" y="493750"/>
                </a:cubicBezTo>
                <a:lnTo>
                  <a:pt x="21" y="1194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07067" y="5469467"/>
            <a:ext cx="12141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latin typeface="Corbel" panose="020B0503020204020204" pitchFamily="34" charset="0"/>
              </a:rPr>
              <a:t>efficient </a:t>
            </a:r>
            <a:r>
              <a:rPr lang="en-GB" sz="6000" dirty="0">
                <a:latin typeface="Corbel" panose="020B0503020204020204" pitchFamily="34" charset="0"/>
              </a:rPr>
              <a:t>asset </a:t>
            </a:r>
            <a:r>
              <a:rPr lang="en-GB" sz="6000" dirty="0" smtClean="0">
                <a:latin typeface="Corbel" panose="020B0503020204020204" pitchFamily="34" charset="0"/>
              </a:rPr>
              <a:t>monitoring </a:t>
            </a:r>
            <a:endParaRPr lang="en-GB" sz="6000" dirty="0">
              <a:latin typeface="Corbel" panose="020B05030202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0" y="1523998"/>
            <a:ext cx="1286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latin typeface="Corbel" panose="020B0503020204020204" pitchFamily="34" charset="0"/>
              </a:rPr>
              <a:t>©</a:t>
            </a:r>
            <a:endParaRPr lang="en-GB" sz="6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4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7894" y="1689475"/>
            <a:ext cx="3126591" cy="2416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2821" y="1572125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Corbel" panose="020B0503020204020204" pitchFamily="34" charset="0"/>
              </a:rPr>
              <a:t>a</a:t>
            </a:r>
            <a:r>
              <a:rPr lang="en-GB" sz="8800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</a:t>
            </a:r>
            <a:r>
              <a:rPr lang="en-GB" sz="8800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ssetopus</a:t>
            </a:r>
            <a:endParaRPr lang="en-GB" sz="88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9916" y="4555959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orbel" panose="020B0503020204020204" pitchFamily="34" charset="0"/>
                <a:cs typeface="Arial" panose="020B0604020202020204" pitchFamily="34" charset="0"/>
              </a:rPr>
              <a:t>s</a:t>
            </a:r>
            <a:r>
              <a:rPr lang="en-GB" sz="2000" dirty="0" smtClean="0">
                <a:latin typeface="Corbel" panose="020B0503020204020204" pitchFamily="34" charset="0"/>
                <a:cs typeface="Arial" panose="020B0604020202020204" pitchFamily="34" charset="0"/>
              </a:rPr>
              <a:t>et a task</a:t>
            </a:r>
            <a:endParaRPr lang="en-GB" sz="2000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1676400" y="4130841"/>
            <a:ext cx="2646947" cy="1026695"/>
          </a:xfrm>
          <a:prstGeom prst="wedgeRoundRectCallout">
            <a:avLst>
              <a:gd name="adj1" fmla="val 64667"/>
              <a:gd name="adj2" fmla="val 12500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539916" y="5694949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rbel" panose="020B05030202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do a community task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1684421" y="5229726"/>
            <a:ext cx="2646947" cy="1026695"/>
          </a:xfrm>
          <a:prstGeom prst="wedgeRoundRectCallout">
            <a:avLst>
              <a:gd name="adj1" fmla="val 64667"/>
              <a:gd name="adj2" fmla="val 12500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531895" y="5093370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rbel" panose="020B05030202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do a commercial task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41094" y="4395537"/>
            <a:ext cx="218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Report something new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005262" y="5414212"/>
            <a:ext cx="223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 a task the asset manager sets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4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39916" y="4555959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orbel" panose="020B0503020204020204" pitchFamily="34" charset="0"/>
                <a:cs typeface="Arial" panose="020B0604020202020204" pitchFamily="34" charset="0"/>
              </a:rPr>
              <a:t>s</a:t>
            </a:r>
            <a:r>
              <a:rPr lang="en-GB" sz="2000" dirty="0" smtClean="0">
                <a:latin typeface="Corbel" panose="020B0503020204020204" pitchFamily="34" charset="0"/>
                <a:cs typeface="Arial" panose="020B0604020202020204" pitchFamily="34" charset="0"/>
              </a:rPr>
              <a:t>et a task</a:t>
            </a:r>
            <a:endParaRPr lang="en-GB" sz="2000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9916" y="5694949"/>
            <a:ext cx="4235116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Corbel" panose="020B0503020204020204" pitchFamily="34" charset="0"/>
                <a:cs typeface="Arial" panose="020B0604020202020204" pitchFamily="34" charset="0"/>
              </a:rPr>
              <a:t>do a community task</a:t>
            </a:r>
            <a:endParaRPr lang="en-GB" sz="2000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7340" y="1803072"/>
            <a:ext cx="3126591" cy="2416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2821" y="1572125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Corbel" panose="020B0503020204020204" pitchFamily="34" charset="0"/>
              </a:rPr>
              <a:t>a</a:t>
            </a:r>
            <a:r>
              <a:rPr lang="en-GB" sz="8800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</a:t>
            </a:r>
            <a:r>
              <a:rPr lang="en-GB" sz="8800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ssetopus</a:t>
            </a:r>
            <a:endParaRPr lang="en-GB" sz="88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1895" y="5093370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rbel" panose="020B05030202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do a commercial task</a:t>
            </a:r>
          </a:p>
        </p:txBody>
      </p:sp>
    </p:spTree>
    <p:extLst>
      <p:ext uri="{BB962C8B-B14F-4D97-AF65-F5344CB8AC3E}">
        <p14:creationId xmlns:p14="http://schemas.microsoft.com/office/powerpoint/2010/main" val="19660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312</Words>
  <Application>Microsoft Macintosh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Earl</dc:creator>
  <cp:lastModifiedBy>Microsoft Office User</cp:lastModifiedBy>
  <cp:revision>15</cp:revision>
  <dcterms:created xsi:type="dcterms:W3CDTF">2018-01-27T11:08:40Z</dcterms:created>
  <dcterms:modified xsi:type="dcterms:W3CDTF">2018-01-28T01:27:08Z</dcterms:modified>
</cp:coreProperties>
</file>