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0" r:id="rId5"/>
    <p:sldId id="261" r:id="rId6"/>
    <p:sldId id="275" r:id="rId7"/>
    <p:sldId id="266" r:id="rId8"/>
    <p:sldId id="271" r:id="rId9"/>
    <p:sldId id="272" r:id="rId10"/>
    <p:sldId id="273" r:id="rId11"/>
    <p:sldId id="274" r:id="rId12"/>
    <p:sldId id="278" r:id="rId13"/>
    <p:sldId id="276" r:id="rId14"/>
    <p:sldId id="277" r:id="rId15"/>
    <p:sldId id="280" r:id="rId16"/>
    <p:sldId id="28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287" y="2213397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1768" y="1982450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prstClr val="black"/>
                </a:solidFill>
              </a:rPr>
              <a:t>Max distance              2      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30     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748" y="2855494"/>
            <a:ext cx="43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894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8379" y="1604209"/>
            <a:ext cx="5277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Health  and Safety moment: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Wear sensible shoes 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Never put yourself at risk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24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me – let’s go!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939"/>
          <a:stretch/>
        </p:blipFill>
        <p:spPr>
          <a:xfrm>
            <a:off x="2000249" y="1138988"/>
            <a:ext cx="4803134" cy="5296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074" y="5101389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46295" y="1130968"/>
            <a:ext cx="84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ASSET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48589" y="5909481"/>
            <a:ext cx="5614738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Ready to take the photo?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5010" y="2436366"/>
            <a:ext cx="3497179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Report health and safety issue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62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2957449" y="264193"/>
            <a:ext cx="6277102" cy="602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0189" y="5949587"/>
            <a:ext cx="59516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Is this your best photo?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323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2957449" y="264193"/>
            <a:ext cx="6277102" cy="602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0189" y="5949587"/>
            <a:ext cx="5951621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Is this your best photo?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5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033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REVIEW: Xiaomi&amp;#39;s Redmi 2 smartphone | Inquirer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55" y="257249"/>
            <a:ext cx="3618174" cy="64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 flipV="1">
            <a:off x="4732421" y="577514"/>
            <a:ext cx="2727158" cy="1187118"/>
          </a:xfrm>
          <a:prstGeom prst="wedgeRoundRectCallout">
            <a:avLst>
              <a:gd name="adj1" fmla="val -22598"/>
              <a:gd name="adj2" fmla="val 7466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24926" y="834189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Hey we have a task for you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0022" y="2229852"/>
            <a:ext cx="332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User preferences for preferred task distance, level and time.</a:t>
            </a:r>
            <a:endParaRPr lang="en-GB" sz="3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8717" y="766011"/>
            <a:ext cx="994610" cy="7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4130841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community task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684421" y="522972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1094" y="4395537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Report something new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005262" y="5414212"/>
            <a:ext cx="22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a task the asset manager 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do a community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</p:spTree>
    <p:extLst>
      <p:ext uri="{BB962C8B-B14F-4D97-AF65-F5344CB8AC3E}">
        <p14:creationId xmlns:p14="http://schemas.microsoft.com/office/powerpoint/2010/main" val="1966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 smtClean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ign in using </a:t>
            </a:r>
            <a:r>
              <a:rPr lang="en-GB" sz="2000" dirty="0" err="1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facebook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sign in using twitter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9917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sign in using email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00526" y="1868904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65220" y="2133600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Quick task function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12296" y="402656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6990" y="4291262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Makes a walk/active trip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76463" y="5590671"/>
            <a:ext cx="2470484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25115" y="5759114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Meet new people</a:t>
            </a:r>
          </a:p>
          <a:p>
            <a:r>
              <a:rPr lang="en-GB" dirty="0" smtClean="0"/>
              <a:t>Social media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692189" y="96252"/>
            <a:ext cx="2470484" cy="1026695"/>
          </a:xfrm>
          <a:prstGeom prst="wedgeRoundRectCallout">
            <a:avLst>
              <a:gd name="adj1" fmla="val 12070"/>
              <a:gd name="adj2" fmla="val 12812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940841" y="168443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Phone notifications of tasks whilst you are on the go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609221" y="4323347"/>
            <a:ext cx="2470484" cy="1026695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857873" y="4395538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number and the impact of your tasks</a:t>
            </a:r>
          </a:p>
          <a:p>
            <a:r>
              <a:rPr lang="en-GB" dirty="0" smtClean="0"/>
              <a:t>Get rewarded!</a:t>
            </a:r>
            <a:endParaRPr lang="en-GB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392653" y="2951747"/>
            <a:ext cx="2470484" cy="721894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9496926" y="3099956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Extreme inspections!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2842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Task near me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Max distance                    km</a:t>
            </a:r>
          </a:p>
          <a:p>
            <a:endParaRPr lang="en-GB" sz="3000" dirty="0"/>
          </a:p>
          <a:p>
            <a:r>
              <a:rPr lang="en-GB" sz="3000" dirty="0" smtClean="0"/>
              <a:t>Max time                           min</a:t>
            </a:r>
          </a:p>
          <a:p>
            <a:endParaRPr lang="en-GB" sz="3000" dirty="0"/>
          </a:p>
          <a:p>
            <a:r>
              <a:rPr lang="en-GB" sz="3000" dirty="0" smtClean="0"/>
              <a:t>Level  </a:t>
            </a:r>
          </a:p>
          <a:p>
            <a:endParaRPr lang="en-GB" sz="3000" dirty="0"/>
          </a:p>
          <a:p>
            <a:r>
              <a:rPr lang="en-GB" sz="3000" dirty="0" smtClean="0"/>
              <a:t>Easy 		Active              Elite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Max distance              </a:t>
            </a:r>
            <a:r>
              <a:rPr lang="en-GB" sz="3000" dirty="0" smtClean="0"/>
              <a:t>2      </a:t>
            </a:r>
            <a:r>
              <a:rPr lang="en-GB" sz="3000" dirty="0">
                <a:solidFill>
                  <a:prstClr val="black"/>
                </a:solidFill>
              </a:rPr>
              <a:t>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</a:t>
            </a:r>
            <a:r>
              <a:rPr lang="en-GB" sz="3000" dirty="0" smtClean="0">
                <a:solidFill>
                  <a:prstClr val="black"/>
                </a:solidFill>
              </a:rPr>
              <a:t>30     </a:t>
            </a:r>
            <a:r>
              <a:rPr lang="en-GB" sz="3000" dirty="0">
                <a:solidFill>
                  <a:prstClr val="black"/>
                </a:solidFill>
              </a:rPr>
              <a:t>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282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Earl</dc:creator>
  <cp:lastModifiedBy>Eleanor Earl</cp:lastModifiedBy>
  <cp:revision>8</cp:revision>
  <dcterms:created xsi:type="dcterms:W3CDTF">2018-01-27T11:08:40Z</dcterms:created>
  <dcterms:modified xsi:type="dcterms:W3CDTF">2018-01-27T17:15:14Z</dcterms:modified>
</cp:coreProperties>
</file>