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4791-0B6D-4C57-99EF-64B24B6A7F4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0928-A637-4A84-A70D-D8469E0C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8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4791-0B6D-4C57-99EF-64B24B6A7F4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0928-A637-4A84-A70D-D8469E0C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4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4791-0B6D-4C57-99EF-64B24B6A7F4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0928-A637-4A84-A70D-D8469E0C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5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4791-0B6D-4C57-99EF-64B24B6A7F4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0928-A637-4A84-A70D-D8469E0C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6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4791-0B6D-4C57-99EF-64B24B6A7F4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0928-A637-4A84-A70D-D8469E0C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5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4791-0B6D-4C57-99EF-64B24B6A7F4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0928-A637-4A84-A70D-D8469E0C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1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4791-0B6D-4C57-99EF-64B24B6A7F4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0928-A637-4A84-A70D-D8469E0C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9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4791-0B6D-4C57-99EF-64B24B6A7F4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0928-A637-4A84-A70D-D8469E0C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4791-0B6D-4C57-99EF-64B24B6A7F4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0928-A637-4A84-A70D-D8469E0C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2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4791-0B6D-4C57-99EF-64B24B6A7F4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0928-A637-4A84-A70D-D8469E0C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8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4791-0B6D-4C57-99EF-64B24B6A7F4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0928-A637-4A84-A70D-D8469E0C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D4791-0B6D-4C57-99EF-64B24B6A7F4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F0928-A637-4A84-A70D-D8469E0C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1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06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JavaScript – Core Concepts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53048"/>
            <a:ext cx="9144000" cy="269168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Agenda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Scopes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Hoisting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Closure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JS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OOJS(this &amp; Object Prototypes)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ES6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778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699"/>
            <a:ext cx="10515600" cy="940157"/>
          </a:xfrm>
        </p:spPr>
        <p:txBody>
          <a:bodyPr/>
          <a:lstStyle/>
          <a:p>
            <a:r>
              <a:rPr lang="en-US" dirty="0" smtClean="0"/>
              <a:t>Scopes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45"/>
            <a:ext cx="10515600" cy="5125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Scopes Work?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utput: ???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70" y="1893193"/>
            <a:ext cx="7186412" cy="319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3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Scope in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5617"/>
            <a:ext cx="10515600" cy="45413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Lexical Scope</a:t>
            </a:r>
          </a:p>
          <a:p>
            <a:pPr marL="457200" lvl="1" indent="0">
              <a:buNone/>
            </a:pPr>
            <a:r>
              <a:rPr lang="en-US" dirty="0" smtClean="0"/>
              <a:t>Also referred as functional Scope. Variable access is within a function.</a:t>
            </a:r>
          </a:p>
          <a:p>
            <a:pPr marL="457200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Global Scope</a:t>
            </a:r>
          </a:p>
          <a:p>
            <a:pPr marL="457200" lvl="1" indent="0">
              <a:buNone/>
            </a:pPr>
            <a:r>
              <a:rPr lang="en-US" dirty="0" smtClean="0"/>
              <a:t>Generally refers to the root file’s scope or window scope in Browser.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Block Level Scope</a:t>
            </a:r>
          </a:p>
          <a:p>
            <a:pPr marL="457200" lvl="1" indent="0">
              <a:buNone/>
            </a:pPr>
            <a:r>
              <a:rPr lang="en-US" dirty="0" smtClean="0"/>
              <a:t>Available from ES6. Variable access is within that block of code.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520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r>
              <a:rPr lang="en-US" dirty="0" smtClean="0"/>
              <a:t>Scope – Look 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004" y="1416676"/>
            <a:ext cx="5138669" cy="49326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59132" y="1648495"/>
            <a:ext cx="3232597" cy="44689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Scope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230" y="1992203"/>
            <a:ext cx="4098164" cy="4415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39437" y="2524259"/>
            <a:ext cx="2820473" cy="33485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837" y="2689940"/>
            <a:ext cx="3970605" cy="41386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624837" y="3801544"/>
            <a:ext cx="2429011" cy="18909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5435" y="4090650"/>
            <a:ext cx="3421754" cy="4298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837" y="3168599"/>
            <a:ext cx="2429011" cy="40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Hoisting – Chicken or the Egg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189"/>
            <a:ext cx="10515600" cy="5133774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The </a:t>
            </a:r>
            <a:r>
              <a:rPr lang="en-US" dirty="0"/>
              <a:t>variable and function declarations are "moved" from where they appear in the flow of the code to the top of the code.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871" y="2021983"/>
            <a:ext cx="3264820" cy="17168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871" y="4076315"/>
            <a:ext cx="3264820" cy="176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766" y="2021983"/>
            <a:ext cx="5228823" cy="375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Closure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189"/>
            <a:ext cx="10515600" cy="5133774"/>
          </a:xfrm>
        </p:spPr>
        <p:txBody>
          <a:bodyPr/>
          <a:lstStyle/>
          <a:p>
            <a:r>
              <a:rPr lang="en-US" dirty="0"/>
              <a:t>Closure is when a function is able to remember and access its lexical scope even when that function is executing outside its lexical scope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016" y="2279559"/>
            <a:ext cx="6825803" cy="346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39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JS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0310"/>
            <a:ext cx="10515600" cy="5146653"/>
          </a:xfrm>
        </p:spPr>
        <p:txBody>
          <a:bodyPr/>
          <a:lstStyle/>
          <a:p>
            <a:r>
              <a:rPr lang="en-US" dirty="0" smtClean="0"/>
              <a:t>JavaScript is Single Threaded</a:t>
            </a:r>
          </a:p>
          <a:p>
            <a:r>
              <a:rPr lang="en-US" dirty="0" smtClean="0"/>
              <a:t>Non Blocking code -  Event Loop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29047" y="2253806"/>
            <a:ext cx="1725769" cy="247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Stack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202200" y="2253806"/>
            <a:ext cx="1429555" cy="2099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2682493" y="5442867"/>
            <a:ext cx="2949262" cy="73409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Task Queue	</a:t>
            </a:r>
            <a:endParaRPr lang="en-US" dirty="0"/>
          </a:p>
        </p:txBody>
      </p:sp>
      <p:sp>
        <p:nvSpPr>
          <p:cNvPr id="7" name="Curved Right Arrow 6"/>
          <p:cNvSpPr/>
          <p:nvPr/>
        </p:nvSpPr>
        <p:spPr>
          <a:xfrm>
            <a:off x="1528292" y="4836787"/>
            <a:ext cx="399245" cy="8371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>
            <a:off x="2052032" y="4836787"/>
            <a:ext cx="334850" cy="8500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54816" y="2794715"/>
            <a:ext cx="1347384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4916978" y="4353062"/>
            <a:ext cx="2752" cy="108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1"/>
          </p:cNvCxnSpPr>
          <p:nvPr/>
        </p:nvCxnSpPr>
        <p:spPr>
          <a:xfrm flipH="1" flipV="1">
            <a:off x="1987637" y="5795498"/>
            <a:ext cx="694856" cy="14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4" idx="2"/>
          </p:cNvCxnSpPr>
          <p:nvPr/>
        </p:nvCxnSpPr>
        <p:spPr>
          <a:xfrm flipV="1">
            <a:off x="1987637" y="4726548"/>
            <a:ext cx="4295" cy="1083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111" y="2258937"/>
            <a:ext cx="4809689" cy="380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OOJS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977"/>
            <a:ext cx="10515600" cy="5004986"/>
          </a:xfrm>
        </p:spPr>
        <p:txBody>
          <a:bodyPr/>
          <a:lstStyle/>
          <a:p>
            <a:r>
              <a:rPr lang="en-US" dirty="0" smtClean="0"/>
              <a:t>Is JavaScript an OO Language ?</a:t>
            </a:r>
          </a:p>
          <a:p>
            <a:r>
              <a:rPr lang="en-US" dirty="0" smtClean="0"/>
              <a:t>Do we have classes in JS ?</a:t>
            </a:r>
          </a:p>
          <a:p>
            <a:r>
              <a:rPr lang="en-US" dirty="0" smtClean="0"/>
              <a:t>How inheritance work in JS ?</a:t>
            </a:r>
          </a:p>
          <a:p>
            <a:r>
              <a:rPr lang="en-US" dirty="0" smtClean="0"/>
              <a:t>What does Prototypical inheritance/chaining mean?</a:t>
            </a:r>
          </a:p>
          <a:p>
            <a:r>
              <a:rPr lang="en-US" dirty="0" smtClean="0"/>
              <a:t>What is “this context”?</a:t>
            </a:r>
          </a:p>
          <a:p>
            <a:r>
              <a:rPr lang="en-US" dirty="0" smtClean="0"/>
              <a:t>How to dynamically change “this context”?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4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r>
              <a:rPr lang="en-US" dirty="0" smtClean="0"/>
              <a:t>ES6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3493"/>
            <a:ext cx="10515600" cy="4953470"/>
          </a:xfrm>
        </p:spPr>
        <p:txBody>
          <a:bodyPr/>
          <a:lstStyle/>
          <a:p>
            <a:r>
              <a:rPr lang="en-US" dirty="0" smtClean="0"/>
              <a:t>let and </a:t>
            </a:r>
            <a:r>
              <a:rPr lang="en-US" dirty="0" err="1" smtClean="0"/>
              <a:t>const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Class and extends</a:t>
            </a:r>
          </a:p>
          <a:p>
            <a:r>
              <a:rPr lang="en-US" dirty="0" smtClean="0"/>
              <a:t>Default Parameter value</a:t>
            </a:r>
          </a:p>
          <a:p>
            <a:r>
              <a:rPr lang="en-US" dirty="0" smtClean="0"/>
              <a:t>Spread Operator</a:t>
            </a:r>
          </a:p>
          <a:p>
            <a:r>
              <a:rPr lang="en-US" dirty="0" err="1" smtClean="0"/>
              <a:t>Destructuring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Iterators</a:t>
            </a:r>
          </a:p>
          <a:p>
            <a:r>
              <a:rPr lang="en-US" dirty="0" smtClean="0"/>
              <a:t>static</a:t>
            </a:r>
          </a:p>
          <a:p>
            <a:r>
              <a:rPr lang="en-US" dirty="0" smtClean="0"/>
              <a:t>Promises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189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JavaScript – Core Concepts  </vt:lpstr>
      <vt:lpstr>Scopes </vt:lpstr>
      <vt:lpstr>Types of Scope in JS</vt:lpstr>
      <vt:lpstr>Scope – Look up</vt:lpstr>
      <vt:lpstr>Hoisting – Chicken or the Egg</vt:lpstr>
      <vt:lpstr>Closure </vt:lpstr>
      <vt:lpstr>Async JS </vt:lpstr>
      <vt:lpstr>OOJS</vt:lpstr>
      <vt:lpstr>ES6</vt:lpstr>
    </vt:vector>
  </TitlesOfParts>
  <Company>Tesco Plc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Core Concepts</dc:title>
  <dc:creator>Krishnan, Amarnath</dc:creator>
  <cp:lastModifiedBy>Krishnan, Amarnath</cp:lastModifiedBy>
  <cp:revision>19</cp:revision>
  <dcterms:created xsi:type="dcterms:W3CDTF">2017-07-08T18:03:24Z</dcterms:created>
  <dcterms:modified xsi:type="dcterms:W3CDTF">2017-07-18T06:59:42Z</dcterms:modified>
</cp:coreProperties>
</file>