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1" r:id="rId14"/>
    <p:sldId id="272" r:id="rId15"/>
    <p:sldId id="273"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95BBE6-7E5F-4B9C-9AE5-864E927417EF}" v="8" dt="2023-03-03T18:08:16.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shak Kakani" userId="b0b743155f9bbe1c" providerId="LiveId" clId="{B295BBE6-7E5F-4B9C-9AE5-864E927417EF}"/>
    <pc:docChg chg="custSel addSld modSld">
      <pc:chgData name="Darshak Kakani" userId="b0b743155f9bbe1c" providerId="LiveId" clId="{B295BBE6-7E5F-4B9C-9AE5-864E927417EF}" dt="2023-03-03T18:08:40.502" v="129" actId="1076"/>
      <pc:docMkLst>
        <pc:docMk/>
      </pc:docMkLst>
      <pc:sldChg chg="modSp mod">
        <pc:chgData name="Darshak Kakani" userId="b0b743155f9bbe1c" providerId="LiveId" clId="{B295BBE6-7E5F-4B9C-9AE5-864E927417EF}" dt="2023-03-03T18:00:25.891" v="3" actId="14100"/>
        <pc:sldMkLst>
          <pc:docMk/>
          <pc:sldMk cId="2487348451" sldId="262"/>
        </pc:sldMkLst>
        <pc:picChg chg="mod">
          <ac:chgData name="Darshak Kakani" userId="b0b743155f9bbe1c" providerId="LiveId" clId="{B295BBE6-7E5F-4B9C-9AE5-864E927417EF}" dt="2023-03-03T18:00:25.891" v="3" actId="14100"/>
          <ac:picMkLst>
            <pc:docMk/>
            <pc:sldMk cId="2487348451" sldId="262"/>
            <ac:picMk id="5" creationId="{3B906E96-0AB4-8A77-D7E6-A85EA8C8AEA7}"/>
          </ac:picMkLst>
        </pc:picChg>
      </pc:sldChg>
      <pc:sldChg chg="modSp mod">
        <pc:chgData name="Darshak Kakani" userId="b0b743155f9bbe1c" providerId="LiveId" clId="{B295BBE6-7E5F-4B9C-9AE5-864E927417EF}" dt="2023-03-03T18:00:58.113" v="5" actId="14100"/>
        <pc:sldMkLst>
          <pc:docMk/>
          <pc:sldMk cId="3456802588" sldId="265"/>
        </pc:sldMkLst>
        <pc:picChg chg="mod">
          <ac:chgData name="Darshak Kakani" userId="b0b743155f9bbe1c" providerId="LiveId" clId="{B295BBE6-7E5F-4B9C-9AE5-864E927417EF}" dt="2023-03-03T18:00:58.113" v="5" actId="14100"/>
          <ac:picMkLst>
            <pc:docMk/>
            <pc:sldMk cId="3456802588" sldId="265"/>
            <ac:picMk id="3" creationId="{A5C4F0C7-D3B9-2559-CAB1-CBCE474945C4}"/>
          </ac:picMkLst>
        </pc:picChg>
      </pc:sldChg>
      <pc:sldChg chg="addSp delSp modSp add mod">
        <pc:chgData name="Darshak Kakani" userId="b0b743155f9bbe1c" providerId="LiveId" clId="{B295BBE6-7E5F-4B9C-9AE5-864E927417EF}" dt="2023-03-03T18:07:10.767" v="52" actId="14100"/>
        <pc:sldMkLst>
          <pc:docMk/>
          <pc:sldMk cId="2594463777" sldId="270"/>
        </pc:sldMkLst>
        <pc:spChg chg="del">
          <ac:chgData name="Darshak Kakani" userId="b0b743155f9bbe1c" providerId="LiveId" clId="{B295BBE6-7E5F-4B9C-9AE5-864E927417EF}" dt="2023-03-03T18:01:15.956" v="7" actId="478"/>
          <ac:spMkLst>
            <pc:docMk/>
            <pc:sldMk cId="2594463777" sldId="270"/>
            <ac:spMk id="4" creationId="{5838638C-27FB-8AC4-81CF-09551BA3A6F5}"/>
          </ac:spMkLst>
        </pc:spChg>
        <pc:spChg chg="add mod">
          <ac:chgData name="Darshak Kakani" userId="b0b743155f9bbe1c" providerId="LiveId" clId="{B295BBE6-7E5F-4B9C-9AE5-864E927417EF}" dt="2023-03-03T18:01:24.352" v="10" actId="14100"/>
          <ac:spMkLst>
            <pc:docMk/>
            <pc:sldMk cId="2594463777" sldId="270"/>
            <ac:spMk id="5" creationId="{46224287-C498-023B-6994-D1E2EB3EC382}"/>
          </ac:spMkLst>
        </pc:spChg>
        <pc:spChg chg="add mod">
          <ac:chgData name="Darshak Kakani" userId="b0b743155f9bbe1c" providerId="LiveId" clId="{B295BBE6-7E5F-4B9C-9AE5-864E927417EF}" dt="2023-03-03T18:07:10.767" v="52" actId="14100"/>
          <ac:spMkLst>
            <pc:docMk/>
            <pc:sldMk cId="2594463777" sldId="270"/>
            <ac:spMk id="8" creationId="{708AF406-2AE4-4660-A4D5-DE10CE026664}"/>
          </ac:spMkLst>
        </pc:spChg>
        <pc:picChg chg="del mod">
          <ac:chgData name="Darshak Kakani" userId="b0b743155f9bbe1c" providerId="LiveId" clId="{B295BBE6-7E5F-4B9C-9AE5-864E927417EF}" dt="2023-03-03T18:01:18.333" v="9" actId="478"/>
          <ac:picMkLst>
            <pc:docMk/>
            <pc:sldMk cId="2594463777" sldId="270"/>
            <ac:picMk id="2" creationId="{5467E435-4936-BBD8-BC57-FE48C6718B89}"/>
          </ac:picMkLst>
        </pc:picChg>
        <pc:picChg chg="add mod modCrop">
          <ac:chgData name="Darshak Kakani" userId="b0b743155f9bbe1c" providerId="LiveId" clId="{B295BBE6-7E5F-4B9C-9AE5-864E927417EF}" dt="2023-03-03T18:02:22.901" v="18" actId="1076"/>
          <ac:picMkLst>
            <pc:docMk/>
            <pc:sldMk cId="2594463777" sldId="270"/>
            <ac:picMk id="7" creationId="{A7AEF4B6-F59E-0605-2E28-D3DE325600D9}"/>
          </ac:picMkLst>
        </pc:picChg>
      </pc:sldChg>
      <pc:sldChg chg="addSp delSp modSp add mod">
        <pc:chgData name="Darshak Kakani" userId="b0b743155f9bbe1c" providerId="LiveId" clId="{B295BBE6-7E5F-4B9C-9AE5-864E927417EF}" dt="2023-03-03T18:07:32.883" v="56" actId="1035"/>
        <pc:sldMkLst>
          <pc:docMk/>
          <pc:sldMk cId="330718894" sldId="271"/>
        </pc:sldMkLst>
        <pc:spChg chg="add mod">
          <ac:chgData name="Darshak Kakani" userId="b0b743155f9bbe1c" providerId="LiveId" clId="{B295BBE6-7E5F-4B9C-9AE5-864E927417EF}" dt="2023-03-03T18:07:28.510" v="54" actId="1076"/>
          <ac:spMkLst>
            <pc:docMk/>
            <pc:sldMk cId="330718894" sldId="271"/>
            <ac:spMk id="4" creationId="{5E10BA84-793A-F0AF-6BF3-08C929BD3390}"/>
          </ac:spMkLst>
        </pc:spChg>
        <pc:picChg chg="add mod">
          <ac:chgData name="Darshak Kakani" userId="b0b743155f9bbe1c" providerId="LiveId" clId="{B295BBE6-7E5F-4B9C-9AE5-864E927417EF}" dt="2023-03-03T18:07:32.883" v="56" actId="1035"/>
          <ac:picMkLst>
            <pc:docMk/>
            <pc:sldMk cId="330718894" sldId="271"/>
            <ac:picMk id="3" creationId="{BF67ABFA-466D-2C0B-0CD8-500ED0F4C60B}"/>
          </ac:picMkLst>
        </pc:picChg>
        <pc:picChg chg="del">
          <ac:chgData name="Darshak Kakani" userId="b0b743155f9bbe1c" providerId="LiveId" clId="{B295BBE6-7E5F-4B9C-9AE5-864E927417EF}" dt="2023-03-03T18:02:34.944" v="20" actId="478"/>
          <ac:picMkLst>
            <pc:docMk/>
            <pc:sldMk cId="330718894" sldId="271"/>
            <ac:picMk id="7" creationId="{A7AEF4B6-F59E-0605-2E28-D3DE325600D9}"/>
          </ac:picMkLst>
        </pc:picChg>
      </pc:sldChg>
      <pc:sldChg chg="addSp delSp modSp add mod">
        <pc:chgData name="Darshak Kakani" userId="b0b743155f9bbe1c" providerId="LiveId" clId="{B295BBE6-7E5F-4B9C-9AE5-864E927417EF}" dt="2023-03-03T18:08:07.246" v="102" actId="1076"/>
        <pc:sldMkLst>
          <pc:docMk/>
          <pc:sldMk cId="7957777" sldId="272"/>
        </pc:sldMkLst>
        <pc:spChg chg="add mod">
          <ac:chgData name="Darshak Kakani" userId="b0b743155f9bbe1c" providerId="LiveId" clId="{B295BBE6-7E5F-4B9C-9AE5-864E927417EF}" dt="2023-03-03T18:08:07.246" v="102" actId="1076"/>
          <ac:spMkLst>
            <pc:docMk/>
            <pc:sldMk cId="7957777" sldId="272"/>
            <ac:spMk id="6" creationId="{AE57B3DA-C509-6BE9-47E0-E8027D46A6C6}"/>
          </ac:spMkLst>
        </pc:spChg>
        <pc:picChg chg="del">
          <ac:chgData name="Darshak Kakani" userId="b0b743155f9bbe1c" providerId="LiveId" clId="{B295BBE6-7E5F-4B9C-9AE5-864E927417EF}" dt="2023-03-03T18:02:57.181" v="23" actId="478"/>
          <ac:picMkLst>
            <pc:docMk/>
            <pc:sldMk cId="7957777" sldId="272"/>
            <ac:picMk id="3" creationId="{BF67ABFA-466D-2C0B-0CD8-500ED0F4C60B}"/>
          </ac:picMkLst>
        </pc:picChg>
        <pc:picChg chg="add mod">
          <ac:chgData name="Darshak Kakani" userId="b0b743155f9bbe1c" providerId="LiveId" clId="{B295BBE6-7E5F-4B9C-9AE5-864E927417EF}" dt="2023-03-03T18:03:03.684" v="24" actId="931"/>
          <ac:picMkLst>
            <pc:docMk/>
            <pc:sldMk cId="7957777" sldId="272"/>
            <ac:picMk id="4" creationId="{F50F863A-252E-FCF7-8245-E36A5536CE0F}"/>
          </ac:picMkLst>
        </pc:picChg>
      </pc:sldChg>
      <pc:sldChg chg="addSp modSp add mod">
        <pc:chgData name="Darshak Kakani" userId="b0b743155f9bbe1c" providerId="LiveId" clId="{B295BBE6-7E5F-4B9C-9AE5-864E927417EF}" dt="2023-03-03T18:08:40.502" v="129" actId="1076"/>
        <pc:sldMkLst>
          <pc:docMk/>
          <pc:sldMk cId="742317558" sldId="273"/>
        </pc:sldMkLst>
        <pc:spChg chg="add mod">
          <ac:chgData name="Darshak Kakani" userId="b0b743155f9bbe1c" providerId="LiveId" clId="{B295BBE6-7E5F-4B9C-9AE5-864E927417EF}" dt="2023-03-03T18:08:40.502" v="129" actId="1076"/>
          <ac:spMkLst>
            <pc:docMk/>
            <pc:sldMk cId="742317558" sldId="273"/>
            <ac:spMk id="6" creationId="{C5507932-C806-744B-C524-E4D818130139}"/>
          </ac:spMkLst>
        </pc:spChg>
        <pc:picChg chg="add mod">
          <ac:chgData name="Darshak Kakani" userId="b0b743155f9bbe1c" providerId="LiveId" clId="{B295BBE6-7E5F-4B9C-9AE5-864E927417EF}" dt="2023-03-03T18:03:14.980" v="26" actId="931"/>
          <ac:picMkLst>
            <pc:docMk/>
            <pc:sldMk cId="742317558" sldId="273"/>
            <ac:picMk id="3" creationId="{4BE9E207-EB6A-BACB-CFE9-992F0095310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0F9D-7C42-C010-82D7-2BA8017162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9ACB2F-3681-40EF-ED0F-A7003A020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623A51-CB44-CE20-A309-2777F6F02E8B}"/>
              </a:ext>
            </a:extLst>
          </p:cNvPr>
          <p:cNvSpPr>
            <a:spLocks noGrp="1"/>
          </p:cNvSpPr>
          <p:nvPr>
            <p:ph type="dt" sz="half" idx="10"/>
          </p:nvPr>
        </p:nvSpPr>
        <p:spPr/>
        <p:txBody>
          <a:bodyPr/>
          <a:lstStyle/>
          <a:p>
            <a:fld id="{BF0E7BB4-8026-46E5-9477-18FE11C458A5}" type="datetimeFigureOut">
              <a:rPr lang="en-IN" smtClean="0"/>
              <a:t>04-03-2023</a:t>
            </a:fld>
            <a:endParaRPr lang="en-IN"/>
          </a:p>
        </p:txBody>
      </p:sp>
      <p:sp>
        <p:nvSpPr>
          <p:cNvPr id="5" name="Footer Placeholder 4">
            <a:extLst>
              <a:ext uri="{FF2B5EF4-FFF2-40B4-BE49-F238E27FC236}">
                <a16:creationId xmlns:a16="http://schemas.microsoft.com/office/drawing/2014/main" id="{80B6A40A-F3B7-00A5-523F-9B82261086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68E17D-5F14-D7E9-56D3-358573B91F89}"/>
              </a:ext>
            </a:extLst>
          </p:cNvPr>
          <p:cNvSpPr>
            <a:spLocks noGrp="1"/>
          </p:cNvSpPr>
          <p:nvPr>
            <p:ph type="sldNum" sz="quarter" idx="12"/>
          </p:nvPr>
        </p:nvSpPr>
        <p:spPr/>
        <p:txBody>
          <a:bodyPr/>
          <a:lstStyle/>
          <a:p>
            <a:fld id="{7107F5AB-DF4B-41FE-AF38-3972DBE9BE0C}" type="slidenum">
              <a:rPr lang="en-IN" smtClean="0"/>
              <a:t>‹#›</a:t>
            </a:fld>
            <a:endParaRPr lang="en-IN"/>
          </a:p>
        </p:txBody>
      </p:sp>
    </p:spTree>
    <p:extLst>
      <p:ext uri="{BB962C8B-B14F-4D97-AF65-F5344CB8AC3E}">
        <p14:creationId xmlns:p14="http://schemas.microsoft.com/office/powerpoint/2010/main" val="794511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2D338-8F9B-E5D0-DC18-A8109C34CE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B9B368-A313-ADAF-D96D-F07D3DFD18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888A8C-B004-324E-8582-D25F6431C700}"/>
              </a:ext>
            </a:extLst>
          </p:cNvPr>
          <p:cNvSpPr>
            <a:spLocks noGrp="1"/>
          </p:cNvSpPr>
          <p:nvPr>
            <p:ph type="dt" sz="half" idx="10"/>
          </p:nvPr>
        </p:nvSpPr>
        <p:spPr/>
        <p:txBody>
          <a:bodyPr/>
          <a:lstStyle/>
          <a:p>
            <a:fld id="{BF0E7BB4-8026-46E5-9477-18FE11C458A5}" type="datetimeFigureOut">
              <a:rPr lang="en-IN" smtClean="0"/>
              <a:t>04-03-2023</a:t>
            </a:fld>
            <a:endParaRPr lang="en-IN"/>
          </a:p>
        </p:txBody>
      </p:sp>
      <p:sp>
        <p:nvSpPr>
          <p:cNvPr id="5" name="Footer Placeholder 4">
            <a:extLst>
              <a:ext uri="{FF2B5EF4-FFF2-40B4-BE49-F238E27FC236}">
                <a16:creationId xmlns:a16="http://schemas.microsoft.com/office/drawing/2014/main" id="{E17E326C-8EE2-7558-7518-707F059CC2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AC09F6-42BF-0D05-DEBC-AED7BF98E70F}"/>
              </a:ext>
            </a:extLst>
          </p:cNvPr>
          <p:cNvSpPr>
            <a:spLocks noGrp="1"/>
          </p:cNvSpPr>
          <p:nvPr>
            <p:ph type="sldNum" sz="quarter" idx="12"/>
          </p:nvPr>
        </p:nvSpPr>
        <p:spPr/>
        <p:txBody>
          <a:bodyPr/>
          <a:lstStyle/>
          <a:p>
            <a:fld id="{7107F5AB-DF4B-41FE-AF38-3972DBE9BE0C}" type="slidenum">
              <a:rPr lang="en-IN" smtClean="0"/>
              <a:t>‹#›</a:t>
            </a:fld>
            <a:endParaRPr lang="en-IN"/>
          </a:p>
        </p:txBody>
      </p:sp>
    </p:spTree>
    <p:extLst>
      <p:ext uri="{BB962C8B-B14F-4D97-AF65-F5344CB8AC3E}">
        <p14:creationId xmlns:p14="http://schemas.microsoft.com/office/powerpoint/2010/main" val="101301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5AD52-43B6-C7C3-58A7-AA58EEDFDE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92A117-71B2-BEE4-E579-BFE33C12B6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042F73-86A4-9200-7F9E-DDFFC7D15CB9}"/>
              </a:ext>
            </a:extLst>
          </p:cNvPr>
          <p:cNvSpPr>
            <a:spLocks noGrp="1"/>
          </p:cNvSpPr>
          <p:nvPr>
            <p:ph type="dt" sz="half" idx="10"/>
          </p:nvPr>
        </p:nvSpPr>
        <p:spPr/>
        <p:txBody>
          <a:bodyPr/>
          <a:lstStyle/>
          <a:p>
            <a:fld id="{BF0E7BB4-8026-46E5-9477-18FE11C458A5}" type="datetimeFigureOut">
              <a:rPr lang="en-IN" smtClean="0"/>
              <a:t>04-03-2023</a:t>
            </a:fld>
            <a:endParaRPr lang="en-IN"/>
          </a:p>
        </p:txBody>
      </p:sp>
      <p:sp>
        <p:nvSpPr>
          <p:cNvPr id="5" name="Footer Placeholder 4">
            <a:extLst>
              <a:ext uri="{FF2B5EF4-FFF2-40B4-BE49-F238E27FC236}">
                <a16:creationId xmlns:a16="http://schemas.microsoft.com/office/drawing/2014/main" id="{5D8970B5-962E-CC75-0406-E85A2AD563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A0A1F-C349-25B2-DA3D-25D5C459D1AC}"/>
              </a:ext>
            </a:extLst>
          </p:cNvPr>
          <p:cNvSpPr>
            <a:spLocks noGrp="1"/>
          </p:cNvSpPr>
          <p:nvPr>
            <p:ph type="sldNum" sz="quarter" idx="12"/>
          </p:nvPr>
        </p:nvSpPr>
        <p:spPr/>
        <p:txBody>
          <a:bodyPr/>
          <a:lstStyle/>
          <a:p>
            <a:fld id="{7107F5AB-DF4B-41FE-AF38-3972DBE9BE0C}" type="slidenum">
              <a:rPr lang="en-IN" smtClean="0"/>
              <a:t>‹#›</a:t>
            </a:fld>
            <a:endParaRPr lang="en-IN"/>
          </a:p>
        </p:txBody>
      </p:sp>
    </p:spTree>
    <p:extLst>
      <p:ext uri="{BB962C8B-B14F-4D97-AF65-F5344CB8AC3E}">
        <p14:creationId xmlns:p14="http://schemas.microsoft.com/office/powerpoint/2010/main" val="3429865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28D9-97CD-16C0-B4DF-EC18942BBE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431BD7-B175-6575-CF3E-0703A76989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DD9B93-005B-E99A-4E54-6AC85DE30E33}"/>
              </a:ext>
            </a:extLst>
          </p:cNvPr>
          <p:cNvSpPr>
            <a:spLocks noGrp="1"/>
          </p:cNvSpPr>
          <p:nvPr>
            <p:ph type="dt" sz="half" idx="10"/>
          </p:nvPr>
        </p:nvSpPr>
        <p:spPr/>
        <p:txBody>
          <a:bodyPr/>
          <a:lstStyle/>
          <a:p>
            <a:fld id="{BF0E7BB4-8026-46E5-9477-18FE11C458A5}" type="datetimeFigureOut">
              <a:rPr lang="en-IN" smtClean="0"/>
              <a:t>04-03-2023</a:t>
            </a:fld>
            <a:endParaRPr lang="en-IN"/>
          </a:p>
        </p:txBody>
      </p:sp>
      <p:sp>
        <p:nvSpPr>
          <p:cNvPr id="5" name="Footer Placeholder 4">
            <a:extLst>
              <a:ext uri="{FF2B5EF4-FFF2-40B4-BE49-F238E27FC236}">
                <a16:creationId xmlns:a16="http://schemas.microsoft.com/office/drawing/2014/main" id="{C89F5F8C-94BE-54DD-2EB5-0FFBA1E5BF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D16A32-9114-3CBC-0B5D-4500552A71A7}"/>
              </a:ext>
            </a:extLst>
          </p:cNvPr>
          <p:cNvSpPr>
            <a:spLocks noGrp="1"/>
          </p:cNvSpPr>
          <p:nvPr>
            <p:ph type="sldNum" sz="quarter" idx="12"/>
          </p:nvPr>
        </p:nvSpPr>
        <p:spPr/>
        <p:txBody>
          <a:bodyPr/>
          <a:lstStyle/>
          <a:p>
            <a:fld id="{7107F5AB-DF4B-41FE-AF38-3972DBE9BE0C}" type="slidenum">
              <a:rPr lang="en-IN" smtClean="0"/>
              <a:t>‹#›</a:t>
            </a:fld>
            <a:endParaRPr lang="en-IN"/>
          </a:p>
        </p:txBody>
      </p:sp>
    </p:spTree>
    <p:extLst>
      <p:ext uri="{BB962C8B-B14F-4D97-AF65-F5344CB8AC3E}">
        <p14:creationId xmlns:p14="http://schemas.microsoft.com/office/powerpoint/2010/main" val="204707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E8C4-5968-CA4A-1121-877FAF4660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8F6B28-0930-10FC-FC59-11E98F0C23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443447-4ACC-32F7-6DE5-E010A6C31E65}"/>
              </a:ext>
            </a:extLst>
          </p:cNvPr>
          <p:cNvSpPr>
            <a:spLocks noGrp="1"/>
          </p:cNvSpPr>
          <p:nvPr>
            <p:ph type="dt" sz="half" idx="10"/>
          </p:nvPr>
        </p:nvSpPr>
        <p:spPr/>
        <p:txBody>
          <a:bodyPr/>
          <a:lstStyle/>
          <a:p>
            <a:fld id="{BF0E7BB4-8026-46E5-9477-18FE11C458A5}" type="datetimeFigureOut">
              <a:rPr lang="en-IN" smtClean="0"/>
              <a:t>04-03-2023</a:t>
            </a:fld>
            <a:endParaRPr lang="en-IN"/>
          </a:p>
        </p:txBody>
      </p:sp>
      <p:sp>
        <p:nvSpPr>
          <p:cNvPr id="5" name="Footer Placeholder 4">
            <a:extLst>
              <a:ext uri="{FF2B5EF4-FFF2-40B4-BE49-F238E27FC236}">
                <a16:creationId xmlns:a16="http://schemas.microsoft.com/office/drawing/2014/main" id="{F7E48FBC-D6E0-5E98-32DE-EA4D7EB007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4D074A-A6C8-9F0A-2429-805B4DFE0569}"/>
              </a:ext>
            </a:extLst>
          </p:cNvPr>
          <p:cNvSpPr>
            <a:spLocks noGrp="1"/>
          </p:cNvSpPr>
          <p:nvPr>
            <p:ph type="sldNum" sz="quarter" idx="12"/>
          </p:nvPr>
        </p:nvSpPr>
        <p:spPr/>
        <p:txBody>
          <a:bodyPr/>
          <a:lstStyle/>
          <a:p>
            <a:fld id="{7107F5AB-DF4B-41FE-AF38-3972DBE9BE0C}" type="slidenum">
              <a:rPr lang="en-IN" smtClean="0"/>
              <a:t>‹#›</a:t>
            </a:fld>
            <a:endParaRPr lang="en-IN"/>
          </a:p>
        </p:txBody>
      </p:sp>
    </p:spTree>
    <p:extLst>
      <p:ext uri="{BB962C8B-B14F-4D97-AF65-F5344CB8AC3E}">
        <p14:creationId xmlns:p14="http://schemas.microsoft.com/office/powerpoint/2010/main" val="338665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BC51-24D7-443A-19F1-FF864A41A4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3F02AB-13AB-7114-F4AD-38A8834689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4B461F-5D8E-4DB1-A972-F8CA5B591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EEAEB2-8920-6E91-E37A-5D9E29069978}"/>
              </a:ext>
            </a:extLst>
          </p:cNvPr>
          <p:cNvSpPr>
            <a:spLocks noGrp="1"/>
          </p:cNvSpPr>
          <p:nvPr>
            <p:ph type="dt" sz="half" idx="10"/>
          </p:nvPr>
        </p:nvSpPr>
        <p:spPr/>
        <p:txBody>
          <a:bodyPr/>
          <a:lstStyle/>
          <a:p>
            <a:fld id="{BF0E7BB4-8026-46E5-9477-18FE11C458A5}" type="datetimeFigureOut">
              <a:rPr lang="en-IN" smtClean="0"/>
              <a:t>04-03-2023</a:t>
            </a:fld>
            <a:endParaRPr lang="en-IN"/>
          </a:p>
        </p:txBody>
      </p:sp>
      <p:sp>
        <p:nvSpPr>
          <p:cNvPr id="6" name="Footer Placeholder 5">
            <a:extLst>
              <a:ext uri="{FF2B5EF4-FFF2-40B4-BE49-F238E27FC236}">
                <a16:creationId xmlns:a16="http://schemas.microsoft.com/office/drawing/2014/main" id="{E72A4D6C-5D87-DFE3-A753-4C53D9F6EB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D642D1-E7BB-7303-FA65-0DEC901081C5}"/>
              </a:ext>
            </a:extLst>
          </p:cNvPr>
          <p:cNvSpPr>
            <a:spLocks noGrp="1"/>
          </p:cNvSpPr>
          <p:nvPr>
            <p:ph type="sldNum" sz="quarter" idx="12"/>
          </p:nvPr>
        </p:nvSpPr>
        <p:spPr/>
        <p:txBody>
          <a:bodyPr/>
          <a:lstStyle/>
          <a:p>
            <a:fld id="{7107F5AB-DF4B-41FE-AF38-3972DBE9BE0C}" type="slidenum">
              <a:rPr lang="en-IN" smtClean="0"/>
              <a:t>‹#›</a:t>
            </a:fld>
            <a:endParaRPr lang="en-IN"/>
          </a:p>
        </p:txBody>
      </p:sp>
    </p:spTree>
    <p:extLst>
      <p:ext uri="{BB962C8B-B14F-4D97-AF65-F5344CB8AC3E}">
        <p14:creationId xmlns:p14="http://schemas.microsoft.com/office/powerpoint/2010/main" val="2934650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D3FF-D4F6-CA51-3978-CCD975DAB9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C40F3F-343A-F0EA-43E9-C5264734BC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788F4-09F7-74FF-C506-B461ECEB4E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1AD08D-6A1E-6BDA-D798-9332ABB6D0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4A5DAD-DDD9-F5A8-EBFD-1C5AF891D8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B0F086-4A4E-F676-8BCB-A0B1548C90C7}"/>
              </a:ext>
            </a:extLst>
          </p:cNvPr>
          <p:cNvSpPr>
            <a:spLocks noGrp="1"/>
          </p:cNvSpPr>
          <p:nvPr>
            <p:ph type="dt" sz="half" idx="10"/>
          </p:nvPr>
        </p:nvSpPr>
        <p:spPr/>
        <p:txBody>
          <a:bodyPr/>
          <a:lstStyle/>
          <a:p>
            <a:fld id="{BF0E7BB4-8026-46E5-9477-18FE11C458A5}" type="datetimeFigureOut">
              <a:rPr lang="en-IN" smtClean="0"/>
              <a:t>04-03-2023</a:t>
            </a:fld>
            <a:endParaRPr lang="en-IN"/>
          </a:p>
        </p:txBody>
      </p:sp>
      <p:sp>
        <p:nvSpPr>
          <p:cNvPr id="8" name="Footer Placeholder 7">
            <a:extLst>
              <a:ext uri="{FF2B5EF4-FFF2-40B4-BE49-F238E27FC236}">
                <a16:creationId xmlns:a16="http://schemas.microsoft.com/office/drawing/2014/main" id="{929939A1-B09F-CCB9-9688-8241C178FA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DE9CC0-3071-9F58-3443-2A4E44466D5F}"/>
              </a:ext>
            </a:extLst>
          </p:cNvPr>
          <p:cNvSpPr>
            <a:spLocks noGrp="1"/>
          </p:cNvSpPr>
          <p:nvPr>
            <p:ph type="sldNum" sz="quarter" idx="12"/>
          </p:nvPr>
        </p:nvSpPr>
        <p:spPr/>
        <p:txBody>
          <a:bodyPr/>
          <a:lstStyle/>
          <a:p>
            <a:fld id="{7107F5AB-DF4B-41FE-AF38-3972DBE9BE0C}" type="slidenum">
              <a:rPr lang="en-IN" smtClean="0"/>
              <a:t>‹#›</a:t>
            </a:fld>
            <a:endParaRPr lang="en-IN"/>
          </a:p>
        </p:txBody>
      </p:sp>
    </p:spTree>
    <p:extLst>
      <p:ext uri="{BB962C8B-B14F-4D97-AF65-F5344CB8AC3E}">
        <p14:creationId xmlns:p14="http://schemas.microsoft.com/office/powerpoint/2010/main" val="106836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7ABB-416B-057A-ACDB-441693AF88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5FF7E3-5E7A-DDB1-2732-CB5A64400D09}"/>
              </a:ext>
            </a:extLst>
          </p:cNvPr>
          <p:cNvSpPr>
            <a:spLocks noGrp="1"/>
          </p:cNvSpPr>
          <p:nvPr>
            <p:ph type="dt" sz="half" idx="10"/>
          </p:nvPr>
        </p:nvSpPr>
        <p:spPr/>
        <p:txBody>
          <a:bodyPr/>
          <a:lstStyle/>
          <a:p>
            <a:fld id="{BF0E7BB4-8026-46E5-9477-18FE11C458A5}" type="datetimeFigureOut">
              <a:rPr lang="en-IN" smtClean="0"/>
              <a:t>04-03-2023</a:t>
            </a:fld>
            <a:endParaRPr lang="en-IN"/>
          </a:p>
        </p:txBody>
      </p:sp>
      <p:sp>
        <p:nvSpPr>
          <p:cNvPr id="4" name="Footer Placeholder 3">
            <a:extLst>
              <a:ext uri="{FF2B5EF4-FFF2-40B4-BE49-F238E27FC236}">
                <a16:creationId xmlns:a16="http://schemas.microsoft.com/office/drawing/2014/main" id="{ADA49D96-F718-272B-8111-F4B8A6B876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90AF17-27F7-7C6C-11BC-184B23CC5A3F}"/>
              </a:ext>
            </a:extLst>
          </p:cNvPr>
          <p:cNvSpPr>
            <a:spLocks noGrp="1"/>
          </p:cNvSpPr>
          <p:nvPr>
            <p:ph type="sldNum" sz="quarter" idx="12"/>
          </p:nvPr>
        </p:nvSpPr>
        <p:spPr/>
        <p:txBody>
          <a:bodyPr/>
          <a:lstStyle/>
          <a:p>
            <a:fld id="{7107F5AB-DF4B-41FE-AF38-3972DBE9BE0C}" type="slidenum">
              <a:rPr lang="en-IN" smtClean="0"/>
              <a:t>‹#›</a:t>
            </a:fld>
            <a:endParaRPr lang="en-IN"/>
          </a:p>
        </p:txBody>
      </p:sp>
    </p:spTree>
    <p:extLst>
      <p:ext uri="{BB962C8B-B14F-4D97-AF65-F5344CB8AC3E}">
        <p14:creationId xmlns:p14="http://schemas.microsoft.com/office/powerpoint/2010/main" val="220275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FA423-F599-1BB7-CFB5-26269893C9C5}"/>
              </a:ext>
            </a:extLst>
          </p:cNvPr>
          <p:cNvSpPr>
            <a:spLocks noGrp="1"/>
          </p:cNvSpPr>
          <p:nvPr>
            <p:ph type="dt" sz="half" idx="10"/>
          </p:nvPr>
        </p:nvSpPr>
        <p:spPr/>
        <p:txBody>
          <a:bodyPr/>
          <a:lstStyle/>
          <a:p>
            <a:fld id="{BF0E7BB4-8026-46E5-9477-18FE11C458A5}" type="datetimeFigureOut">
              <a:rPr lang="en-IN" smtClean="0"/>
              <a:t>04-03-2023</a:t>
            </a:fld>
            <a:endParaRPr lang="en-IN"/>
          </a:p>
        </p:txBody>
      </p:sp>
      <p:sp>
        <p:nvSpPr>
          <p:cNvPr id="3" name="Footer Placeholder 2">
            <a:extLst>
              <a:ext uri="{FF2B5EF4-FFF2-40B4-BE49-F238E27FC236}">
                <a16:creationId xmlns:a16="http://schemas.microsoft.com/office/drawing/2014/main" id="{AA8B4B1F-77E5-F5E4-4B0C-86F11E9668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E5233B-2874-E591-347C-64D8E50240B9}"/>
              </a:ext>
            </a:extLst>
          </p:cNvPr>
          <p:cNvSpPr>
            <a:spLocks noGrp="1"/>
          </p:cNvSpPr>
          <p:nvPr>
            <p:ph type="sldNum" sz="quarter" idx="12"/>
          </p:nvPr>
        </p:nvSpPr>
        <p:spPr/>
        <p:txBody>
          <a:bodyPr/>
          <a:lstStyle/>
          <a:p>
            <a:fld id="{7107F5AB-DF4B-41FE-AF38-3972DBE9BE0C}" type="slidenum">
              <a:rPr lang="en-IN" smtClean="0"/>
              <a:t>‹#›</a:t>
            </a:fld>
            <a:endParaRPr lang="en-IN"/>
          </a:p>
        </p:txBody>
      </p:sp>
    </p:spTree>
    <p:extLst>
      <p:ext uri="{BB962C8B-B14F-4D97-AF65-F5344CB8AC3E}">
        <p14:creationId xmlns:p14="http://schemas.microsoft.com/office/powerpoint/2010/main" val="153226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936FA-4941-0CAC-BA05-7FEE48B69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4889AD-9246-311A-A1D5-4E9055E0B1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48B441-20A4-7C0F-2E85-BC0832B69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D6C97C-54F4-AB63-1F42-8E2BE0039CD4}"/>
              </a:ext>
            </a:extLst>
          </p:cNvPr>
          <p:cNvSpPr>
            <a:spLocks noGrp="1"/>
          </p:cNvSpPr>
          <p:nvPr>
            <p:ph type="dt" sz="half" idx="10"/>
          </p:nvPr>
        </p:nvSpPr>
        <p:spPr/>
        <p:txBody>
          <a:bodyPr/>
          <a:lstStyle/>
          <a:p>
            <a:fld id="{BF0E7BB4-8026-46E5-9477-18FE11C458A5}" type="datetimeFigureOut">
              <a:rPr lang="en-IN" smtClean="0"/>
              <a:t>04-03-2023</a:t>
            </a:fld>
            <a:endParaRPr lang="en-IN"/>
          </a:p>
        </p:txBody>
      </p:sp>
      <p:sp>
        <p:nvSpPr>
          <p:cNvPr id="6" name="Footer Placeholder 5">
            <a:extLst>
              <a:ext uri="{FF2B5EF4-FFF2-40B4-BE49-F238E27FC236}">
                <a16:creationId xmlns:a16="http://schemas.microsoft.com/office/drawing/2014/main" id="{AD4C9FF0-847E-65FE-F28F-E6AACA69AF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A7D472-DDC7-6C72-F4BE-31E6F68C31F8}"/>
              </a:ext>
            </a:extLst>
          </p:cNvPr>
          <p:cNvSpPr>
            <a:spLocks noGrp="1"/>
          </p:cNvSpPr>
          <p:nvPr>
            <p:ph type="sldNum" sz="quarter" idx="12"/>
          </p:nvPr>
        </p:nvSpPr>
        <p:spPr/>
        <p:txBody>
          <a:bodyPr/>
          <a:lstStyle/>
          <a:p>
            <a:fld id="{7107F5AB-DF4B-41FE-AF38-3972DBE9BE0C}" type="slidenum">
              <a:rPr lang="en-IN" smtClean="0"/>
              <a:t>‹#›</a:t>
            </a:fld>
            <a:endParaRPr lang="en-IN"/>
          </a:p>
        </p:txBody>
      </p:sp>
    </p:spTree>
    <p:extLst>
      <p:ext uri="{BB962C8B-B14F-4D97-AF65-F5344CB8AC3E}">
        <p14:creationId xmlns:p14="http://schemas.microsoft.com/office/powerpoint/2010/main" val="242261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E79F-EB4A-B6D6-922F-343E153AB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3C5496-71E2-A595-7D8C-AF8FE69ED3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BBA80A-BDF3-77F2-E774-5488A89BF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8405E-1CEC-D606-DC64-927CE9854312}"/>
              </a:ext>
            </a:extLst>
          </p:cNvPr>
          <p:cNvSpPr>
            <a:spLocks noGrp="1"/>
          </p:cNvSpPr>
          <p:nvPr>
            <p:ph type="dt" sz="half" idx="10"/>
          </p:nvPr>
        </p:nvSpPr>
        <p:spPr/>
        <p:txBody>
          <a:bodyPr/>
          <a:lstStyle/>
          <a:p>
            <a:fld id="{BF0E7BB4-8026-46E5-9477-18FE11C458A5}" type="datetimeFigureOut">
              <a:rPr lang="en-IN" smtClean="0"/>
              <a:t>04-03-2023</a:t>
            </a:fld>
            <a:endParaRPr lang="en-IN"/>
          </a:p>
        </p:txBody>
      </p:sp>
      <p:sp>
        <p:nvSpPr>
          <p:cNvPr id="6" name="Footer Placeholder 5">
            <a:extLst>
              <a:ext uri="{FF2B5EF4-FFF2-40B4-BE49-F238E27FC236}">
                <a16:creationId xmlns:a16="http://schemas.microsoft.com/office/drawing/2014/main" id="{3BF94BDD-0142-85CB-82C7-DAB569276E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3D7D34-1878-F889-AA7A-80AC2788F5FE}"/>
              </a:ext>
            </a:extLst>
          </p:cNvPr>
          <p:cNvSpPr>
            <a:spLocks noGrp="1"/>
          </p:cNvSpPr>
          <p:nvPr>
            <p:ph type="sldNum" sz="quarter" idx="12"/>
          </p:nvPr>
        </p:nvSpPr>
        <p:spPr/>
        <p:txBody>
          <a:bodyPr/>
          <a:lstStyle/>
          <a:p>
            <a:fld id="{7107F5AB-DF4B-41FE-AF38-3972DBE9BE0C}" type="slidenum">
              <a:rPr lang="en-IN" smtClean="0"/>
              <a:t>‹#›</a:t>
            </a:fld>
            <a:endParaRPr lang="en-IN"/>
          </a:p>
        </p:txBody>
      </p:sp>
    </p:spTree>
    <p:extLst>
      <p:ext uri="{BB962C8B-B14F-4D97-AF65-F5344CB8AC3E}">
        <p14:creationId xmlns:p14="http://schemas.microsoft.com/office/powerpoint/2010/main" val="3693748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AB80D-25E6-8325-42FE-9FBD3BD56B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940FEE-F31C-190C-B38D-8CD4E6AEB4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25FF2A-64EA-A67C-DF1B-46637DD44B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0E7BB4-8026-46E5-9477-18FE11C458A5}" type="datetimeFigureOut">
              <a:rPr lang="en-IN" smtClean="0"/>
              <a:t>04-03-2023</a:t>
            </a:fld>
            <a:endParaRPr lang="en-IN"/>
          </a:p>
        </p:txBody>
      </p:sp>
      <p:sp>
        <p:nvSpPr>
          <p:cNvPr id="5" name="Footer Placeholder 4">
            <a:extLst>
              <a:ext uri="{FF2B5EF4-FFF2-40B4-BE49-F238E27FC236}">
                <a16:creationId xmlns:a16="http://schemas.microsoft.com/office/drawing/2014/main" id="{418A8751-1257-FECD-1880-3D22EF860D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5211D4-34F0-B709-4CCC-EF297E6F66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7F5AB-DF4B-41FE-AF38-3972DBE9BE0C}" type="slidenum">
              <a:rPr lang="en-IN" smtClean="0"/>
              <a:t>‹#›</a:t>
            </a:fld>
            <a:endParaRPr lang="en-IN"/>
          </a:p>
        </p:txBody>
      </p:sp>
    </p:spTree>
    <p:extLst>
      <p:ext uri="{BB962C8B-B14F-4D97-AF65-F5344CB8AC3E}">
        <p14:creationId xmlns:p14="http://schemas.microsoft.com/office/powerpoint/2010/main" val="4051049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6F50D179-0448-9CF6-3F56-028F7D35BCC1}"/>
              </a:ext>
            </a:extLst>
          </p:cNvPr>
          <p:cNvSpPr>
            <a:spLocks noGrp="1"/>
          </p:cNvSpPr>
          <p:nvPr>
            <p:ph type="ctrTitle"/>
          </p:nvPr>
        </p:nvSpPr>
        <p:spPr>
          <a:xfrm>
            <a:off x="594360" y="1649839"/>
            <a:ext cx="11135215" cy="2049976"/>
          </a:xfrm>
          <a:noFill/>
          <a:ln>
            <a:noFill/>
          </a:ln>
        </p:spPr>
        <p:style>
          <a:lnRef idx="0">
            <a:scrgbClr r="0" g="0" b="0"/>
          </a:lnRef>
          <a:fillRef idx="0">
            <a:scrgbClr r="0" g="0" b="0"/>
          </a:fillRef>
          <a:effectRef idx="0">
            <a:scrgbClr r="0" g="0" b="0"/>
          </a:effectRef>
          <a:fontRef idx="minor">
            <a:schemeClr val="dk1"/>
          </a:fontRef>
        </p:style>
        <p:txBody>
          <a:bodyPr>
            <a:normAutofit/>
          </a:bodyPr>
          <a:lstStyle/>
          <a:p>
            <a:r>
              <a:rPr lang="en-US" sz="5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Phishing Website Detection Using ML</a:t>
            </a:r>
            <a:endParaRPr lang="en-IN" sz="5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376C78D-D9FD-89E0-5E7E-05D145DE77B7}"/>
              </a:ext>
            </a:extLst>
          </p:cNvPr>
          <p:cNvSpPr>
            <a:spLocks noGrp="1"/>
          </p:cNvSpPr>
          <p:nvPr>
            <p:ph type="subTitle" idx="1"/>
          </p:nvPr>
        </p:nvSpPr>
        <p:spPr>
          <a:xfrm>
            <a:off x="6430849" y="5860327"/>
            <a:ext cx="5760846" cy="993688"/>
          </a:xfrm>
        </p:spPr>
        <p:txBody>
          <a:bodyPr>
            <a:normAutofit/>
          </a:bodyPr>
          <a:lstStyle/>
          <a:p>
            <a:r>
              <a:rPr lang="en-US" sz="2000" dirty="0">
                <a:solidFill>
                  <a:schemeClr val="tx2"/>
                </a:solidFill>
                <a:latin typeface="Times New Roman" panose="02020603050405020304" pitchFamily="18" charset="0"/>
                <a:cs typeface="Times New Roman" panose="02020603050405020304" pitchFamily="18" charset="0"/>
              </a:rPr>
              <a:t>By –    Darshak Kakani (12002080501007)</a:t>
            </a:r>
          </a:p>
          <a:p>
            <a:r>
              <a:rPr lang="en-US" sz="2000" dirty="0">
                <a:solidFill>
                  <a:schemeClr val="tx2"/>
                </a:solidFill>
                <a:latin typeface="Times New Roman" panose="02020603050405020304" pitchFamily="18" charset="0"/>
                <a:cs typeface="Times New Roman" panose="02020603050405020304" pitchFamily="18" charset="0"/>
              </a:rPr>
              <a:t>Ami Raj (12002080501003)</a:t>
            </a:r>
            <a:endParaRPr lang="en-IN"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314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5838638C-27FB-8AC4-81CF-09551BA3A6F5}"/>
              </a:ext>
            </a:extLst>
          </p:cNvPr>
          <p:cNvSpPr>
            <a:spLocks noGrp="1"/>
          </p:cNvSpPr>
          <p:nvPr>
            <p:ph type="title"/>
          </p:nvPr>
        </p:nvSpPr>
        <p:spPr>
          <a:xfrm>
            <a:off x="643467" y="643467"/>
            <a:ext cx="4799389" cy="4567137"/>
          </a:xfrm>
        </p:spPr>
        <p:txBody>
          <a:bodyPr vert="horz" lIns="91440" tIns="45720" rIns="91440" bIns="45720" rtlCol="0" anchor="b">
            <a:normAutofit/>
          </a:bodyPr>
          <a:lstStyle/>
          <a:p>
            <a:r>
              <a:rPr lang="en-US" sz="4800" kern="1200" dirty="0">
                <a:solidFill>
                  <a:schemeClr val="tx1"/>
                </a:solidFill>
                <a:latin typeface="+mj-lt"/>
                <a:ea typeface="+mj-ea"/>
                <a:cs typeface="+mj-cs"/>
              </a:rPr>
              <a:t>Machine Learning Process</a:t>
            </a:r>
          </a:p>
        </p:txBody>
      </p:sp>
      <p:pic>
        <p:nvPicPr>
          <p:cNvPr id="3" name="Picture 2" descr="Graphical user interface&#10;&#10;Description automatically generated">
            <a:extLst>
              <a:ext uri="{FF2B5EF4-FFF2-40B4-BE49-F238E27FC236}">
                <a16:creationId xmlns:a16="http://schemas.microsoft.com/office/drawing/2014/main" id="{A5C4F0C7-D3B9-2559-CAB1-CBCE474945C4}"/>
              </a:ext>
            </a:extLst>
          </p:cNvPr>
          <p:cNvPicPr>
            <a:picLocks noChangeAspect="1"/>
          </p:cNvPicPr>
          <p:nvPr/>
        </p:nvPicPr>
        <p:blipFill>
          <a:blip r:embed="rId2"/>
          <a:stretch>
            <a:fillRect/>
          </a:stretch>
        </p:blipFill>
        <p:spPr>
          <a:xfrm>
            <a:off x="5334000" y="80283"/>
            <a:ext cx="6398238" cy="6631974"/>
          </a:xfrm>
          <a:prstGeom prst="rect">
            <a:avLst/>
          </a:prstGeom>
        </p:spPr>
      </p:pic>
    </p:spTree>
    <p:extLst>
      <p:ext uri="{BB962C8B-B14F-4D97-AF65-F5344CB8AC3E}">
        <p14:creationId xmlns:p14="http://schemas.microsoft.com/office/powerpoint/2010/main" val="345680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5838638C-27FB-8AC4-81CF-09551BA3A6F5}"/>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800" kern="1200" dirty="0">
                <a:solidFill>
                  <a:schemeClr val="tx1"/>
                </a:solidFill>
                <a:latin typeface="Times New Roman" panose="02020603050405020304" pitchFamily="18" charset="0"/>
                <a:cs typeface="Times New Roman" panose="02020603050405020304" pitchFamily="18" charset="0"/>
              </a:rPr>
              <a:t>Flowchart of </a:t>
            </a:r>
            <a:r>
              <a:rPr lang="en-US" sz="4800" dirty="0">
                <a:latin typeface="Times New Roman" panose="02020603050405020304" pitchFamily="18" charset="0"/>
                <a:cs typeface="Times New Roman" panose="02020603050405020304" pitchFamily="18" charset="0"/>
              </a:rPr>
              <a:t>GUI Development</a:t>
            </a:r>
            <a:endParaRPr lang="en-US" sz="4800" kern="1200" dirty="0">
              <a:solidFill>
                <a:schemeClr val="tx1"/>
              </a:solidFill>
              <a:latin typeface="Times New Roman" panose="02020603050405020304" pitchFamily="18" charset="0"/>
              <a:cs typeface="Times New Roman" panose="02020603050405020304" pitchFamily="18" charset="0"/>
            </a:endParaRPr>
          </a:p>
        </p:txBody>
      </p:sp>
      <p:pic>
        <p:nvPicPr>
          <p:cNvPr id="2" name="Picture 1" descr="Diagram&#10;&#10;Description automatically generated">
            <a:extLst>
              <a:ext uri="{FF2B5EF4-FFF2-40B4-BE49-F238E27FC236}">
                <a16:creationId xmlns:a16="http://schemas.microsoft.com/office/drawing/2014/main" id="{5467E435-4936-BBD8-BC57-FE48C6718B89}"/>
              </a:ext>
            </a:extLst>
          </p:cNvPr>
          <p:cNvPicPr>
            <a:picLocks noChangeAspect="1"/>
          </p:cNvPicPr>
          <p:nvPr/>
        </p:nvPicPr>
        <p:blipFill>
          <a:blip r:embed="rId2"/>
          <a:stretch>
            <a:fillRect/>
          </a:stretch>
        </p:blipFill>
        <p:spPr>
          <a:xfrm>
            <a:off x="5604320" y="280851"/>
            <a:ext cx="6457051" cy="6224305"/>
          </a:xfrm>
          <a:prstGeom prst="rect">
            <a:avLst/>
          </a:prstGeom>
        </p:spPr>
      </p:pic>
    </p:spTree>
    <p:extLst>
      <p:ext uri="{BB962C8B-B14F-4D97-AF65-F5344CB8AC3E}">
        <p14:creationId xmlns:p14="http://schemas.microsoft.com/office/powerpoint/2010/main" val="218247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46224287-C498-023B-6994-D1E2EB3EC382}"/>
              </a:ext>
            </a:extLst>
          </p:cNvPr>
          <p:cNvSpPr>
            <a:spLocks noGrp="1"/>
          </p:cNvSpPr>
          <p:nvPr>
            <p:ph type="title"/>
          </p:nvPr>
        </p:nvSpPr>
        <p:spPr>
          <a:xfrm>
            <a:off x="839788" y="457200"/>
            <a:ext cx="10056812" cy="1600200"/>
          </a:xfrm>
        </p:spPr>
        <p:txBody>
          <a:bodyPr/>
          <a:lstStyle/>
          <a:p>
            <a:endParaRPr lang="en-IN" dirty="0"/>
          </a:p>
        </p:txBody>
      </p:sp>
      <p:pic>
        <p:nvPicPr>
          <p:cNvPr id="7" name="Picture 6">
            <a:extLst>
              <a:ext uri="{FF2B5EF4-FFF2-40B4-BE49-F238E27FC236}">
                <a16:creationId xmlns:a16="http://schemas.microsoft.com/office/drawing/2014/main" id="{A7AEF4B6-F59E-0605-2E28-D3DE325600D9}"/>
              </a:ext>
            </a:extLst>
          </p:cNvPr>
          <p:cNvPicPr>
            <a:picLocks noChangeAspect="1"/>
          </p:cNvPicPr>
          <p:nvPr/>
        </p:nvPicPr>
        <p:blipFill rotWithShape="1">
          <a:blip r:embed="rId2">
            <a:extLst>
              <a:ext uri="{28A0092B-C50C-407E-A947-70E740481C1C}">
                <a14:useLocalDpi xmlns:a14="http://schemas.microsoft.com/office/drawing/2010/main" val="0"/>
              </a:ext>
            </a:extLst>
          </a:blip>
          <a:srcRect l="11406" r="12500"/>
          <a:stretch/>
        </p:blipFill>
        <p:spPr>
          <a:xfrm>
            <a:off x="746188" y="0"/>
            <a:ext cx="10696575" cy="6858000"/>
          </a:xfrm>
          <a:prstGeom prst="rect">
            <a:avLst/>
          </a:prstGeom>
        </p:spPr>
      </p:pic>
      <p:sp>
        <p:nvSpPr>
          <p:cNvPr id="8" name="TextBox 7">
            <a:extLst>
              <a:ext uri="{FF2B5EF4-FFF2-40B4-BE49-F238E27FC236}">
                <a16:creationId xmlns:a16="http://schemas.microsoft.com/office/drawing/2014/main" id="{708AF406-2AE4-4660-A4D5-DE10CE026664}"/>
              </a:ext>
            </a:extLst>
          </p:cNvPr>
          <p:cNvSpPr txBox="1"/>
          <p:nvPr/>
        </p:nvSpPr>
        <p:spPr>
          <a:xfrm>
            <a:off x="7096125" y="3059668"/>
            <a:ext cx="2933700" cy="400110"/>
          </a:xfrm>
          <a:prstGeom prst="rect">
            <a:avLst/>
          </a:prstGeom>
          <a:noFill/>
        </p:spPr>
        <p:txBody>
          <a:bodyPr wrap="square" rtlCol="0">
            <a:spAutoFit/>
          </a:bodyPr>
          <a:lstStyle/>
          <a:p>
            <a:r>
              <a:rPr lang="en-IN" sz="2000" dirty="0">
                <a:latin typeface="Arial Rounded MT Bold" panose="020F0704030504030204" pitchFamily="34" charset="0"/>
              </a:rPr>
              <a:t>Model Demonstration</a:t>
            </a:r>
          </a:p>
        </p:txBody>
      </p:sp>
    </p:spTree>
    <p:extLst>
      <p:ext uri="{BB962C8B-B14F-4D97-AF65-F5344CB8AC3E}">
        <p14:creationId xmlns:p14="http://schemas.microsoft.com/office/powerpoint/2010/main" val="2594463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46224287-C498-023B-6994-D1E2EB3EC382}"/>
              </a:ext>
            </a:extLst>
          </p:cNvPr>
          <p:cNvSpPr>
            <a:spLocks noGrp="1"/>
          </p:cNvSpPr>
          <p:nvPr>
            <p:ph type="title"/>
          </p:nvPr>
        </p:nvSpPr>
        <p:spPr>
          <a:xfrm>
            <a:off x="839788" y="457200"/>
            <a:ext cx="10056812" cy="1600200"/>
          </a:xfrm>
        </p:spPr>
        <p:txBody>
          <a:bodyPr/>
          <a:lstStyle/>
          <a:p>
            <a:endParaRPr lang="en-IN" dirty="0"/>
          </a:p>
        </p:txBody>
      </p:sp>
      <p:pic>
        <p:nvPicPr>
          <p:cNvPr id="3" name="Picture 2">
            <a:extLst>
              <a:ext uri="{FF2B5EF4-FFF2-40B4-BE49-F238E27FC236}">
                <a16:creationId xmlns:a16="http://schemas.microsoft.com/office/drawing/2014/main" id="{BF67ABFA-466D-2C0B-0CD8-500ED0F4C6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5E10BA84-793A-F0AF-6BF3-08C929BD3390}"/>
              </a:ext>
            </a:extLst>
          </p:cNvPr>
          <p:cNvSpPr txBox="1"/>
          <p:nvPr/>
        </p:nvSpPr>
        <p:spPr>
          <a:xfrm>
            <a:off x="6962842" y="2421493"/>
            <a:ext cx="2933700" cy="400110"/>
          </a:xfrm>
          <a:prstGeom prst="rect">
            <a:avLst/>
          </a:prstGeom>
          <a:noFill/>
        </p:spPr>
        <p:txBody>
          <a:bodyPr wrap="square" rtlCol="0">
            <a:spAutoFit/>
          </a:bodyPr>
          <a:lstStyle/>
          <a:p>
            <a:r>
              <a:rPr lang="en-IN" sz="2000" dirty="0">
                <a:latin typeface="Arial Rounded MT Bold" panose="020F0704030504030204" pitchFamily="34" charset="0"/>
              </a:rPr>
              <a:t>Model Demonstration</a:t>
            </a:r>
          </a:p>
        </p:txBody>
      </p:sp>
    </p:spTree>
    <p:extLst>
      <p:ext uri="{BB962C8B-B14F-4D97-AF65-F5344CB8AC3E}">
        <p14:creationId xmlns:p14="http://schemas.microsoft.com/office/powerpoint/2010/main" val="33071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46224287-C498-023B-6994-D1E2EB3EC382}"/>
              </a:ext>
            </a:extLst>
          </p:cNvPr>
          <p:cNvSpPr>
            <a:spLocks noGrp="1"/>
          </p:cNvSpPr>
          <p:nvPr>
            <p:ph type="title"/>
          </p:nvPr>
        </p:nvSpPr>
        <p:spPr>
          <a:xfrm>
            <a:off x="839788" y="457200"/>
            <a:ext cx="10056812" cy="1600200"/>
          </a:xfrm>
        </p:spPr>
        <p:txBody>
          <a:bodyPr/>
          <a:lstStyle/>
          <a:p>
            <a:endParaRPr lang="en-IN" dirty="0"/>
          </a:p>
        </p:txBody>
      </p:sp>
      <p:pic>
        <p:nvPicPr>
          <p:cNvPr id="4" name="Picture 3">
            <a:extLst>
              <a:ext uri="{FF2B5EF4-FFF2-40B4-BE49-F238E27FC236}">
                <a16:creationId xmlns:a16="http://schemas.microsoft.com/office/drawing/2014/main" id="{F50F863A-252E-FCF7-8245-E36A5536C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AE57B3DA-C509-6BE9-47E0-E8027D46A6C6}"/>
              </a:ext>
            </a:extLst>
          </p:cNvPr>
          <p:cNvSpPr txBox="1"/>
          <p:nvPr/>
        </p:nvSpPr>
        <p:spPr>
          <a:xfrm>
            <a:off x="6094476" y="3783568"/>
            <a:ext cx="4067040" cy="400110"/>
          </a:xfrm>
          <a:prstGeom prst="rect">
            <a:avLst/>
          </a:prstGeom>
          <a:noFill/>
        </p:spPr>
        <p:txBody>
          <a:bodyPr wrap="square" rtlCol="0">
            <a:spAutoFit/>
          </a:bodyPr>
          <a:lstStyle/>
          <a:p>
            <a:r>
              <a:rPr lang="en-IN" sz="2000" dirty="0">
                <a:latin typeface="Arial Rounded MT Bold" panose="020F0704030504030204" pitchFamily="34" charset="0"/>
              </a:rPr>
              <a:t>Decision Tree Classifier</a:t>
            </a:r>
          </a:p>
        </p:txBody>
      </p:sp>
    </p:spTree>
    <p:extLst>
      <p:ext uri="{BB962C8B-B14F-4D97-AF65-F5344CB8AC3E}">
        <p14:creationId xmlns:p14="http://schemas.microsoft.com/office/powerpoint/2010/main" val="7957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46224287-C498-023B-6994-D1E2EB3EC382}"/>
              </a:ext>
            </a:extLst>
          </p:cNvPr>
          <p:cNvSpPr>
            <a:spLocks noGrp="1"/>
          </p:cNvSpPr>
          <p:nvPr>
            <p:ph type="title"/>
          </p:nvPr>
        </p:nvSpPr>
        <p:spPr>
          <a:xfrm>
            <a:off x="839788" y="457200"/>
            <a:ext cx="10056812" cy="1600200"/>
          </a:xfrm>
        </p:spPr>
        <p:txBody>
          <a:bodyPr/>
          <a:lstStyle/>
          <a:p>
            <a:endParaRPr lang="en-IN" dirty="0"/>
          </a:p>
        </p:txBody>
      </p:sp>
      <p:pic>
        <p:nvPicPr>
          <p:cNvPr id="4" name="Picture 3">
            <a:extLst>
              <a:ext uri="{FF2B5EF4-FFF2-40B4-BE49-F238E27FC236}">
                <a16:creationId xmlns:a16="http://schemas.microsoft.com/office/drawing/2014/main" id="{F50F863A-252E-FCF7-8245-E36A5536C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4BE9E207-EB6A-BACB-CFE9-992F00953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C5507932-C806-744B-C524-E4D818130139}"/>
              </a:ext>
            </a:extLst>
          </p:cNvPr>
          <p:cNvSpPr txBox="1"/>
          <p:nvPr/>
        </p:nvSpPr>
        <p:spPr>
          <a:xfrm>
            <a:off x="6515099" y="1857345"/>
            <a:ext cx="3476625" cy="400110"/>
          </a:xfrm>
          <a:prstGeom prst="rect">
            <a:avLst/>
          </a:prstGeom>
          <a:noFill/>
        </p:spPr>
        <p:txBody>
          <a:bodyPr wrap="square" rtlCol="0">
            <a:spAutoFit/>
          </a:bodyPr>
          <a:lstStyle/>
          <a:p>
            <a:r>
              <a:rPr lang="en-IN" sz="2000" dirty="0">
                <a:latin typeface="Arial Rounded MT Bold" panose="020F0704030504030204" pitchFamily="34" charset="0"/>
              </a:rPr>
              <a:t>Random Forest Classifier</a:t>
            </a:r>
          </a:p>
        </p:txBody>
      </p:sp>
    </p:spTree>
    <p:extLst>
      <p:ext uri="{BB962C8B-B14F-4D97-AF65-F5344CB8AC3E}">
        <p14:creationId xmlns:p14="http://schemas.microsoft.com/office/powerpoint/2010/main" val="742317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50D1D739-EDC4-4BE6-A073-9B157E1F9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98">
            <a:extLst>
              <a:ext uri="{FF2B5EF4-FFF2-40B4-BE49-F238E27FC236}">
                <a16:creationId xmlns:a16="http://schemas.microsoft.com/office/drawing/2014/main" id="{6CDD35A4-E546-4AF3-A8B9-AC24C5C9F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3852070 w 12192000"/>
              <a:gd name="connsiteY1" fmla="*/ 0 h 6858000"/>
              <a:gd name="connsiteX2" fmla="*/ 3878367 w 12192000"/>
              <a:gd name="connsiteY2" fmla="*/ 23504 h 6858000"/>
              <a:gd name="connsiteX3" fmla="*/ 3885324 w 12192000"/>
              <a:gd name="connsiteY3" fmla="*/ 84795 h 6858000"/>
              <a:gd name="connsiteX4" fmla="*/ 3820400 w 12192000"/>
              <a:gd name="connsiteY4" fmla="*/ 131127 h 6858000"/>
              <a:gd name="connsiteX5" fmla="*/ 3631811 w 12192000"/>
              <a:gd name="connsiteY5" fmla="*/ 219929 h 6858000"/>
              <a:gd name="connsiteX6" fmla="*/ 4327428 w 12192000"/>
              <a:gd name="connsiteY6" fmla="*/ 351201 h 6858000"/>
              <a:gd name="connsiteX7" fmla="*/ 4080099 w 12192000"/>
              <a:gd name="connsiteY7" fmla="*/ 432279 h 6858000"/>
              <a:gd name="connsiteX8" fmla="*/ 3823492 w 12192000"/>
              <a:gd name="connsiteY8" fmla="*/ 490194 h 6858000"/>
              <a:gd name="connsiteX9" fmla="*/ 3545246 w 12192000"/>
              <a:gd name="connsiteY9" fmla="*/ 532664 h 6858000"/>
              <a:gd name="connsiteX10" fmla="*/ 3291732 w 12192000"/>
              <a:gd name="connsiteY10" fmla="*/ 617605 h 6858000"/>
              <a:gd name="connsiteX11" fmla="*/ 3953340 w 12192000"/>
              <a:gd name="connsiteY11" fmla="*/ 652353 h 6858000"/>
              <a:gd name="connsiteX12" fmla="*/ 3610170 w 12192000"/>
              <a:gd name="connsiteY12" fmla="*/ 729572 h 6858000"/>
              <a:gd name="connsiteX13" fmla="*/ 3328832 w 12192000"/>
              <a:gd name="connsiteY13" fmla="*/ 829957 h 6858000"/>
              <a:gd name="connsiteX14" fmla="*/ 3130966 w 12192000"/>
              <a:gd name="connsiteY14" fmla="*/ 876288 h 6858000"/>
              <a:gd name="connsiteX15" fmla="*/ 2920736 w 12192000"/>
              <a:gd name="connsiteY15" fmla="*/ 887872 h 6858000"/>
              <a:gd name="connsiteX16" fmla="*/ 2871269 w 12192000"/>
              <a:gd name="connsiteY16" fmla="*/ 961228 h 6858000"/>
              <a:gd name="connsiteX17" fmla="*/ 2936195 w 12192000"/>
              <a:gd name="connsiteY17" fmla="*/ 1038448 h 6858000"/>
              <a:gd name="connsiteX18" fmla="*/ 3035126 w 12192000"/>
              <a:gd name="connsiteY18" fmla="*/ 1046168 h 6858000"/>
              <a:gd name="connsiteX19" fmla="*/ 3625627 w 12192000"/>
              <a:gd name="connsiteY19" fmla="*/ 1065474 h 6858000"/>
              <a:gd name="connsiteX20" fmla="*/ 1733551 w 12192000"/>
              <a:gd name="connsiteY20" fmla="*/ 1235355 h 6858000"/>
              <a:gd name="connsiteX21" fmla="*/ 1990156 w 12192000"/>
              <a:gd name="connsiteY21" fmla="*/ 1339602 h 6858000"/>
              <a:gd name="connsiteX22" fmla="*/ 2076722 w 12192000"/>
              <a:gd name="connsiteY22" fmla="*/ 1625311 h 6858000"/>
              <a:gd name="connsiteX23" fmla="*/ 2392067 w 12192000"/>
              <a:gd name="connsiteY23" fmla="*/ 1787470 h 6858000"/>
              <a:gd name="connsiteX24" fmla="*/ 2596115 w 12192000"/>
              <a:gd name="connsiteY24" fmla="*/ 1845385 h 6858000"/>
              <a:gd name="connsiteX25" fmla="*/ 3062950 w 12192000"/>
              <a:gd name="connsiteY25" fmla="*/ 1930326 h 6858000"/>
              <a:gd name="connsiteX26" fmla="*/ 3130966 w 12192000"/>
              <a:gd name="connsiteY26" fmla="*/ 2069319 h 6858000"/>
              <a:gd name="connsiteX27" fmla="*/ 3189708 w 12192000"/>
              <a:gd name="connsiteY27" fmla="*/ 2223754 h 6858000"/>
              <a:gd name="connsiteX28" fmla="*/ 3313373 w 12192000"/>
              <a:gd name="connsiteY28" fmla="*/ 2324141 h 6858000"/>
              <a:gd name="connsiteX29" fmla="*/ 2351877 w 12192000"/>
              <a:gd name="connsiteY29" fmla="*/ 2308697 h 6858000"/>
              <a:gd name="connsiteX30" fmla="*/ 3437038 w 12192000"/>
              <a:gd name="connsiteY30" fmla="*/ 2633017 h 6858000"/>
              <a:gd name="connsiteX31" fmla="*/ 3341198 w 12192000"/>
              <a:gd name="connsiteY31" fmla="*/ 2760427 h 6858000"/>
              <a:gd name="connsiteX32" fmla="*/ 3934791 w 12192000"/>
              <a:gd name="connsiteY32" fmla="*/ 2934169 h 6858000"/>
              <a:gd name="connsiteX33" fmla="*/ 3616352 w 12192000"/>
              <a:gd name="connsiteY33" fmla="*/ 2953473 h 6858000"/>
              <a:gd name="connsiteX34" fmla="*/ 5468240 w 12192000"/>
              <a:gd name="connsiteY34" fmla="*/ 3679329 h 6858000"/>
              <a:gd name="connsiteX35" fmla="*/ 8111582 w 12192000"/>
              <a:gd name="connsiteY35" fmla="*/ 4204418 h 6858000"/>
              <a:gd name="connsiteX36" fmla="*/ 9144186 w 12192000"/>
              <a:gd name="connsiteY36" fmla="*/ 4304802 h 6858000"/>
              <a:gd name="connsiteX37" fmla="*/ 10319004 w 12192000"/>
              <a:gd name="connsiteY37" fmla="*/ 4273915 h 6858000"/>
              <a:gd name="connsiteX38" fmla="*/ 12053408 w 12192000"/>
              <a:gd name="connsiteY38" fmla="*/ 3907125 h 6858000"/>
              <a:gd name="connsiteX39" fmla="*/ 12192000 w 12192000"/>
              <a:gd name="connsiteY39" fmla="*/ 3841157 h 6858000"/>
              <a:gd name="connsiteX40" fmla="*/ 12192000 w 12192000"/>
              <a:gd name="connsiteY40" fmla="*/ 6858000 h 6858000"/>
              <a:gd name="connsiteX41" fmla="*/ 0 w 12192000"/>
              <a:gd name="connsiteY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6858000">
                <a:moveTo>
                  <a:pt x="0" y="0"/>
                </a:moveTo>
                <a:lnTo>
                  <a:pt x="3852070" y="0"/>
                </a:lnTo>
                <a:lnTo>
                  <a:pt x="3878367" y="23504"/>
                </a:lnTo>
                <a:cubicBezTo>
                  <a:pt x="3887642" y="39430"/>
                  <a:pt x="3891507" y="59700"/>
                  <a:pt x="3885324" y="84795"/>
                </a:cubicBezTo>
                <a:cubicBezTo>
                  <a:pt x="3876049" y="123406"/>
                  <a:pt x="3845133" y="123406"/>
                  <a:pt x="3820400" y="131127"/>
                </a:cubicBezTo>
                <a:cubicBezTo>
                  <a:pt x="3764751" y="154292"/>
                  <a:pt x="3696735" y="138849"/>
                  <a:pt x="3631811" y="219929"/>
                </a:cubicBezTo>
                <a:cubicBezTo>
                  <a:pt x="3879141" y="262399"/>
                  <a:pt x="4117198" y="181318"/>
                  <a:pt x="4327428" y="351201"/>
                </a:cubicBezTo>
                <a:cubicBezTo>
                  <a:pt x="4250138" y="436142"/>
                  <a:pt x="4163572" y="416836"/>
                  <a:pt x="4080099" y="432279"/>
                </a:cubicBezTo>
                <a:cubicBezTo>
                  <a:pt x="3993533" y="447725"/>
                  <a:pt x="3910058" y="474751"/>
                  <a:pt x="3823492" y="490194"/>
                </a:cubicBezTo>
                <a:cubicBezTo>
                  <a:pt x="3730743" y="509498"/>
                  <a:pt x="3637993" y="513360"/>
                  <a:pt x="3545246" y="532664"/>
                </a:cubicBezTo>
                <a:cubicBezTo>
                  <a:pt x="3467954" y="548109"/>
                  <a:pt x="3384480" y="521081"/>
                  <a:pt x="3291732" y="617605"/>
                </a:cubicBezTo>
                <a:cubicBezTo>
                  <a:pt x="3520513" y="687103"/>
                  <a:pt x="3727651" y="582857"/>
                  <a:pt x="3953340" y="652353"/>
                </a:cubicBezTo>
                <a:cubicBezTo>
                  <a:pt x="3820400" y="714129"/>
                  <a:pt x="3712194" y="694824"/>
                  <a:pt x="3610170" y="729572"/>
                </a:cubicBezTo>
                <a:cubicBezTo>
                  <a:pt x="3517420" y="764322"/>
                  <a:pt x="3406122" y="725712"/>
                  <a:pt x="3328832" y="829957"/>
                </a:cubicBezTo>
                <a:cubicBezTo>
                  <a:pt x="3270090" y="911035"/>
                  <a:pt x="3208258" y="922618"/>
                  <a:pt x="3130966" y="876288"/>
                </a:cubicBezTo>
                <a:cubicBezTo>
                  <a:pt x="3062950" y="833818"/>
                  <a:pt x="2988752" y="845400"/>
                  <a:pt x="2920736" y="887872"/>
                </a:cubicBezTo>
                <a:cubicBezTo>
                  <a:pt x="2896004" y="903315"/>
                  <a:pt x="2871269" y="922618"/>
                  <a:pt x="2871269" y="961228"/>
                </a:cubicBezTo>
                <a:cubicBezTo>
                  <a:pt x="2871269" y="1015283"/>
                  <a:pt x="2902186" y="1030726"/>
                  <a:pt x="2936195" y="1038448"/>
                </a:cubicBezTo>
                <a:cubicBezTo>
                  <a:pt x="2967111" y="1046168"/>
                  <a:pt x="3004210" y="1053891"/>
                  <a:pt x="3035126" y="1046168"/>
                </a:cubicBezTo>
                <a:cubicBezTo>
                  <a:pt x="3232990" y="1003700"/>
                  <a:pt x="3427764" y="1073194"/>
                  <a:pt x="3625627" y="1065474"/>
                </a:cubicBezTo>
                <a:cubicBezTo>
                  <a:pt x="3004210" y="1231494"/>
                  <a:pt x="2376610" y="1177441"/>
                  <a:pt x="1733551" y="1235355"/>
                </a:cubicBezTo>
                <a:cubicBezTo>
                  <a:pt x="1817025" y="1351183"/>
                  <a:pt x="1925232" y="1254661"/>
                  <a:pt x="1990156" y="1339602"/>
                </a:cubicBezTo>
                <a:cubicBezTo>
                  <a:pt x="1928323" y="1517205"/>
                  <a:pt x="1953057" y="1613728"/>
                  <a:pt x="2076722" y="1625311"/>
                </a:cubicBezTo>
                <a:cubicBezTo>
                  <a:pt x="2197295" y="1636894"/>
                  <a:pt x="2327143" y="1575118"/>
                  <a:pt x="2392067" y="1787470"/>
                </a:cubicBezTo>
                <a:cubicBezTo>
                  <a:pt x="2410617" y="1853106"/>
                  <a:pt x="2525008" y="1833802"/>
                  <a:pt x="2596115" y="1845385"/>
                </a:cubicBezTo>
                <a:cubicBezTo>
                  <a:pt x="2750696" y="1872411"/>
                  <a:pt x="2914554" y="1845385"/>
                  <a:pt x="3062950" y="1930326"/>
                </a:cubicBezTo>
                <a:cubicBezTo>
                  <a:pt x="3121692" y="1961213"/>
                  <a:pt x="3161883" y="1984378"/>
                  <a:pt x="3130966" y="2069319"/>
                </a:cubicBezTo>
                <a:cubicBezTo>
                  <a:pt x="3100050" y="2158121"/>
                  <a:pt x="3140242" y="2189008"/>
                  <a:pt x="3189708" y="2223754"/>
                </a:cubicBezTo>
                <a:cubicBezTo>
                  <a:pt x="3226808" y="2250784"/>
                  <a:pt x="3282457" y="2243060"/>
                  <a:pt x="3313373" y="2324141"/>
                </a:cubicBezTo>
                <a:cubicBezTo>
                  <a:pt x="2988752" y="2312558"/>
                  <a:pt x="2673405" y="2246923"/>
                  <a:pt x="2351877" y="2308697"/>
                </a:cubicBezTo>
                <a:cubicBezTo>
                  <a:pt x="2704323" y="2463134"/>
                  <a:pt x="3090776" y="2455412"/>
                  <a:pt x="3437038" y="2633017"/>
                </a:cubicBezTo>
                <a:cubicBezTo>
                  <a:pt x="3424671" y="2694791"/>
                  <a:pt x="3344289" y="2667764"/>
                  <a:pt x="3341198" y="2760427"/>
                </a:cubicBezTo>
                <a:cubicBezTo>
                  <a:pt x="3523603" y="2856951"/>
                  <a:pt x="3743110" y="2791314"/>
                  <a:pt x="3934791" y="2934169"/>
                </a:cubicBezTo>
                <a:cubicBezTo>
                  <a:pt x="3823492" y="2999805"/>
                  <a:pt x="3721469" y="2891699"/>
                  <a:pt x="3616352" y="2953473"/>
                </a:cubicBezTo>
                <a:cubicBezTo>
                  <a:pt x="3650361" y="3046136"/>
                  <a:pt x="5189993" y="3617555"/>
                  <a:pt x="5468240" y="3679329"/>
                </a:cubicBezTo>
                <a:cubicBezTo>
                  <a:pt x="6034007" y="3806740"/>
                  <a:pt x="7663296" y="4131059"/>
                  <a:pt x="8111582" y="4204418"/>
                </a:cubicBezTo>
                <a:cubicBezTo>
                  <a:pt x="8457844" y="4258470"/>
                  <a:pt x="8801016" y="4300942"/>
                  <a:pt x="9144186" y="4304802"/>
                </a:cubicBezTo>
                <a:cubicBezTo>
                  <a:pt x="9536822" y="4308663"/>
                  <a:pt x="9926368" y="4289359"/>
                  <a:pt x="10319004" y="4273915"/>
                </a:cubicBezTo>
                <a:cubicBezTo>
                  <a:pt x="10906415" y="4250750"/>
                  <a:pt x="11484549" y="4158087"/>
                  <a:pt x="12053408" y="3907125"/>
                </a:cubicBezTo>
                <a:lnTo>
                  <a:pt x="12192000" y="3841157"/>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50D179-0448-9CF6-3F56-028F7D35BCC1}"/>
              </a:ext>
            </a:extLst>
          </p:cNvPr>
          <p:cNvSpPr>
            <a:spLocks noGrp="1"/>
          </p:cNvSpPr>
          <p:nvPr>
            <p:ph type="ctrTitle"/>
          </p:nvPr>
        </p:nvSpPr>
        <p:spPr>
          <a:xfrm>
            <a:off x="664029" y="3189513"/>
            <a:ext cx="6498772" cy="982253"/>
          </a:xfrm>
        </p:spPr>
        <p:txBody>
          <a:bodyPr vert="horz" lIns="91440" tIns="45720" rIns="91440" bIns="45720" rtlCol="0">
            <a:normAutofit/>
          </a:bodyPr>
          <a:lstStyle/>
          <a:p>
            <a:pPr algn="l"/>
            <a:r>
              <a:rPr lang="en-US" sz="4800" kern="1200" dirty="0">
                <a:latin typeface="Times New Roman" panose="02020603050405020304" pitchFamily="18" charset="0"/>
                <a:cs typeface="Times New Roman" panose="02020603050405020304" pitchFamily="18" charset="0"/>
              </a:rPr>
              <a:t>Impacts of System</a:t>
            </a:r>
          </a:p>
        </p:txBody>
      </p:sp>
      <p:sp>
        <p:nvSpPr>
          <p:cNvPr id="5" name="Subtitle 4">
            <a:extLst>
              <a:ext uri="{FF2B5EF4-FFF2-40B4-BE49-F238E27FC236}">
                <a16:creationId xmlns:a16="http://schemas.microsoft.com/office/drawing/2014/main" id="{8D6E9C42-F89B-A818-BF0F-0BE2CC8E0AD9}"/>
              </a:ext>
            </a:extLst>
          </p:cNvPr>
          <p:cNvSpPr>
            <a:spLocks noGrp="1"/>
          </p:cNvSpPr>
          <p:nvPr>
            <p:ph type="subTitle" idx="1"/>
          </p:nvPr>
        </p:nvSpPr>
        <p:spPr>
          <a:xfrm>
            <a:off x="664030" y="4343400"/>
            <a:ext cx="10156370" cy="2140692"/>
          </a:xfrm>
        </p:spPr>
        <p:txBody>
          <a:bodyPr vert="horz" lIns="91440" tIns="45720" rIns="91440" bIns="45720" rtlCol="0">
            <a:normAutofit/>
          </a:bodyPr>
          <a:lstStyle/>
          <a:p>
            <a:pPr marL="342900" indent="-2286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provides an </a:t>
            </a:r>
            <a:r>
              <a:rPr lang="en-US" sz="2000" b="1" dirty="0">
                <a:latin typeface="Times New Roman" panose="02020603050405020304" pitchFamily="18" charset="0"/>
                <a:cs typeface="Times New Roman" panose="02020603050405020304" pitchFamily="18" charset="0"/>
              </a:rPr>
              <a:t>efficient and effective </a:t>
            </a:r>
            <a:r>
              <a:rPr lang="en-US" sz="2000" dirty="0">
                <a:latin typeface="Times New Roman" panose="02020603050405020304" pitchFamily="18" charset="0"/>
                <a:cs typeface="Times New Roman" panose="02020603050405020304" pitchFamily="18" charset="0"/>
              </a:rPr>
              <a:t>way for detecting phishing websites (URL) by exploring Data science classification technique. </a:t>
            </a:r>
          </a:p>
          <a:p>
            <a:pPr marL="342900" indent="-2286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tend to </a:t>
            </a:r>
            <a:r>
              <a:rPr lang="en-US" sz="2000" b="1" dirty="0">
                <a:latin typeface="Times New Roman" panose="02020603050405020304" pitchFamily="18" charset="0"/>
                <a:cs typeface="Times New Roman" panose="02020603050405020304" pitchFamily="18" charset="0"/>
              </a:rPr>
              <a:t>improve the previous technique </a:t>
            </a:r>
            <a:r>
              <a:rPr lang="en-US" sz="2000" dirty="0">
                <a:latin typeface="Times New Roman" panose="02020603050405020304" pitchFamily="18" charset="0"/>
                <a:cs typeface="Times New Roman" panose="02020603050405020304" pitchFamily="18" charset="0"/>
              </a:rPr>
              <a:t>for detecting phishing websites by employing different machine learning classification models and deep neural network.</a:t>
            </a:r>
          </a:p>
          <a:p>
            <a:pPr marL="342900" indent="-2286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provides a </a:t>
            </a:r>
            <a:r>
              <a:rPr lang="en-US" sz="2000" b="1" dirty="0">
                <a:latin typeface="Times New Roman" panose="02020603050405020304" pitchFamily="18" charset="0"/>
                <a:cs typeface="Times New Roman" panose="02020603050405020304" pitchFamily="18" charset="0"/>
              </a:rPr>
              <a:t>new and faster </a:t>
            </a:r>
            <a:r>
              <a:rPr lang="en-US" sz="2000" dirty="0">
                <a:latin typeface="Times New Roman" panose="02020603050405020304" pitchFamily="18" charset="0"/>
                <a:cs typeface="Times New Roman" panose="02020603050405020304" pitchFamily="18" charset="0"/>
              </a:rPr>
              <a:t>way to help users detect if a URL link is phishing or legitimate.</a:t>
            </a:r>
          </a:p>
          <a:p>
            <a:pPr marL="342900" indent="-228600" algn="just">
              <a:buFont typeface="Arial" panose="020B0604020202020204" pitchFamily="34" charset="0"/>
              <a:buChar char="•"/>
            </a:pPr>
            <a:endParaRPr lang="en-US" sz="2000" dirty="0"/>
          </a:p>
        </p:txBody>
      </p:sp>
      <p:pic>
        <p:nvPicPr>
          <p:cNvPr id="3" name="Picture 2" descr="Icon&#10;&#10;Description automatically generated">
            <a:extLst>
              <a:ext uri="{FF2B5EF4-FFF2-40B4-BE49-F238E27FC236}">
                <a16:creationId xmlns:a16="http://schemas.microsoft.com/office/drawing/2014/main" id="{BFBCF2CB-66B5-BA11-AE70-9D4FCE25C26C}"/>
              </a:ext>
            </a:extLst>
          </p:cNvPr>
          <p:cNvPicPr>
            <a:picLocks noChangeAspect="1"/>
          </p:cNvPicPr>
          <p:nvPr/>
        </p:nvPicPr>
        <p:blipFill>
          <a:blip r:embed="rId2"/>
          <a:stretch>
            <a:fillRect/>
          </a:stretch>
        </p:blipFill>
        <p:spPr>
          <a:xfrm>
            <a:off x="6288014" y="571811"/>
            <a:ext cx="4226071" cy="2722768"/>
          </a:xfrm>
          <a:prstGeom prst="rect">
            <a:avLst/>
          </a:prstGeom>
        </p:spPr>
      </p:pic>
    </p:spTree>
    <p:extLst>
      <p:ext uri="{BB962C8B-B14F-4D97-AF65-F5344CB8AC3E}">
        <p14:creationId xmlns:p14="http://schemas.microsoft.com/office/powerpoint/2010/main" val="986711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D179-0448-9CF6-3F56-028F7D35BCC1}"/>
              </a:ext>
            </a:extLst>
          </p:cNvPr>
          <p:cNvSpPr>
            <a:spLocks noGrp="1"/>
          </p:cNvSpPr>
          <p:nvPr>
            <p:ph type="ctrTitle"/>
          </p:nvPr>
        </p:nvSpPr>
        <p:spPr>
          <a:xfrm>
            <a:off x="2724440" y="2486699"/>
            <a:ext cx="8629358" cy="1403231"/>
          </a:xfrm>
        </p:spPr>
        <p:txBody>
          <a:bodyPr vert="horz" lIns="91440" tIns="45720" rIns="91440" bIns="45720" rtlCol="0" anchor="ctr">
            <a:normAutofit/>
          </a:bodyPr>
          <a:lstStyle/>
          <a:p>
            <a:pPr algn="l"/>
            <a:r>
              <a:rPr lang="en-US" sz="7200" kern="1200" dirty="0">
                <a:latin typeface="Times New Roman" panose="02020603050405020304" pitchFamily="18" charset="0"/>
                <a:cs typeface="Times New Roman" panose="02020603050405020304" pitchFamily="18" charset="0"/>
              </a:rPr>
              <a:t>Conclusion</a:t>
            </a:r>
          </a:p>
        </p:txBody>
      </p:sp>
      <p:sp>
        <p:nvSpPr>
          <p:cNvPr id="5" name="Subtitle 4">
            <a:extLst>
              <a:ext uri="{FF2B5EF4-FFF2-40B4-BE49-F238E27FC236}">
                <a16:creationId xmlns:a16="http://schemas.microsoft.com/office/drawing/2014/main" id="{8D6E9C42-F89B-A818-BF0F-0BE2CC8E0AD9}"/>
              </a:ext>
            </a:extLst>
          </p:cNvPr>
          <p:cNvSpPr>
            <a:spLocks noGrp="1"/>
          </p:cNvSpPr>
          <p:nvPr>
            <p:ph type="subTitle" idx="1"/>
          </p:nvPr>
        </p:nvSpPr>
        <p:spPr>
          <a:xfrm>
            <a:off x="2724441" y="3889930"/>
            <a:ext cx="8629357" cy="1281070"/>
          </a:xfrm>
        </p:spPr>
        <p:txBody>
          <a:bodyPr vert="horz" lIns="91440" tIns="45720" rIns="91440" bIns="45720" rtlCol="0">
            <a:noAutofit/>
          </a:bodyPr>
          <a:lstStyle/>
          <a:p>
            <a:pPr marL="342900" indent="-2286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employing machine learning models, this research aims to assist individuals and organizations in identifying and comprehension phishing techniques used by phishers as well as in effectively and efficiently detecting phishing URL attacks.</a:t>
            </a:r>
          </a:p>
        </p:txBody>
      </p:sp>
      <p:pic>
        <p:nvPicPr>
          <p:cNvPr id="106" name="Graphic 105" descr="Checkmark">
            <a:extLst>
              <a:ext uri="{FF2B5EF4-FFF2-40B4-BE49-F238E27FC236}">
                <a16:creationId xmlns:a16="http://schemas.microsoft.com/office/drawing/2014/main" id="{06585373-F84D-161D-8D6B-942FE0F110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438399"/>
            <a:ext cx="1371600" cy="1371600"/>
          </a:xfrm>
          <a:prstGeom prst="rect">
            <a:avLst/>
          </a:prstGeom>
        </p:spPr>
      </p:pic>
    </p:spTree>
    <p:extLst>
      <p:ext uri="{BB962C8B-B14F-4D97-AF65-F5344CB8AC3E}">
        <p14:creationId xmlns:p14="http://schemas.microsoft.com/office/powerpoint/2010/main" val="766289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50D179-0448-9CF6-3F56-028F7D35BCC1}"/>
              </a:ext>
            </a:extLst>
          </p:cNvPr>
          <p:cNvSpPr>
            <a:spLocks noGrp="1"/>
          </p:cNvSpPr>
          <p:nvPr>
            <p:ph type="ctrTitle"/>
          </p:nvPr>
        </p:nvSpPr>
        <p:spPr>
          <a:xfrm>
            <a:off x="1524003" y="1999615"/>
            <a:ext cx="9144000" cy="2764028"/>
          </a:xfrm>
        </p:spPr>
        <p:txBody>
          <a:bodyPr vert="horz" lIns="91440" tIns="45720" rIns="91440" bIns="45720" rtlCol="0" anchor="ctr">
            <a:normAutofit/>
          </a:bodyPr>
          <a:lstStyle/>
          <a:p>
            <a:r>
              <a:rPr lang="en-US" sz="9600" kern="1200" dirty="0">
                <a:latin typeface="Times New Roman" panose="02020603050405020304" pitchFamily="18" charset="0"/>
                <a:cs typeface="Times New Roman" panose="02020603050405020304" pitchFamily="18" charset="0"/>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4396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25">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A2BE1C0-BD1A-7E57-ECB3-21017B041383}"/>
              </a:ext>
            </a:extLst>
          </p:cNvPr>
          <p:cNvSpPr>
            <a:spLocks noGrp="1"/>
          </p:cNvSpPr>
          <p:nvPr>
            <p:ph type="ctrTitle"/>
          </p:nvPr>
        </p:nvSpPr>
        <p:spPr>
          <a:xfrm>
            <a:off x="1245072" y="1289765"/>
            <a:ext cx="3651101" cy="4270963"/>
          </a:xfrm>
        </p:spPr>
        <p:txBody>
          <a:bodyPr vert="horz" lIns="91440" tIns="45720" rIns="91440" bIns="45720" rtlCol="0" anchor="ctr">
            <a:normAutofit/>
          </a:bodyPr>
          <a:lstStyle/>
          <a:p>
            <a:r>
              <a:rPr lang="en-US" sz="5200" kern="1200">
                <a:solidFill>
                  <a:srgbClr val="FFFFFF"/>
                </a:solidFill>
                <a:latin typeface="+mj-lt"/>
                <a:ea typeface="+mj-ea"/>
                <a:cs typeface="+mj-cs"/>
              </a:rPr>
              <a:t>Presentation Outline</a:t>
            </a:r>
          </a:p>
        </p:txBody>
      </p:sp>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5" name="Subtitle 4">
            <a:extLst>
              <a:ext uri="{FF2B5EF4-FFF2-40B4-BE49-F238E27FC236}">
                <a16:creationId xmlns:a16="http://schemas.microsoft.com/office/drawing/2014/main" id="{341305BB-0F35-63E5-2F96-A45E960ED8A3}"/>
              </a:ext>
            </a:extLst>
          </p:cNvPr>
          <p:cNvSpPr>
            <a:spLocks noGrp="1"/>
          </p:cNvSpPr>
          <p:nvPr>
            <p:ph type="subTitle" idx="1"/>
          </p:nvPr>
        </p:nvSpPr>
        <p:spPr>
          <a:xfrm>
            <a:off x="6297233" y="518400"/>
            <a:ext cx="4771607" cy="5837949"/>
          </a:xfrm>
        </p:spPr>
        <p:txBody>
          <a:bodyPr vert="horz" lIns="91440" tIns="45720" rIns="91440" bIns="45720" rtlCol="0" anchor="ctr">
            <a:normAutofit/>
          </a:bodyPr>
          <a:lstStyle/>
          <a:p>
            <a:pPr marL="457200" indent="-228600" algn="just">
              <a:buFont typeface="Arial" panose="020B0604020202020204" pitchFamily="34" charset="0"/>
              <a:buChar char="•"/>
            </a:pPr>
            <a:r>
              <a:rPr lang="en-US" dirty="0">
                <a:solidFill>
                  <a:schemeClr val="tx1">
                    <a:alpha val="80000"/>
                  </a:schemeClr>
                </a:solidFill>
                <a:latin typeface="Times New Roman" panose="02020603050405020304" pitchFamily="18" charset="0"/>
                <a:cs typeface="Times New Roman" panose="02020603050405020304" pitchFamily="18" charset="0"/>
              </a:rPr>
              <a:t>Introduction </a:t>
            </a:r>
          </a:p>
          <a:p>
            <a:pPr marL="457200" indent="-228600" algn="just">
              <a:buFont typeface="Arial" panose="020B0604020202020204" pitchFamily="34" charset="0"/>
              <a:buChar char="•"/>
            </a:pPr>
            <a:r>
              <a:rPr lang="en-US" dirty="0">
                <a:solidFill>
                  <a:schemeClr val="tx1">
                    <a:alpha val="80000"/>
                  </a:schemeClr>
                </a:solidFill>
                <a:latin typeface="Times New Roman" panose="02020603050405020304" pitchFamily="18" charset="0"/>
                <a:cs typeface="Times New Roman" panose="02020603050405020304" pitchFamily="18" charset="0"/>
              </a:rPr>
              <a:t>Aim &amp; Objective</a:t>
            </a:r>
          </a:p>
          <a:p>
            <a:pPr marL="457200" indent="-228600" algn="just">
              <a:buFont typeface="Arial" panose="020B0604020202020204" pitchFamily="34" charset="0"/>
              <a:buChar char="•"/>
            </a:pPr>
            <a:r>
              <a:rPr lang="en-US" dirty="0">
                <a:solidFill>
                  <a:schemeClr val="tx1">
                    <a:alpha val="80000"/>
                  </a:schemeClr>
                </a:solidFill>
                <a:latin typeface="Times New Roman" panose="02020603050405020304" pitchFamily="18" charset="0"/>
                <a:cs typeface="Times New Roman" panose="02020603050405020304" pitchFamily="18" charset="0"/>
              </a:rPr>
              <a:t>Methodology</a:t>
            </a:r>
          </a:p>
          <a:p>
            <a:pPr marL="457200" indent="-228600" algn="just">
              <a:buFont typeface="Arial" panose="020B0604020202020204" pitchFamily="34" charset="0"/>
              <a:buChar char="•"/>
            </a:pPr>
            <a:r>
              <a:rPr lang="en-US" dirty="0">
                <a:solidFill>
                  <a:schemeClr val="tx1">
                    <a:alpha val="80000"/>
                  </a:schemeClr>
                </a:solidFill>
                <a:latin typeface="Times New Roman" panose="02020603050405020304" pitchFamily="18" charset="0"/>
                <a:cs typeface="Times New Roman" panose="02020603050405020304" pitchFamily="18" charset="0"/>
              </a:rPr>
              <a:t>Analysis of Proposed System</a:t>
            </a:r>
          </a:p>
          <a:p>
            <a:pPr marL="457200" indent="-228600" algn="just">
              <a:buFont typeface="Arial" panose="020B0604020202020204" pitchFamily="34" charset="0"/>
              <a:buChar char="•"/>
            </a:pPr>
            <a:r>
              <a:rPr lang="en-US" dirty="0">
                <a:solidFill>
                  <a:schemeClr val="tx1">
                    <a:alpha val="80000"/>
                  </a:schemeClr>
                </a:solidFill>
                <a:latin typeface="Times New Roman" panose="02020603050405020304" pitchFamily="18" charset="0"/>
                <a:cs typeface="Times New Roman" panose="02020603050405020304" pitchFamily="18" charset="0"/>
              </a:rPr>
              <a:t>System </a:t>
            </a:r>
          </a:p>
          <a:p>
            <a:pPr marL="457200" indent="-228600" algn="just">
              <a:buFont typeface="Arial" panose="020B0604020202020204" pitchFamily="34" charset="0"/>
              <a:buChar char="•"/>
            </a:pPr>
            <a:r>
              <a:rPr lang="en-US" dirty="0">
                <a:solidFill>
                  <a:schemeClr val="tx1">
                    <a:alpha val="80000"/>
                  </a:schemeClr>
                </a:solidFill>
                <a:latin typeface="Times New Roman" panose="02020603050405020304" pitchFamily="18" charset="0"/>
                <a:cs typeface="Times New Roman" panose="02020603050405020304" pitchFamily="18" charset="0"/>
              </a:rPr>
              <a:t>Design &amp; Implementation</a:t>
            </a:r>
          </a:p>
          <a:p>
            <a:pPr marL="457200" indent="-228600" algn="just">
              <a:buFont typeface="Arial" panose="020B0604020202020204" pitchFamily="34" charset="0"/>
              <a:buChar char="•"/>
            </a:pPr>
            <a:r>
              <a:rPr lang="en-US" dirty="0">
                <a:solidFill>
                  <a:schemeClr val="tx1">
                    <a:alpha val="80000"/>
                  </a:schemeClr>
                </a:solidFill>
                <a:latin typeface="Times New Roman" panose="02020603050405020304" pitchFamily="18" charset="0"/>
                <a:cs typeface="Times New Roman" panose="02020603050405020304" pitchFamily="18" charset="0"/>
              </a:rPr>
              <a:t>Conclusion</a:t>
            </a:r>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788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3">
            <a:extLst>
              <a:ext uri="{FF2B5EF4-FFF2-40B4-BE49-F238E27FC236}">
                <a16:creationId xmlns:a16="http://schemas.microsoft.com/office/drawing/2014/main" id="{5AE9FC70-8A26-4CF2-8E04-EBDADB8B8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a:extLst>
              <a:ext uri="{FF2B5EF4-FFF2-40B4-BE49-F238E27FC236}">
                <a16:creationId xmlns:a16="http://schemas.microsoft.com/office/drawing/2014/main" id="{6F50D179-0448-9CF6-3F56-028F7D35BCC1}"/>
              </a:ext>
            </a:extLst>
          </p:cNvPr>
          <p:cNvSpPr>
            <a:spLocks noGrp="1"/>
          </p:cNvSpPr>
          <p:nvPr>
            <p:ph type="ctrTitle"/>
          </p:nvPr>
        </p:nvSpPr>
        <p:spPr>
          <a:xfrm>
            <a:off x="5207000" y="583345"/>
            <a:ext cx="5833787" cy="2274155"/>
          </a:xfrm>
        </p:spPr>
        <p:txBody>
          <a:bodyPr anchor="b">
            <a:normAutofit/>
          </a:bodyPr>
          <a:lstStyle/>
          <a:p>
            <a:pPr algn="r"/>
            <a:r>
              <a:rPr lang="en-US" sz="5600" dirty="0">
                <a:latin typeface="Times New Roman" panose="02020603050405020304" pitchFamily="18" charset="0"/>
                <a:cs typeface="Times New Roman" panose="02020603050405020304" pitchFamily="18" charset="0"/>
              </a:rPr>
              <a:t>Introduction</a:t>
            </a:r>
            <a:endParaRPr lang="en-IN" sz="5600"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8D6E9C42-F89B-A818-BF0F-0BE2CC8E0AD9}"/>
              </a:ext>
            </a:extLst>
          </p:cNvPr>
          <p:cNvSpPr>
            <a:spLocks noGrp="1"/>
          </p:cNvSpPr>
          <p:nvPr>
            <p:ph type="subTitle" idx="1"/>
          </p:nvPr>
        </p:nvSpPr>
        <p:spPr>
          <a:xfrm>
            <a:off x="5206993" y="3123651"/>
            <a:ext cx="5833787" cy="1811206"/>
          </a:xfrm>
        </p:spPr>
        <p:txBody>
          <a:bodyPr>
            <a:norm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Phishing attack is one of the most dangerous threats to online accounts and data because these attacks pose as a trustworthy firm or person, and they employ social engineering techniques to make victims more likely to fall for the scam.</a:t>
            </a:r>
          </a:p>
          <a:p>
            <a:pPr marL="342900" indent="-342900" algn="just">
              <a:buFont typeface="Wingdings" panose="05000000000000000000" pitchFamily="2" charset="2"/>
              <a:buChar char="Ø"/>
            </a:pPr>
            <a:endParaRPr lang="en-IN" sz="2000" dirty="0">
              <a:solidFill>
                <a:srgbClr val="FFFFFF"/>
              </a:solidFill>
            </a:endParaRPr>
          </a:p>
        </p:txBody>
      </p:sp>
      <p:sp>
        <p:nvSpPr>
          <p:cNvPr id="4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041" y="259737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cxnSp>
        <p:nvCxnSpPr>
          <p:cNvPr id="43" name="Straight Connector 2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6" name="Picture 5" descr="Two people sitting at a table&#10;&#10;Description automatically generated with low confidence">
            <a:extLst>
              <a:ext uri="{FF2B5EF4-FFF2-40B4-BE49-F238E27FC236}">
                <a16:creationId xmlns:a16="http://schemas.microsoft.com/office/drawing/2014/main" id="{2DC9E51A-D267-7B27-7D70-60DCE1CA9437}"/>
              </a:ext>
            </a:extLst>
          </p:cNvPr>
          <p:cNvPicPr>
            <a:picLocks noChangeAspect="1"/>
          </p:cNvPicPr>
          <p:nvPr/>
        </p:nvPicPr>
        <p:blipFill>
          <a:blip r:embed="rId2"/>
          <a:stretch>
            <a:fillRect/>
          </a:stretch>
        </p:blipFill>
        <p:spPr>
          <a:xfrm>
            <a:off x="1157849" y="2597379"/>
            <a:ext cx="3765951" cy="3191643"/>
          </a:xfrm>
          <a:prstGeom prst="rect">
            <a:avLst/>
          </a:prstGeom>
        </p:spPr>
      </p:pic>
      <p:sp>
        <p:nvSpPr>
          <p:cNvPr id="4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7821" y="282667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4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9869" y="610939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56887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78"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F50D179-0448-9CF6-3F56-028F7D35BCC1}"/>
              </a:ext>
            </a:extLst>
          </p:cNvPr>
          <p:cNvSpPr>
            <a:spLocks noGrp="1"/>
          </p:cNvSpPr>
          <p:nvPr>
            <p:ph type="ctrTitle"/>
          </p:nvPr>
        </p:nvSpPr>
        <p:spPr>
          <a:xfrm>
            <a:off x="1047280" y="759805"/>
            <a:ext cx="10306520" cy="1325563"/>
          </a:xfrm>
        </p:spPr>
        <p:txBody>
          <a:bodyPr vert="horz" lIns="91440" tIns="45720" rIns="91440" bIns="45720" rtlCol="0" anchor="ctr">
            <a:normAutofit/>
          </a:bodyPr>
          <a:lstStyle/>
          <a:p>
            <a:pPr algn="l"/>
            <a:r>
              <a:rPr lang="en-US" sz="4000" kern="1200">
                <a:solidFill>
                  <a:srgbClr val="FFFFFF"/>
                </a:solidFill>
                <a:latin typeface="+mj-lt"/>
                <a:ea typeface="+mj-ea"/>
                <a:cs typeface="+mj-cs"/>
              </a:rPr>
              <a:t>Aim &amp; Objective</a:t>
            </a:r>
          </a:p>
        </p:txBody>
      </p:sp>
      <p:pic>
        <p:nvPicPr>
          <p:cNvPr id="68" name="Graphic 48" descr="Bullseye">
            <a:extLst>
              <a:ext uri="{FF2B5EF4-FFF2-40B4-BE49-F238E27FC236}">
                <a16:creationId xmlns:a16="http://schemas.microsoft.com/office/drawing/2014/main" id="{756DDF40-04DE-F9E6-1104-9C12B5273E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24902" y="2669172"/>
            <a:ext cx="3209779" cy="3209779"/>
          </a:xfrm>
          <a:prstGeom prst="rect">
            <a:avLst/>
          </a:prstGeom>
        </p:spPr>
      </p:pic>
      <p:sp>
        <p:nvSpPr>
          <p:cNvPr id="5" name="Subtitle 4">
            <a:extLst>
              <a:ext uri="{FF2B5EF4-FFF2-40B4-BE49-F238E27FC236}">
                <a16:creationId xmlns:a16="http://schemas.microsoft.com/office/drawing/2014/main" id="{8D6E9C42-F89B-A818-BF0F-0BE2CC8E0AD9}"/>
              </a:ext>
            </a:extLst>
          </p:cNvPr>
          <p:cNvSpPr>
            <a:spLocks noGrp="1"/>
          </p:cNvSpPr>
          <p:nvPr>
            <p:ph type="subTitle" idx="1"/>
          </p:nvPr>
        </p:nvSpPr>
        <p:spPr>
          <a:xfrm>
            <a:off x="5295569" y="2494450"/>
            <a:ext cx="6256246" cy="4036979"/>
          </a:xfrm>
        </p:spPr>
        <p:txBody>
          <a:bodyPr vert="horz" lIns="91440" tIns="45720" rIns="91440" bIns="45720" rtlCol="0">
            <a:noAutofit/>
          </a:bodyPr>
          <a:lstStyle/>
          <a:p>
            <a:pPr marL="342900" indent="-2286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By developing a GUI that enables users to determine whether a URL is </a:t>
            </a:r>
            <a:r>
              <a:rPr lang="en-US" sz="1800" b="1" dirty="0">
                <a:latin typeface="Times New Roman" panose="02020603050405020304" pitchFamily="18" charset="0"/>
                <a:cs typeface="Times New Roman" panose="02020603050405020304" pitchFamily="18" charset="0"/>
              </a:rPr>
              <a:t>phishing or legitimate </a:t>
            </a:r>
            <a:r>
              <a:rPr lang="en-US" sz="1800" dirty="0">
                <a:latin typeface="Times New Roman" panose="02020603050405020304" pitchFamily="18" charset="0"/>
                <a:cs typeface="Times New Roman" panose="02020603050405020304" pitchFamily="18" charset="0"/>
              </a:rPr>
              <a:t>and provides access to resources to assist in combating phishing attacks, this project aims to use machine learning and deep neural networks to identify phishing websites.</a:t>
            </a:r>
          </a:p>
          <a:p>
            <a:pPr marL="114300" algn="just"/>
            <a:endParaRPr lang="en-US" sz="1800" dirty="0">
              <a:latin typeface="Times New Roman" panose="02020603050405020304" pitchFamily="18" charset="0"/>
              <a:cs typeface="Times New Roman" panose="02020603050405020304" pitchFamily="18" charset="0"/>
            </a:endParaRPr>
          </a:p>
          <a:p>
            <a:pPr lvl="0" algn="just"/>
            <a:r>
              <a:rPr lang="en-US" sz="1800" dirty="0">
                <a:latin typeface="Times New Roman" panose="02020603050405020304" pitchFamily="18" charset="0"/>
                <a:cs typeface="Times New Roman" panose="02020603050405020304" pitchFamily="18" charset="0"/>
              </a:rPr>
              <a:t>1. dataset collection and pre-processing; </a:t>
            </a:r>
          </a:p>
          <a:p>
            <a:pPr lvl="0" algn="just"/>
            <a:r>
              <a:rPr lang="en-US" sz="1800" dirty="0">
                <a:latin typeface="Times New Roman" panose="02020603050405020304" pitchFamily="18" charset="0"/>
                <a:cs typeface="Times New Roman" panose="02020603050405020304" pitchFamily="18" charset="0"/>
              </a:rPr>
              <a:t>2. machine learning model selection and development </a:t>
            </a:r>
          </a:p>
          <a:p>
            <a:pPr lvl="0" algn="just"/>
            <a:r>
              <a:rPr lang="en-US" sz="1800" dirty="0">
                <a:latin typeface="Times New Roman" panose="02020603050405020304" pitchFamily="18" charset="0"/>
                <a:cs typeface="Times New Roman" panose="02020603050405020304" pitchFamily="18" charset="0"/>
              </a:rPr>
              <a:t>3. development of a GUI model for detection</a:t>
            </a:r>
          </a:p>
          <a:p>
            <a:pPr algn="just"/>
            <a:r>
              <a:rPr lang="en-US" sz="1800" dirty="0">
                <a:latin typeface="Times New Roman" panose="02020603050405020304" pitchFamily="18" charset="0"/>
                <a:cs typeface="Times New Roman" panose="02020603050405020304" pitchFamily="18" charset="0"/>
              </a:rPr>
              <a:t>4. Integration of the developed model to GUI</a:t>
            </a:r>
          </a:p>
          <a:p>
            <a:pPr marL="342900" indent="-2286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377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2FE54614-51E6-B3B7-10DE-B344E34826F7}"/>
              </a:ext>
            </a:extLst>
          </p:cNvPr>
          <p:cNvPicPr>
            <a:picLocks noChangeAspect="1"/>
          </p:cNvPicPr>
          <p:nvPr/>
        </p:nvPicPr>
        <p:blipFill rotWithShape="1">
          <a:blip r:embed="rId2">
            <a:extLst>
              <a:ext uri="{28A0092B-C50C-407E-A947-70E740481C1C}">
                <a14:useLocalDpi xmlns:a14="http://schemas.microsoft.com/office/drawing/2010/main" val="0"/>
              </a:ext>
            </a:extLst>
          </a:blip>
          <a:srcRect t="2050" b="15966"/>
          <a:stretch/>
        </p:blipFill>
        <p:spPr>
          <a:xfrm>
            <a:off x="307775" y="261437"/>
            <a:ext cx="11576450" cy="6335126"/>
          </a:xfrm>
          <a:prstGeom prst="rect">
            <a:avLst/>
          </a:prstGeom>
        </p:spPr>
      </p:pic>
    </p:spTree>
    <p:extLst>
      <p:ext uri="{BB962C8B-B14F-4D97-AF65-F5344CB8AC3E}">
        <p14:creationId xmlns:p14="http://schemas.microsoft.com/office/powerpoint/2010/main" val="404101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with medium confidence">
            <a:extLst>
              <a:ext uri="{FF2B5EF4-FFF2-40B4-BE49-F238E27FC236}">
                <a16:creationId xmlns:a16="http://schemas.microsoft.com/office/drawing/2014/main" id="{AD2F1375-2FE1-4854-3549-A953A3F880C0}"/>
              </a:ext>
            </a:extLst>
          </p:cNvPr>
          <p:cNvPicPr>
            <a:picLocks noChangeAspect="1"/>
          </p:cNvPicPr>
          <p:nvPr/>
        </p:nvPicPr>
        <p:blipFill>
          <a:blip r:embed="rId2"/>
          <a:stretch>
            <a:fillRect/>
          </a:stretch>
        </p:blipFill>
        <p:spPr>
          <a:xfrm>
            <a:off x="1638300" y="1844675"/>
            <a:ext cx="8913813" cy="1784350"/>
          </a:xfrm>
          <a:prstGeom prst="rect">
            <a:avLst/>
          </a:prstGeom>
        </p:spPr>
      </p:pic>
      <p:pic>
        <p:nvPicPr>
          <p:cNvPr id="6" name="Picture 5">
            <a:extLst>
              <a:ext uri="{FF2B5EF4-FFF2-40B4-BE49-F238E27FC236}">
                <a16:creationId xmlns:a16="http://schemas.microsoft.com/office/drawing/2014/main" id="{BC55823F-0CFE-1661-401E-509B21E28E43}"/>
              </a:ext>
            </a:extLst>
          </p:cNvPr>
          <p:cNvPicPr>
            <a:picLocks noChangeAspect="1"/>
          </p:cNvPicPr>
          <p:nvPr/>
        </p:nvPicPr>
        <p:blipFill>
          <a:blip r:embed="rId3"/>
          <a:stretch>
            <a:fillRect/>
          </a:stretch>
        </p:blipFill>
        <p:spPr>
          <a:xfrm>
            <a:off x="1638300" y="3690938"/>
            <a:ext cx="4337050" cy="2605088"/>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C5ABCFAC-2582-015C-BDD2-7F6FB265CC6D}"/>
              </a:ext>
            </a:extLst>
          </p:cNvPr>
          <p:cNvPicPr>
            <a:picLocks noChangeAspect="1"/>
          </p:cNvPicPr>
          <p:nvPr/>
        </p:nvPicPr>
        <p:blipFill>
          <a:blip r:embed="rId4"/>
          <a:stretch>
            <a:fillRect/>
          </a:stretch>
        </p:blipFill>
        <p:spPr>
          <a:xfrm>
            <a:off x="6035675" y="3690938"/>
            <a:ext cx="4516438" cy="2605088"/>
          </a:xfrm>
          <a:prstGeom prst="rect">
            <a:avLst/>
          </a:prstGeom>
        </p:spPr>
      </p:pic>
      <p:sp>
        <p:nvSpPr>
          <p:cNvPr id="2" name="Title 1">
            <a:extLst>
              <a:ext uri="{FF2B5EF4-FFF2-40B4-BE49-F238E27FC236}">
                <a16:creationId xmlns:a16="http://schemas.microsoft.com/office/drawing/2014/main" id="{6F50D179-0448-9CF6-3F56-028F7D35BCC1}"/>
              </a:ext>
            </a:extLst>
          </p:cNvPr>
          <p:cNvSpPr>
            <a:spLocks noGrp="1"/>
          </p:cNvSpPr>
          <p:nvPr>
            <p:ph type="ctrTitle"/>
          </p:nvPr>
        </p:nvSpPr>
        <p:spPr>
          <a:xfrm>
            <a:off x="838200" y="184805"/>
            <a:ext cx="10515600" cy="1505883"/>
          </a:xfrm>
        </p:spPr>
        <p:txBody>
          <a:bodyPr vert="horz" lIns="91440" tIns="45720" rIns="91440" bIns="45720" rtlCol="0" anchor="ctr">
            <a:normAutofit/>
          </a:bodyPr>
          <a:lstStyle/>
          <a:p>
            <a:pPr algn="l"/>
            <a:r>
              <a:rPr lang="en-US" sz="5200" b="1" kern="1200">
                <a:solidFill>
                  <a:schemeClr val="tx1"/>
                </a:solidFill>
                <a:latin typeface="+mj-lt"/>
                <a:ea typeface="+mj-ea"/>
                <a:cs typeface="+mj-cs"/>
              </a:rPr>
              <a:t>METHODOLOGY</a:t>
            </a:r>
            <a:endParaRPr lang="en-US" sz="5200" kern="1200">
              <a:solidFill>
                <a:schemeClr val="tx1"/>
              </a:solidFill>
              <a:latin typeface="+mj-lt"/>
              <a:ea typeface="+mj-ea"/>
              <a:cs typeface="+mj-cs"/>
            </a:endParaRPr>
          </a:p>
        </p:txBody>
      </p:sp>
    </p:spTree>
    <p:extLst>
      <p:ext uri="{BB962C8B-B14F-4D97-AF65-F5344CB8AC3E}">
        <p14:creationId xmlns:p14="http://schemas.microsoft.com/office/powerpoint/2010/main" val="386386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3B906E96-0AB4-8A77-D7E6-A85EA8C8AEA7}"/>
              </a:ext>
            </a:extLst>
          </p:cNvPr>
          <p:cNvPicPr>
            <a:picLocks noChangeAspect="1"/>
          </p:cNvPicPr>
          <p:nvPr/>
        </p:nvPicPr>
        <p:blipFill>
          <a:blip r:embed="rId2"/>
          <a:stretch>
            <a:fillRect/>
          </a:stretch>
        </p:blipFill>
        <p:spPr>
          <a:xfrm>
            <a:off x="-327517" y="174053"/>
            <a:ext cx="11884220" cy="6027398"/>
          </a:xfrm>
          <a:prstGeom prst="rect">
            <a:avLst/>
          </a:prstGeom>
        </p:spPr>
      </p:pic>
    </p:spTree>
    <p:extLst>
      <p:ext uri="{BB962C8B-B14F-4D97-AF65-F5344CB8AC3E}">
        <p14:creationId xmlns:p14="http://schemas.microsoft.com/office/powerpoint/2010/main" val="2487348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D179-0448-9CF6-3F56-028F7D35BCC1}"/>
              </a:ext>
            </a:extLst>
          </p:cNvPr>
          <p:cNvSpPr>
            <a:spLocks noGrp="1"/>
          </p:cNvSpPr>
          <p:nvPr>
            <p:ph type="ctrTitle"/>
          </p:nvPr>
        </p:nvSpPr>
        <p:spPr>
          <a:xfrm>
            <a:off x="954656" y="954135"/>
            <a:ext cx="7474172" cy="1325563"/>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Analysis of Proposed System</a:t>
            </a:r>
          </a:p>
        </p:txBody>
      </p:sp>
      <p:sp>
        <p:nvSpPr>
          <p:cNvPr id="5" name="Subtitle 4">
            <a:extLst>
              <a:ext uri="{FF2B5EF4-FFF2-40B4-BE49-F238E27FC236}">
                <a16:creationId xmlns:a16="http://schemas.microsoft.com/office/drawing/2014/main" id="{8D6E9C42-F89B-A818-BF0F-0BE2CC8E0AD9}"/>
              </a:ext>
            </a:extLst>
          </p:cNvPr>
          <p:cNvSpPr>
            <a:spLocks noGrp="1"/>
          </p:cNvSpPr>
          <p:nvPr>
            <p:ph type="subTitle" idx="1"/>
          </p:nvPr>
        </p:nvSpPr>
        <p:spPr>
          <a:xfrm>
            <a:off x="620486" y="1953127"/>
            <a:ext cx="8142513" cy="4425902"/>
          </a:xfrm>
        </p:spPr>
        <p:txBody>
          <a:bodyPr vert="horz" lIns="91440" tIns="45720" rIns="91440" bIns="45720" rtlCol="0" anchor="ctr">
            <a:normAutofit/>
          </a:bodyPr>
          <a:lstStyle/>
          <a:p>
            <a:pPr marL="342900" indent="-228600" algn="just">
              <a:buFont typeface="Arial" panose="020B0604020202020204" pitchFamily="34" charset="0"/>
              <a:buChar char="•"/>
            </a:pPr>
            <a:r>
              <a:rPr lang="en-US" sz="1850" dirty="0"/>
              <a:t>Deep neural networks and a variety of machine learning models are utilized in the proposed phishing detection system.</a:t>
            </a:r>
          </a:p>
          <a:p>
            <a:pPr marL="342900" indent="-228600" algn="just">
              <a:buFont typeface="Arial" panose="020B0604020202020204" pitchFamily="34" charset="0"/>
              <a:buChar char="•"/>
            </a:pPr>
            <a:r>
              <a:rPr lang="en-US" sz="1850" dirty="0"/>
              <a:t>These models are selected after different comparison-based performance of multiple machine learning algorithms.</a:t>
            </a:r>
          </a:p>
          <a:p>
            <a:pPr marL="342900" indent="-228600" algn="just">
              <a:buFont typeface="Arial" panose="020B0604020202020204" pitchFamily="34" charset="0"/>
              <a:buChar char="•"/>
            </a:pPr>
            <a:r>
              <a:rPr lang="en-US" sz="1850" dirty="0"/>
              <a:t>Each of these models is trained and tested on a website content-based feature, extracted from both phishing and legitimate dataset.</a:t>
            </a:r>
          </a:p>
          <a:p>
            <a:pPr marL="342900" indent="-228600" algn="just">
              <a:buFont typeface="Arial" panose="020B0604020202020204" pitchFamily="34" charset="0"/>
              <a:buChar char="•"/>
            </a:pPr>
            <a:r>
              <a:rPr lang="en-US" sz="1850" dirty="0"/>
              <a:t>A web application that enables a user to determine whether a URL link is phishing or legitimate is based on the model with the highest accuracy, which is then integrated into the application.</a:t>
            </a:r>
          </a:p>
        </p:txBody>
      </p:sp>
      <p:sp>
        <p:nvSpPr>
          <p:cNvPr id="92" name="Rectangle 8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Graphic 85" descr="Computer">
            <a:extLst>
              <a:ext uri="{FF2B5EF4-FFF2-40B4-BE49-F238E27FC236}">
                <a16:creationId xmlns:a16="http://schemas.microsoft.com/office/drawing/2014/main" id="{9C2D2D8C-3BE4-8EFF-BC44-C825D12E59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95341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50D179-0448-9CF6-3F56-028F7D35BCC1}"/>
              </a:ext>
            </a:extLst>
          </p:cNvPr>
          <p:cNvSpPr>
            <a:spLocks noGrp="1"/>
          </p:cNvSpPr>
          <p:nvPr>
            <p:ph type="ctrTitle"/>
          </p:nvPr>
        </p:nvSpPr>
        <p:spPr>
          <a:xfrm>
            <a:off x="609600" y="1502229"/>
            <a:ext cx="6781799" cy="1807028"/>
          </a:xfrm>
        </p:spPr>
        <p:txBody>
          <a:bodyPr vert="horz" lIns="91440" tIns="45720" rIns="91440" bIns="45720" rtlCol="0" anchor="b">
            <a:normAutofit/>
          </a:bodyPr>
          <a:lstStyle/>
          <a:p>
            <a:pPr algn="l"/>
            <a:r>
              <a:rPr lang="en-US" kern="1200" dirty="0">
                <a:latin typeface="+mj-lt"/>
                <a:ea typeface="+mj-ea"/>
                <a:cs typeface="+mj-cs"/>
              </a:rPr>
              <a:t>Benefits of Proposed System</a:t>
            </a:r>
          </a:p>
        </p:txBody>
      </p:sp>
      <p:sp>
        <p:nvSpPr>
          <p:cNvPr id="5" name="Subtitle 4">
            <a:extLst>
              <a:ext uri="{FF2B5EF4-FFF2-40B4-BE49-F238E27FC236}">
                <a16:creationId xmlns:a16="http://schemas.microsoft.com/office/drawing/2014/main" id="{8D6E9C42-F89B-A818-BF0F-0BE2CC8E0AD9}"/>
              </a:ext>
            </a:extLst>
          </p:cNvPr>
          <p:cNvSpPr>
            <a:spLocks noGrp="1"/>
          </p:cNvSpPr>
          <p:nvPr>
            <p:ph type="subTitle" idx="1"/>
          </p:nvPr>
        </p:nvSpPr>
        <p:spPr>
          <a:xfrm>
            <a:off x="609600" y="3548744"/>
            <a:ext cx="6063343" cy="2623455"/>
          </a:xfrm>
        </p:spPr>
        <p:txBody>
          <a:bodyPr vert="horz" lIns="91440" tIns="45720" rIns="91440" bIns="45720" rtlCol="0" anchor="t">
            <a:normAutofit/>
          </a:bodyPr>
          <a:lstStyle/>
          <a:p>
            <a:pPr marL="127000" lvl="0" algn="just">
              <a:buClr>
                <a:schemeClr val="tx1"/>
              </a:buClr>
            </a:pPr>
            <a:r>
              <a:rPr lang="en-US" sz="2000" dirty="0">
                <a:latin typeface="Times New Roman" panose="02020603050405020304" pitchFamily="18" charset="0"/>
                <a:cs typeface="Times New Roman" panose="02020603050405020304" pitchFamily="18" charset="0"/>
              </a:rPr>
              <a:t>1. Will be able to differentiate between phishing(0) and legitimate(1) URLs </a:t>
            </a:r>
          </a:p>
          <a:p>
            <a:pPr marL="127000" lvl="0" algn="just">
              <a:buClr>
                <a:schemeClr val="tx1"/>
              </a:buClr>
            </a:pPr>
            <a:r>
              <a:rPr lang="en-US" sz="2000" dirty="0">
                <a:latin typeface="Times New Roman" panose="02020603050405020304" pitchFamily="18" charset="0"/>
                <a:cs typeface="Times New Roman" panose="02020603050405020304" pitchFamily="18" charset="0"/>
              </a:rPr>
              <a:t>2. Will help reduce phishing data breach for organization</a:t>
            </a:r>
          </a:p>
          <a:p>
            <a:pPr marL="127000" lvl="0" algn="just">
              <a:buClr>
                <a:schemeClr val="tx1"/>
              </a:buClr>
            </a:pPr>
            <a:r>
              <a:rPr lang="en-US" sz="2000" dirty="0">
                <a:latin typeface="Times New Roman" panose="02020603050405020304" pitchFamily="18" charset="0"/>
                <a:cs typeface="Times New Roman" panose="02020603050405020304" pitchFamily="18" charset="0"/>
              </a:rPr>
              <a:t>3. Will be helpful to individuals and organizations </a:t>
            </a:r>
          </a:p>
          <a:p>
            <a:pPr marL="127000" algn="just">
              <a:buClr>
                <a:schemeClr val="tx1"/>
              </a:buClr>
            </a:pPr>
            <a:r>
              <a:rPr lang="en-US" sz="2000" dirty="0">
                <a:latin typeface="Times New Roman" panose="02020603050405020304" pitchFamily="18" charset="0"/>
                <a:cs typeface="Times New Roman" panose="02020603050405020304" pitchFamily="18" charset="0"/>
              </a:rPr>
              <a:t>4. Will be easy to use</a:t>
            </a:r>
          </a:p>
          <a:p>
            <a:pPr marL="114300" algn="just"/>
            <a:endParaRPr lang="en-US" sz="2000" dirty="0"/>
          </a:p>
        </p:txBody>
      </p:sp>
      <p:sp>
        <p:nvSpPr>
          <p:cNvPr id="120" name="Freeform: Shape 119">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Text&#10;&#10;Description automatically generated with medium confidence">
            <a:extLst>
              <a:ext uri="{FF2B5EF4-FFF2-40B4-BE49-F238E27FC236}">
                <a16:creationId xmlns:a16="http://schemas.microsoft.com/office/drawing/2014/main" id="{1A4F7240-D5F3-33A2-6F79-1863A1D8B0AC}"/>
              </a:ext>
            </a:extLst>
          </p:cNvPr>
          <p:cNvPicPr>
            <a:picLocks noChangeAspect="1"/>
          </p:cNvPicPr>
          <p:nvPr/>
        </p:nvPicPr>
        <p:blipFill>
          <a:blip r:embed="rId2"/>
          <a:stretch>
            <a:fillRect/>
          </a:stretch>
        </p:blipFill>
        <p:spPr>
          <a:xfrm>
            <a:off x="7531503" y="2611907"/>
            <a:ext cx="3217333" cy="2252133"/>
          </a:xfrm>
          <a:prstGeom prst="rect">
            <a:avLst/>
          </a:prstGeom>
        </p:spPr>
      </p:pic>
    </p:spTree>
    <p:extLst>
      <p:ext uri="{BB962C8B-B14F-4D97-AF65-F5344CB8AC3E}">
        <p14:creationId xmlns:p14="http://schemas.microsoft.com/office/powerpoint/2010/main" val="1744244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425</Words>
  <Application>Microsoft Office PowerPoint</Application>
  <PresentationFormat>Widescreen</PresentationFormat>
  <Paragraphs>44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Rounded MT Bold</vt:lpstr>
      <vt:lpstr>Calibri</vt:lpstr>
      <vt:lpstr>Calibri Light</vt:lpstr>
      <vt:lpstr>Times New Roman</vt:lpstr>
      <vt:lpstr>Wingdings</vt:lpstr>
      <vt:lpstr>Office Theme</vt:lpstr>
      <vt:lpstr>Phishing Website Detection Using ML</vt:lpstr>
      <vt:lpstr>Presentation Outline</vt:lpstr>
      <vt:lpstr>Introduction</vt:lpstr>
      <vt:lpstr>Aim &amp; Objective</vt:lpstr>
      <vt:lpstr>PowerPoint Presentation</vt:lpstr>
      <vt:lpstr>METHODOLOGY</vt:lpstr>
      <vt:lpstr>PowerPoint Presentation</vt:lpstr>
      <vt:lpstr>Analysis of Proposed System</vt:lpstr>
      <vt:lpstr>Benefits of Proposed System</vt:lpstr>
      <vt:lpstr>Machine Learning Process</vt:lpstr>
      <vt:lpstr>Flowchart of GUI Development</vt:lpstr>
      <vt:lpstr>PowerPoint Presentation</vt:lpstr>
      <vt:lpstr>PowerPoint Presentation</vt:lpstr>
      <vt:lpstr>PowerPoint Presentation</vt:lpstr>
      <vt:lpstr>PowerPoint Presentation</vt:lpstr>
      <vt:lpstr>Impacts of System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Website Detection Using Ml</dc:title>
  <dc:creator>Alpesh Raj</dc:creator>
  <cp:lastModifiedBy>Darshak Kakani</cp:lastModifiedBy>
  <cp:revision>19</cp:revision>
  <dcterms:created xsi:type="dcterms:W3CDTF">2023-03-03T05:32:10Z</dcterms:created>
  <dcterms:modified xsi:type="dcterms:W3CDTF">2023-03-04T03:11:01Z</dcterms:modified>
</cp:coreProperties>
</file>