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21"/>
  </p:notesMasterIdLst>
  <p:sldIdLst>
    <p:sldId id="326" r:id="rId2"/>
    <p:sldId id="257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8" r:id="rId11"/>
    <p:sldId id="319" r:id="rId12"/>
    <p:sldId id="320" r:id="rId13"/>
    <p:sldId id="324" r:id="rId14"/>
    <p:sldId id="322" r:id="rId15"/>
    <p:sldId id="323" r:id="rId16"/>
    <p:sldId id="258" r:id="rId17"/>
    <p:sldId id="287" r:id="rId18"/>
    <p:sldId id="260" r:id="rId19"/>
    <p:sldId id="268" r:id="rId20"/>
  </p:sldIdLst>
  <p:sldSz cx="9144000" cy="5143500" type="screen16x9"/>
  <p:notesSz cx="6858000" cy="9144000"/>
  <p:embeddedFontLst>
    <p:embeddedFont>
      <p:font typeface="Calibri" pitchFamily="34" charset="0"/>
      <p:regular r:id="rId22"/>
      <p:bold r:id="rId23"/>
      <p:italic r:id="rId24"/>
      <p:boldItalic r:id="rId25"/>
    </p:embeddedFont>
    <p:embeddedFont>
      <p:font typeface="Raleway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smail - [2010]" initials="i-[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DBC2C27-DE73-4093-BAC6-4098DD7A8F24}">
  <a:tblStyle styleId="{2DBC2C27-DE73-4093-BAC6-4098DD7A8F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43" autoAdjust="0"/>
  </p:normalViewPr>
  <p:slideViewPr>
    <p:cSldViewPr snapToGrid="0">
      <p:cViewPr>
        <p:scale>
          <a:sx n="90" d="100"/>
          <a:sy n="90" d="100"/>
        </p:scale>
        <p:origin x="-804" y="-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5-22T09:46:29.788" idx="1">
    <p:pos x="10" y="10"/>
    <p:text/>
  </p:cm>
  <p:cm authorId="0" dt="2023-05-22T09:47:10.485" idx="2">
    <p:pos x="2110" y="2358"/>
    <p:text>Add one sentence about line Security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5-22T09:48:25.117" idx="3">
    <p:pos x="3690" y="2264"/>
    <p:text>what is districts?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5-22T09:49:06.591" idx="4">
    <p:pos x="1098" y="576"/>
    <p:text>which current system?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5-22T09:50:03.807" idx="5">
    <p:pos x="1366" y="415"/>
    <p:text>iteration aproach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46717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7127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9781e09573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9781e09573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8ceba84788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8ceba84788_0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9653453a3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9653453a3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8346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1202875" y="1025725"/>
            <a:ext cx="67383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2860875" y="2486020"/>
            <a:ext cx="3422100" cy="3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/>
          <p:nvPr/>
        </p:nvSpPr>
        <p:spPr>
          <a:xfrm rot="4368625">
            <a:off x="8372040" y="3442794"/>
            <a:ext cx="349198" cy="3491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/>
          <p:nvPr/>
        </p:nvSpPr>
        <p:spPr>
          <a:xfrm rot="4357755">
            <a:off x="8166845" y="3324003"/>
            <a:ext cx="122591" cy="12259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/>
          <p:nvPr/>
        </p:nvSpPr>
        <p:spPr>
          <a:xfrm>
            <a:off x="551550" y="405250"/>
            <a:ext cx="573900" cy="573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0"/>
          <p:cNvSpPr/>
          <p:nvPr/>
        </p:nvSpPr>
        <p:spPr>
          <a:xfrm>
            <a:off x="455550" y="979150"/>
            <a:ext cx="134400" cy="134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0"/>
          <p:cNvSpPr/>
          <p:nvPr/>
        </p:nvSpPr>
        <p:spPr>
          <a:xfrm>
            <a:off x="8596175" y="315100"/>
            <a:ext cx="225000" cy="224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2">
    <p:bg>
      <p:bgPr>
        <a:solidFill>
          <a:schemeClr val="accent3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5"/>
          <p:cNvGrpSpPr/>
          <p:nvPr/>
        </p:nvGrpSpPr>
        <p:grpSpPr>
          <a:xfrm rot="1351459">
            <a:off x="-548941" y="-2589869"/>
            <a:ext cx="10242340" cy="9846873"/>
            <a:chOff x="1786775" y="1002200"/>
            <a:chExt cx="3861800" cy="3712875"/>
          </a:xfrm>
        </p:grpSpPr>
        <p:sp>
          <p:nvSpPr>
            <p:cNvPr id="187" name="Google Shape;187;p2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25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subTitle" idx="1"/>
          </p:nvPr>
        </p:nvSpPr>
        <p:spPr>
          <a:xfrm>
            <a:off x="3013825" y="3139792"/>
            <a:ext cx="1634100" cy="8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subTitle" idx="2"/>
          </p:nvPr>
        </p:nvSpPr>
        <p:spPr>
          <a:xfrm>
            <a:off x="3280904" y="2027104"/>
            <a:ext cx="11085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subTitle" idx="3"/>
          </p:nvPr>
        </p:nvSpPr>
        <p:spPr>
          <a:xfrm>
            <a:off x="4473700" y="3139792"/>
            <a:ext cx="1634100" cy="8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4" name="Google Shape;194;p25"/>
          <p:cNvSpPr txBox="1">
            <a:spLocks noGrp="1"/>
          </p:cNvSpPr>
          <p:nvPr>
            <p:ph type="subTitle" idx="4"/>
          </p:nvPr>
        </p:nvSpPr>
        <p:spPr>
          <a:xfrm>
            <a:off x="4737363" y="2027104"/>
            <a:ext cx="11085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5" name="Google Shape;195;p25"/>
          <p:cNvSpPr txBox="1">
            <a:spLocks noGrp="1"/>
          </p:cNvSpPr>
          <p:nvPr>
            <p:ph type="subTitle" idx="5"/>
          </p:nvPr>
        </p:nvSpPr>
        <p:spPr>
          <a:xfrm>
            <a:off x="5933575" y="3139792"/>
            <a:ext cx="1634100" cy="8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subTitle" idx="6"/>
          </p:nvPr>
        </p:nvSpPr>
        <p:spPr>
          <a:xfrm>
            <a:off x="6191931" y="2027104"/>
            <a:ext cx="11085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subTitle" idx="7"/>
          </p:nvPr>
        </p:nvSpPr>
        <p:spPr>
          <a:xfrm>
            <a:off x="1553950" y="3139792"/>
            <a:ext cx="1634100" cy="8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subTitle" idx="8"/>
          </p:nvPr>
        </p:nvSpPr>
        <p:spPr>
          <a:xfrm>
            <a:off x="1820825" y="2027104"/>
            <a:ext cx="11085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USTOM_17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19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"/>
          <p:cNvSpPr txBox="1">
            <a:spLocks noGrp="1"/>
          </p:cNvSpPr>
          <p:nvPr>
            <p:ph type="title"/>
          </p:nvPr>
        </p:nvSpPr>
        <p:spPr>
          <a:xfrm>
            <a:off x="4078375" y="1169350"/>
            <a:ext cx="46347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2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32"/>
          <p:cNvSpPr txBox="1">
            <a:spLocks noGrp="1"/>
          </p:cNvSpPr>
          <p:nvPr>
            <p:ph type="subTitle" idx="1"/>
          </p:nvPr>
        </p:nvSpPr>
        <p:spPr>
          <a:xfrm>
            <a:off x="4078375" y="3419050"/>
            <a:ext cx="32037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6" r:id="rId2"/>
    <p:sldLayoutId id="2147483661" r:id="rId3"/>
    <p:sldLayoutId id="2147483671" r:id="rId4"/>
    <p:sldLayoutId id="2147483673" r:id="rId5"/>
    <p:sldLayoutId id="2147483675" r:id="rId6"/>
    <p:sldLayoutId id="2147483676" r:id="rId7"/>
    <p:sldLayoutId id="2147483678" r:id="rId8"/>
    <p:sldLayoutId id="2147483684" r:id="rId9"/>
    <p:sldLayoutId id="214748368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-165131" y="978849"/>
            <a:ext cx="5555265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br>
              <a:rPr lang="en" sz="54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Management System </a:t>
            </a:r>
            <a:r>
              <a:rPr lang="e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br>
              <a:rPr lang="e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Lion Security PLC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31" y="2513037"/>
            <a:ext cx="2630463" cy="263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1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-1"/>
            <a:ext cx="7772400" cy="744279"/>
          </a:xfrm>
        </p:spPr>
        <p:txBody>
          <a:bodyPr/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Functional 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requirements Con’t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095" y="875501"/>
            <a:ext cx="8821544" cy="2559075"/>
          </a:xfrm>
        </p:spPr>
        <p:txBody>
          <a:bodyPr/>
          <a:lstStyle/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system shall allow the trainer to approve the trainee.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system shall allow the storekeeper to provide a uniform for the employee.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system shall allow the customer to register online.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system shall allow the customer to request a new employee.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system shall allow the customer to check the status of the request.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47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168" y="-95693"/>
            <a:ext cx="7772400" cy="572700"/>
          </a:xfrm>
        </p:spPr>
        <p:txBody>
          <a:bodyPr/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Non-functional requirements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746" y="286350"/>
            <a:ext cx="7867185" cy="4572000"/>
          </a:xfrm>
        </p:spPr>
        <p:txBody>
          <a:bodyPr/>
          <a:lstStyle/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Security: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system must validate the credential of the user to protect sensitive data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Performance: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system is expected to give a better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performance.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Availability: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system is expected to be available 24/7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</a:p>
          <a:p>
            <a:pPr marL="1149350" lvl="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Preparing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redundant backup</a:t>
            </a:r>
          </a:p>
          <a:p>
            <a:pPr marL="1149350" lvl="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Ensuring security</a:t>
            </a:r>
          </a:p>
          <a:p>
            <a:pPr marL="1149350" lvl="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Preparing disaster recovery plans</a:t>
            </a:r>
          </a:p>
          <a:p>
            <a:pPr marL="1149350" lvl="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Improved network infrastructure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Maintainability: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Since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followed OOP programming it is an easier approach concerning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maintenance.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Portability: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Since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system is a web-based system, the system is expected to support any device that can run a browser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026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572700"/>
          </a:xfrm>
        </p:spPr>
        <p:txBody>
          <a:bodyPr/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System 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&amp; Design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970156"/>
            <a:ext cx="7734300" cy="3936381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Actor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Identification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 we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identify the following users of our system:</a:t>
            </a:r>
          </a:p>
          <a:p>
            <a:pPr marL="9144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System Admin</a:t>
            </a:r>
          </a:p>
          <a:p>
            <a:pPr marL="9144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HR manager</a:t>
            </a:r>
          </a:p>
          <a:p>
            <a:pPr marL="9144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Trainer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Store Keeper</a:t>
            </a:r>
          </a:p>
          <a:p>
            <a:pPr marL="9144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Customer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07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2679405" cy="51435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5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Usecase Diagram</a:t>
            </a:r>
            <a:endParaRPr lang="en-US" sz="5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405" y="72024"/>
            <a:ext cx="6198781" cy="49785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15" y="3108028"/>
            <a:ext cx="2057372" cy="115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72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09" y="0"/>
            <a:ext cx="2472070" cy="5143499"/>
          </a:xfrm>
        </p:spPr>
        <p:txBody>
          <a:bodyPr/>
          <a:lstStyle/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 Diagram</a:t>
            </a:r>
            <a:endParaRPr 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648" y="106326"/>
            <a:ext cx="5781716" cy="495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15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34856" cy="5143500"/>
          </a:xfrm>
        </p:spPr>
        <p:txBody>
          <a:bodyPr/>
          <a:lstStyle/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Persistent</a:t>
            </a:r>
            <a:b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Diagram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953" y="79743"/>
            <a:ext cx="6049926" cy="496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5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2095874" y="1880949"/>
            <a:ext cx="4314300" cy="1617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  <a:endParaRPr sz="9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0" name="Google Shape;2720;p74"/>
          <p:cNvGrpSpPr/>
          <p:nvPr/>
        </p:nvGrpSpPr>
        <p:grpSpPr>
          <a:xfrm>
            <a:off x="1093753" y="1915413"/>
            <a:ext cx="4454574" cy="1444634"/>
            <a:chOff x="1619596" y="1546374"/>
            <a:chExt cx="4454574" cy="1444634"/>
          </a:xfrm>
        </p:grpSpPr>
        <p:sp>
          <p:nvSpPr>
            <p:cNvPr id="2722" name="Google Shape;2722;p74"/>
            <p:cNvSpPr/>
            <p:nvPr/>
          </p:nvSpPr>
          <p:spPr>
            <a:xfrm>
              <a:off x="4739549" y="1708804"/>
              <a:ext cx="1109700" cy="1109700"/>
            </a:xfrm>
            <a:prstGeom prst="ellipse">
              <a:avLst/>
            </a:prstGeom>
            <a:solidFill>
              <a:srgbClr val="466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74"/>
            <p:cNvSpPr/>
            <p:nvPr/>
          </p:nvSpPr>
          <p:spPr>
            <a:xfrm>
              <a:off x="3283286" y="1708804"/>
              <a:ext cx="1109700" cy="1109700"/>
            </a:xfrm>
            <a:prstGeom prst="ellipse">
              <a:avLst/>
            </a:prstGeom>
            <a:solidFill>
              <a:srgbClr val="3E5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74"/>
            <p:cNvSpPr/>
            <p:nvPr/>
          </p:nvSpPr>
          <p:spPr>
            <a:xfrm>
              <a:off x="1820228" y="1708804"/>
              <a:ext cx="1109700" cy="1109700"/>
            </a:xfrm>
            <a:prstGeom prst="ellipse">
              <a:avLst/>
            </a:prstGeom>
            <a:solidFill>
              <a:srgbClr val="364F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64F7A"/>
                </a:solidFill>
              </a:endParaRPr>
            </a:p>
          </p:txBody>
        </p:sp>
        <p:sp>
          <p:nvSpPr>
            <p:cNvPr id="2726" name="Google Shape;2726;p74"/>
            <p:cNvSpPr/>
            <p:nvPr/>
          </p:nvSpPr>
          <p:spPr>
            <a:xfrm rot="10800000">
              <a:off x="4569192" y="1546374"/>
              <a:ext cx="1444814" cy="721772"/>
            </a:xfrm>
            <a:custGeom>
              <a:avLst/>
              <a:gdLst/>
              <a:ahLst/>
              <a:cxnLst/>
              <a:rect l="l" t="t" r="r" b="b"/>
              <a:pathLst>
                <a:path w="44066" h="22017" fill="none" extrusionOk="0">
                  <a:moveTo>
                    <a:pt x="44065" y="1"/>
                  </a:moveTo>
                  <a:cubicBezTo>
                    <a:pt x="44065" y="12176"/>
                    <a:pt x="34191" y="22016"/>
                    <a:pt x="22049" y="22016"/>
                  </a:cubicBezTo>
                  <a:cubicBezTo>
                    <a:pt x="9874" y="22016"/>
                    <a:pt x="0" y="12176"/>
                    <a:pt x="0" y="1"/>
                  </a:cubicBez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74"/>
            <p:cNvSpPr/>
            <p:nvPr/>
          </p:nvSpPr>
          <p:spPr>
            <a:xfrm rot="10800000">
              <a:off x="3124477" y="2268154"/>
              <a:ext cx="1444781" cy="722854"/>
            </a:xfrm>
            <a:custGeom>
              <a:avLst/>
              <a:gdLst/>
              <a:ahLst/>
              <a:cxnLst/>
              <a:rect l="l" t="t" r="r" b="b"/>
              <a:pathLst>
                <a:path w="44065" h="22050" fill="none" extrusionOk="0">
                  <a:moveTo>
                    <a:pt x="0" y="22050"/>
                  </a:moveTo>
                  <a:cubicBezTo>
                    <a:pt x="0" y="9874"/>
                    <a:pt x="9874" y="1"/>
                    <a:pt x="22049" y="1"/>
                  </a:cubicBezTo>
                  <a:cubicBezTo>
                    <a:pt x="34191" y="1"/>
                    <a:pt x="44065" y="9874"/>
                    <a:pt x="44065" y="22050"/>
                  </a:cubicBez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74"/>
            <p:cNvSpPr/>
            <p:nvPr/>
          </p:nvSpPr>
          <p:spPr>
            <a:xfrm rot="10800000">
              <a:off x="1679729" y="1546374"/>
              <a:ext cx="1444814" cy="721772"/>
            </a:xfrm>
            <a:custGeom>
              <a:avLst/>
              <a:gdLst/>
              <a:ahLst/>
              <a:cxnLst/>
              <a:rect l="l" t="t" r="r" b="b"/>
              <a:pathLst>
                <a:path w="44066" h="22017" fill="none" extrusionOk="0">
                  <a:moveTo>
                    <a:pt x="44066" y="1"/>
                  </a:moveTo>
                  <a:cubicBezTo>
                    <a:pt x="44066" y="12176"/>
                    <a:pt x="34192" y="22016"/>
                    <a:pt x="22017" y="22016"/>
                  </a:cubicBezTo>
                  <a:cubicBezTo>
                    <a:pt x="9875" y="22016"/>
                    <a:pt x="1" y="12176"/>
                    <a:pt x="1" y="1"/>
                  </a:cubicBez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74"/>
            <p:cNvSpPr/>
            <p:nvPr/>
          </p:nvSpPr>
          <p:spPr>
            <a:xfrm rot="10800000">
              <a:off x="4509092" y="2203482"/>
              <a:ext cx="120330" cy="120345"/>
            </a:xfrm>
            <a:custGeom>
              <a:avLst/>
              <a:gdLst/>
              <a:ahLst/>
              <a:cxnLst/>
              <a:rect l="l" t="t" r="r" b="b"/>
              <a:pathLst>
                <a:path w="3670" h="3671" extrusionOk="0">
                  <a:moveTo>
                    <a:pt x="1835" y="1"/>
                  </a:moveTo>
                  <a:cubicBezTo>
                    <a:pt x="834" y="1"/>
                    <a:pt x="1" y="835"/>
                    <a:pt x="1" y="1836"/>
                  </a:cubicBezTo>
                  <a:cubicBezTo>
                    <a:pt x="1" y="2870"/>
                    <a:pt x="834" y="3670"/>
                    <a:pt x="1835" y="3670"/>
                  </a:cubicBezTo>
                  <a:cubicBezTo>
                    <a:pt x="2836" y="3670"/>
                    <a:pt x="3670" y="2870"/>
                    <a:pt x="3670" y="1836"/>
                  </a:cubicBezTo>
                  <a:cubicBezTo>
                    <a:pt x="3670" y="835"/>
                    <a:pt x="2869" y="1"/>
                    <a:pt x="18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74"/>
            <p:cNvSpPr/>
            <p:nvPr/>
          </p:nvSpPr>
          <p:spPr>
            <a:xfrm rot="10800000">
              <a:off x="3064344" y="2203482"/>
              <a:ext cx="120330" cy="120345"/>
            </a:xfrm>
            <a:custGeom>
              <a:avLst/>
              <a:gdLst/>
              <a:ahLst/>
              <a:cxnLst/>
              <a:rect l="l" t="t" r="r" b="b"/>
              <a:pathLst>
                <a:path w="3670" h="3671" extrusionOk="0">
                  <a:moveTo>
                    <a:pt x="1835" y="1"/>
                  </a:moveTo>
                  <a:cubicBezTo>
                    <a:pt x="834" y="1"/>
                    <a:pt x="0" y="835"/>
                    <a:pt x="0" y="1836"/>
                  </a:cubicBezTo>
                  <a:cubicBezTo>
                    <a:pt x="0" y="2870"/>
                    <a:pt x="834" y="3670"/>
                    <a:pt x="1835" y="3670"/>
                  </a:cubicBezTo>
                  <a:cubicBezTo>
                    <a:pt x="2836" y="3670"/>
                    <a:pt x="3670" y="2870"/>
                    <a:pt x="3670" y="1836"/>
                  </a:cubicBezTo>
                  <a:cubicBezTo>
                    <a:pt x="3670" y="835"/>
                    <a:pt x="2836" y="1"/>
                    <a:pt x="18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74"/>
            <p:cNvSpPr/>
            <p:nvPr/>
          </p:nvSpPr>
          <p:spPr>
            <a:xfrm rot="10800000">
              <a:off x="1619596" y="2203482"/>
              <a:ext cx="120330" cy="120345"/>
            </a:xfrm>
            <a:custGeom>
              <a:avLst/>
              <a:gdLst/>
              <a:ahLst/>
              <a:cxnLst/>
              <a:rect l="l" t="t" r="r" b="b"/>
              <a:pathLst>
                <a:path w="3670" h="3671" extrusionOk="0">
                  <a:moveTo>
                    <a:pt x="1835" y="1"/>
                  </a:moveTo>
                  <a:cubicBezTo>
                    <a:pt x="834" y="1"/>
                    <a:pt x="0" y="835"/>
                    <a:pt x="0" y="1836"/>
                  </a:cubicBezTo>
                  <a:cubicBezTo>
                    <a:pt x="0" y="2870"/>
                    <a:pt x="834" y="3670"/>
                    <a:pt x="1835" y="3670"/>
                  </a:cubicBezTo>
                  <a:cubicBezTo>
                    <a:pt x="2836" y="3670"/>
                    <a:pt x="3669" y="2870"/>
                    <a:pt x="3669" y="1836"/>
                  </a:cubicBezTo>
                  <a:cubicBezTo>
                    <a:pt x="3669" y="835"/>
                    <a:pt x="2836" y="1"/>
                    <a:pt x="18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74"/>
            <p:cNvSpPr/>
            <p:nvPr/>
          </p:nvSpPr>
          <p:spPr>
            <a:xfrm rot="10800000">
              <a:off x="5953807" y="2203482"/>
              <a:ext cx="120363" cy="120345"/>
            </a:xfrm>
            <a:custGeom>
              <a:avLst/>
              <a:gdLst/>
              <a:ahLst/>
              <a:cxnLst/>
              <a:rect l="l" t="t" r="r" b="b"/>
              <a:pathLst>
                <a:path w="3671" h="3671" extrusionOk="0">
                  <a:moveTo>
                    <a:pt x="1835" y="1"/>
                  </a:moveTo>
                  <a:cubicBezTo>
                    <a:pt x="835" y="1"/>
                    <a:pt x="1" y="835"/>
                    <a:pt x="1" y="1836"/>
                  </a:cubicBezTo>
                  <a:cubicBezTo>
                    <a:pt x="1" y="2870"/>
                    <a:pt x="835" y="3670"/>
                    <a:pt x="1835" y="3670"/>
                  </a:cubicBezTo>
                  <a:cubicBezTo>
                    <a:pt x="2869" y="3670"/>
                    <a:pt x="3670" y="2870"/>
                    <a:pt x="3670" y="1836"/>
                  </a:cubicBezTo>
                  <a:cubicBezTo>
                    <a:pt x="3670" y="835"/>
                    <a:pt x="2836" y="1"/>
                    <a:pt x="18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4" name="Google Shape;2734;p74"/>
          <p:cNvSpPr txBox="1">
            <a:spLocks noGrp="1"/>
          </p:cNvSpPr>
          <p:nvPr>
            <p:ph type="title"/>
          </p:nvPr>
        </p:nvSpPr>
        <p:spPr>
          <a:xfrm>
            <a:off x="292395" y="-66618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35" name="Google Shape;2735;p74"/>
          <p:cNvSpPr txBox="1">
            <a:spLocks noGrp="1"/>
          </p:cNvSpPr>
          <p:nvPr>
            <p:ph type="subTitle" idx="1"/>
          </p:nvPr>
        </p:nvSpPr>
        <p:spPr>
          <a:xfrm>
            <a:off x="2640607" y="3596061"/>
            <a:ext cx="1360833" cy="8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2388" lvl="1" indent="0">
              <a:buClr>
                <a:srgbClr val="000000"/>
              </a:buClr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Addresses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the design phase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36" name="Google Shape;2736;p74"/>
          <p:cNvSpPr txBox="1">
            <a:spLocks noGrp="1"/>
          </p:cNvSpPr>
          <p:nvPr>
            <p:ph type="subTitle" idx="2"/>
          </p:nvPr>
        </p:nvSpPr>
        <p:spPr>
          <a:xfrm>
            <a:off x="2771069" y="2401180"/>
            <a:ext cx="11085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37" name="Google Shape;2737;p74"/>
          <p:cNvSpPr txBox="1">
            <a:spLocks noGrp="1"/>
          </p:cNvSpPr>
          <p:nvPr>
            <p:ph type="subTitle" idx="3"/>
          </p:nvPr>
        </p:nvSpPr>
        <p:spPr>
          <a:xfrm>
            <a:off x="4103529" y="3510880"/>
            <a:ext cx="1384616" cy="8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Implementation completed the third phase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38" name="Google Shape;2738;p74"/>
          <p:cNvSpPr txBox="1">
            <a:spLocks noGrp="1"/>
          </p:cNvSpPr>
          <p:nvPr>
            <p:ph type="subTitle" idx="4"/>
          </p:nvPr>
        </p:nvSpPr>
        <p:spPr>
          <a:xfrm>
            <a:off x="4227528" y="2401180"/>
            <a:ext cx="11085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0" name="Google Shape;2740;p74"/>
          <p:cNvSpPr txBox="1">
            <a:spLocks noGrp="1"/>
          </p:cNvSpPr>
          <p:nvPr>
            <p:ph type="subTitle" idx="6"/>
          </p:nvPr>
        </p:nvSpPr>
        <p:spPr>
          <a:xfrm>
            <a:off x="6191931" y="2027104"/>
            <a:ext cx="11085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2741" name="Google Shape;2741;p74"/>
          <p:cNvSpPr txBox="1">
            <a:spLocks noGrp="1"/>
          </p:cNvSpPr>
          <p:nvPr>
            <p:ph type="subTitle" idx="7"/>
          </p:nvPr>
        </p:nvSpPr>
        <p:spPr>
          <a:xfrm>
            <a:off x="1156928" y="3510880"/>
            <a:ext cx="1384614" cy="8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Requirement collecting &amp;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dirty="0"/>
          </a:p>
        </p:txBody>
      </p:sp>
      <p:sp>
        <p:nvSpPr>
          <p:cNvPr id="2742" name="Google Shape;2742;p74"/>
          <p:cNvSpPr txBox="1">
            <a:spLocks noGrp="1"/>
          </p:cNvSpPr>
          <p:nvPr>
            <p:ph type="subTitle" idx="8"/>
          </p:nvPr>
        </p:nvSpPr>
        <p:spPr>
          <a:xfrm>
            <a:off x="1310990" y="2401180"/>
            <a:ext cx="11085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176967" y="879322"/>
            <a:ext cx="8164919" cy="85467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objective of this project was to create a system that could digitalize and automate Lion Security PLC's employee management system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Three stages make up the development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system is implemented successfully as intended.</a:t>
            </a:r>
          </a:p>
          <a:p>
            <a:pPr marL="114300" indent="0" algn="l"/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" name="Google Shape;921;p47"/>
          <p:cNvGrpSpPr/>
          <p:nvPr/>
        </p:nvGrpSpPr>
        <p:grpSpPr>
          <a:xfrm rot="-6901726">
            <a:off x="-3148222" y="1224340"/>
            <a:ext cx="10526452" cy="10365738"/>
            <a:chOff x="1132290" y="467842"/>
            <a:chExt cx="5085019" cy="4954098"/>
          </a:xfrm>
        </p:grpSpPr>
        <p:sp>
          <p:nvSpPr>
            <p:cNvPr id="922" name="Google Shape;922;p47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5" name="Google Shape;925;p47"/>
          <p:cNvSpPr txBox="1">
            <a:spLocks noGrp="1"/>
          </p:cNvSpPr>
          <p:nvPr>
            <p:ph type="body" idx="1"/>
          </p:nvPr>
        </p:nvSpPr>
        <p:spPr>
          <a:xfrm>
            <a:off x="1118315" y="793835"/>
            <a:ext cx="6420669" cy="947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chemeClr val="accent5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following is the list of the features we think should be included</a:t>
            </a:r>
            <a:r>
              <a:rPr lang="en-US" b="1" dirty="0" smtClean="0">
                <a:solidFill>
                  <a:schemeClr val="accent5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b="1" dirty="0">
              <a:solidFill>
                <a:schemeClr val="accent5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27" name="Google Shape;927;p47"/>
          <p:cNvGrpSpPr/>
          <p:nvPr/>
        </p:nvGrpSpPr>
        <p:grpSpPr>
          <a:xfrm>
            <a:off x="-946292" y="2522974"/>
            <a:ext cx="5422600" cy="2455172"/>
            <a:chOff x="545100" y="1812650"/>
            <a:chExt cx="6575375" cy="2565225"/>
          </a:xfrm>
        </p:grpSpPr>
        <p:sp>
          <p:nvSpPr>
            <p:cNvPr id="928" name="Google Shape;928;p47"/>
            <p:cNvSpPr/>
            <p:nvPr/>
          </p:nvSpPr>
          <p:spPr>
            <a:xfrm>
              <a:off x="6037625" y="2472975"/>
              <a:ext cx="1082850" cy="1110225"/>
            </a:xfrm>
            <a:custGeom>
              <a:avLst/>
              <a:gdLst/>
              <a:ahLst/>
              <a:cxnLst/>
              <a:rect l="l" t="t" r="r" b="b"/>
              <a:pathLst>
                <a:path w="43314" h="44409" extrusionOk="0">
                  <a:moveTo>
                    <a:pt x="21251" y="12609"/>
                  </a:moveTo>
                  <a:cubicBezTo>
                    <a:pt x="24472" y="12609"/>
                    <a:pt x="27712" y="14174"/>
                    <a:pt x="29605" y="17478"/>
                  </a:cubicBezTo>
                  <a:cubicBezTo>
                    <a:pt x="32280" y="22098"/>
                    <a:pt x="30669" y="28025"/>
                    <a:pt x="26049" y="30669"/>
                  </a:cubicBezTo>
                  <a:cubicBezTo>
                    <a:pt x="24467" y="31576"/>
                    <a:pt x="22820" y="31984"/>
                    <a:pt x="21228" y="31984"/>
                  </a:cubicBezTo>
                  <a:cubicBezTo>
                    <a:pt x="15291" y="31984"/>
                    <a:pt x="10111" y="26324"/>
                    <a:pt x="11885" y="19757"/>
                  </a:cubicBezTo>
                  <a:cubicBezTo>
                    <a:pt x="13140" y="15108"/>
                    <a:pt x="17181" y="12609"/>
                    <a:pt x="21251" y="12609"/>
                  </a:cubicBezTo>
                  <a:close/>
                  <a:moveTo>
                    <a:pt x="22341" y="0"/>
                  </a:moveTo>
                  <a:lnTo>
                    <a:pt x="17417" y="547"/>
                  </a:lnTo>
                  <a:lnTo>
                    <a:pt x="17143" y="4681"/>
                  </a:lnTo>
                  <a:lnTo>
                    <a:pt x="13465" y="6535"/>
                  </a:lnTo>
                  <a:lnTo>
                    <a:pt x="9575" y="3800"/>
                  </a:lnTo>
                  <a:lnTo>
                    <a:pt x="5654" y="6657"/>
                  </a:lnTo>
                  <a:lnTo>
                    <a:pt x="7690" y="11064"/>
                  </a:lnTo>
                  <a:lnTo>
                    <a:pt x="5350" y="14590"/>
                  </a:lnTo>
                  <a:lnTo>
                    <a:pt x="1094" y="14377"/>
                  </a:lnTo>
                  <a:lnTo>
                    <a:pt x="0" y="19605"/>
                  </a:lnTo>
                  <a:lnTo>
                    <a:pt x="4043" y="21156"/>
                  </a:lnTo>
                  <a:lnTo>
                    <a:pt x="4377" y="25563"/>
                  </a:lnTo>
                  <a:lnTo>
                    <a:pt x="213" y="27995"/>
                  </a:lnTo>
                  <a:lnTo>
                    <a:pt x="2219" y="32554"/>
                  </a:lnTo>
                  <a:lnTo>
                    <a:pt x="6565" y="31885"/>
                  </a:lnTo>
                  <a:lnTo>
                    <a:pt x="9423" y="35198"/>
                  </a:lnTo>
                  <a:lnTo>
                    <a:pt x="7903" y="39332"/>
                  </a:lnTo>
                  <a:lnTo>
                    <a:pt x="11885" y="42129"/>
                  </a:lnTo>
                  <a:lnTo>
                    <a:pt x="14985" y="38785"/>
                  </a:lnTo>
                  <a:lnTo>
                    <a:pt x="19301" y="39940"/>
                  </a:lnTo>
                  <a:lnTo>
                    <a:pt x="20639" y="44408"/>
                  </a:lnTo>
                  <a:lnTo>
                    <a:pt x="25441" y="44074"/>
                  </a:lnTo>
                  <a:lnTo>
                    <a:pt x="26049" y="40092"/>
                  </a:lnTo>
                  <a:lnTo>
                    <a:pt x="30153" y="37721"/>
                  </a:lnTo>
                  <a:lnTo>
                    <a:pt x="33496" y="40396"/>
                  </a:lnTo>
                  <a:lnTo>
                    <a:pt x="37751" y="37235"/>
                  </a:lnTo>
                  <a:lnTo>
                    <a:pt x="35593" y="33527"/>
                  </a:lnTo>
                  <a:lnTo>
                    <a:pt x="37691" y="29758"/>
                  </a:lnTo>
                  <a:lnTo>
                    <a:pt x="42007" y="30062"/>
                  </a:lnTo>
                  <a:lnTo>
                    <a:pt x="43314" y="25198"/>
                  </a:lnTo>
                  <a:lnTo>
                    <a:pt x="39636" y="23192"/>
                  </a:lnTo>
                  <a:lnTo>
                    <a:pt x="39150" y="18754"/>
                  </a:lnTo>
                  <a:lnTo>
                    <a:pt x="42736" y="16323"/>
                  </a:lnTo>
                  <a:lnTo>
                    <a:pt x="40366" y="12219"/>
                  </a:lnTo>
                  <a:lnTo>
                    <a:pt x="36688" y="12736"/>
                  </a:lnTo>
                  <a:lnTo>
                    <a:pt x="33648" y="8906"/>
                  </a:lnTo>
                  <a:lnTo>
                    <a:pt x="35198" y="5107"/>
                  </a:lnTo>
                  <a:lnTo>
                    <a:pt x="31095" y="2402"/>
                  </a:lnTo>
                  <a:lnTo>
                    <a:pt x="28025" y="5472"/>
                  </a:lnTo>
                  <a:lnTo>
                    <a:pt x="23952" y="4772"/>
                  </a:lnTo>
                  <a:lnTo>
                    <a:pt x="223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7"/>
            <p:cNvSpPr/>
            <p:nvPr/>
          </p:nvSpPr>
          <p:spPr>
            <a:xfrm>
              <a:off x="545100" y="2811650"/>
              <a:ext cx="1155075" cy="1327850"/>
            </a:xfrm>
            <a:custGeom>
              <a:avLst/>
              <a:gdLst/>
              <a:ahLst/>
              <a:cxnLst/>
              <a:rect l="l" t="t" r="r" b="b"/>
              <a:pathLst>
                <a:path w="46203" h="53114" extrusionOk="0">
                  <a:moveTo>
                    <a:pt x="5341" y="1"/>
                  </a:moveTo>
                  <a:cubicBezTo>
                    <a:pt x="5233" y="1"/>
                    <a:pt x="5125" y="4"/>
                    <a:pt x="5016" y="10"/>
                  </a:cubicBezTo>
                  <a:cubicBezTo>
                    <a:pt x="2828" y="131"/>
                    <a:pt x="639" y="1682"/>
                    <a:pt x="305" y="3870"/>
                  </a:cubicBezTo>
                  <a:cubicBezTo>
                    <a:pt x="1" y="6058"/>
                    <a:pt x="1460" y="8125"/>
                    <a:pt x="2980" y="9706"/>
                  </a:cubicBezTo>
                  <a:cubicBezTo>
                    <a:pt x="5290" y="12077"/>
                    <a:pt x="7873" y="14083"/>
                    <a:pt x="10731" y="15694"/>
                  </a:cubicBezTo>
                  <a:cubicBezTo>
                    <a:pt x="11247" y="15998"/>
                    <a:pt x="11825" y="16302"/>
                    <a:pt x="12068" y="16849"/>
                  </a:cubicBezTo>
                  <a:cubicBezTo>
                    <a:pt x="12493" y="17822"/>
                    <a:pt x="11642" y="18916"/>
                    <a:pt x="10670" y="19372"/>
                  </a:cubicBezTo>
                  <a:cubicBezTo>
                    <a:pt x="9576" y="19858"/>
                    <a:pt x="8329" y="19858"/>
                    <a:pt x="7174" y="20132"/>
                  </a:cubicBezTo>
                  <a:cubicBezTo>
                    <a:pt x="5989" y="20375"/>
                    <a:pt x="4773" y="21044"/>
                    <a:pt x="4439" y="22199"/>
                  </a:cubicBezTo>
                  <a:cubicBezTo>
                    <a:pt x="3983" y="23810"/>
                    <a:pt x="5442" y="25299"/>
                    <a:pt x="6840" y="26241"/>
                  </a:cubicBezTo>
                  <a:cubicBezTo>
                    <a:pt x="9606" y="28126"/>
                    <a:pt x="12706" y="29493"/>
                    <a:pt x="15959" y="30314"/>
                  </a:cubicBezTo>
                  <a:cubicBezTo>
                    <a:pt x="17083" y="30618"/>
                    <a:pt x="18329" y="30861"/>
                    <a:pt x="19302" y="31530"/>
                  </a:cubicBezTo>
                  <a:cubicBezTo>
                    <a:pt x="20275" y="32229"/>
                    <a:pt x="20974" y="33536"/>
                    <a:pt x="20518" y="34661"/>
                  </a:cubicBezTo>
                  <a:cubicBezTo>
                    <a:pt x="20126" y="35697"/>
                    <a:pt x="18934" y="36191"/>
                    <a:pt x="17822" y="36191"/>
                  </a:cubicBezTo>
                  <a:cubicBezTo>
                    <a:pt x="17727" y="36191"/>
                    <a:pt x="17632" y="36188"/>
                    <a:pt x="17539" y="36181"/>
                  </a:cubicBezTo>
                  <a:cubicBezTo>
                    <a:pt x="16354" y="36089"/>
                    <a:pt x="15229" y="35573"/>
                    <a:pt x="14074" y="35269"/>
                  </a:cubicBezTo>
                  <a:cubicBezTo>
                    <a:pt x="13493" y="35113"/>
                    <a:pt x="12875" y="35030"/>
                    <a:pt x="12259" y="35030"/>
                  </a:cubicBezTo>
                  <a:cubicBezTo>
                    <a:pt x="10586" y="35030"/>
                    <a:pt x="8930" y="35640"/>
                    <a:pt x="8086" y="37062"/>
                  </a:cubicBezTo>
                  <a:cubicBezTo>
                    <a:pt x="7326" y="38339"/>
                    <a:pt x="7417" y="39980"/>
                    <a:pt x="7995" y="41348"/>
                  </a:cubicBezTo>
                  <a:cubicBezTo>
                    <a:pt x="8603" y="42716"/>
                    <a:pt x="9636" y="43840"/>
                    <a:pt x="10700" y="44874"/>
                  </a:cubicBezTo>
                  <a:cubicBezTo>
                    <a:pt x="14439" y="48430"/>
                    <a:pt x="19059" y="51166"/>
                    <a:pt x="24074" y="52351"/>
                  </a:cubicBezTo>
                  <a:cubicBezTo>
                    <a:pt x="26155" y="52833"/>
                    <a:pt x="28162" y="53114"/>
                    <a:pt x="30130" y="53114"/>
                  </a:cubicBezTo>
                  <a:cubicBezTo>
                    <a:pt x="32876" y="53114"/>
                    <a:pt x="35547" y="52567"/>
                    <a:pt x="38239" y="51257"/>
                  </a:cubicBezTo>
                  <a:lnTo>
                    <a:pt x="38208" y="51257"/>
                  </a:lnTo>
                  <a:cubicBezTo>
                    <a:pt x="45473" y="44965"/>
                    <a:pt x="46202" y="34600"/>
                    <a:pt x="44956" y="25481"/>
                  </a:cubicBezTo>
                  <a:cubicBezTo>
                    <a:pt x="44743" y="23961"/>
                    <a:pt x="44743" y="22351"/>
                    <a:pt x="43892" y="21074"/>
                  </a:cubicBezTo>
                  <a:cubicBezTo>
                    <a:pt x="43263" y="20163"/>
                    <a:pt x="42169" y="19530"/>
                    <a:pt x="41130" y="19530"/>
                  </a:cubicBezTo>
                  <a:cubicBezTo>
                    <a:pt x="40714" y="19530"/>
                    <a:pt x="40306" y="19632"/>
                    <a:pt x="39941" y="19858"/>
                  </a:cubicBezTo>
                  <a:cubicBezTo>
                    <a:pt x="38847" y="20496"/>
                    <a:pt x="38482" y="21864"/>
                    <a:pt x="37965" y="23019"/>
                  </a:cubicBezTo>
                  <a:cubicBezTo>
                    <a:pt x="37266" y="24569"/>
                    <a:pt x="36141" y="25876"/>
                    <a:pt x="34743" y="26819"/>
                  </a:cubicBezTo>
                  <a:cubicBezTo>
                    <a:pt x="34088" y="27256"/>
                    <a:pt x="33291" y="27599"/>
                    <a:pt x="32522" y="27599"/>
                  </a:cubicBezTo>
                  <a:cubicBezTo>
                    <a:pt x="32221" y="27599"/>
                    <a:pt x="31925" y="27546"/>
                    <a:pt x="31643" y="27427"/>
                  </a:cubicBezTo>
                  <a:cubicBezTo>
                    <a:pt x="30245" y="26849"/>
                    <a:pt x="29910" y="25056"/>
                    <a:pt x="29728" y="23536"/>
                  </a:cubicBezTo>
                  <a:lnTo>
                    <a:pt x="28938" y="15025"/>
                  </a:lnTo>
                  <a:cubicBezTo>
                    <a:pt x="28786" y="13505"/>
                    <a:pt x="28634" y="11955"/>
                    <a:pt x="28026" y="10557"/>
                  </a:cubicBezTo>
                  <a:cubicBezTo>
                    <a:pt x="27387" y="9159"/>
                    <a:pt x="26202" y="7943"/>
                    <a:pt x="24713" y="7700"/>
                  </a:cubicBezTo>
                  <a:cubicBezTo>
                    <a:pt x="24551" y="7670"/>
                    <a:pt x="24388" y="7656"/>
                    <a:pt x="24224" y="7656"/>
                  </a:cubicBezTo>
                  <a:cubicBezTo>
                    <a:pt x="22879" y="7656"/>
                    <a:pt x="21535" y="8624"/>
                    <a:pt x="21399" y="9980"/>
                  </a:cubicBezTo>
                  <a:cubicBezTo>
                    <a:pt x="21308" y="10618"/>
                    <a:pt x="21521" y="11226"/>
                    <a:pt x="21551" y="11864"/>
                  </a:cubicBezTo>
                  <a:cubicBezTo>
                    <a:pt x="21551" y="12502"/>
                    <a:pt x="21339" y="13232"/>
                    <a:pt x="20792" y="13475"/>
                  </a:cubicBezTo>
                  <a:cubicBezTo>
                    <a:pt x="20662" y="13529"/>
                    <a:pt x="20528" y="13553"/>
                    <a:pt x="20393" y="13553"/>
                  </a:cubicBezTo>
                  <a:cubicBezTo>
                    <a:pt x="19922" y="13553"/>
                    <a:pt x="19430" y="13265"/>
                    <a:pt x="19029" y="12958"/>
                  </a:cubicBezTo>
                  <a:cubicBezTo>
                    <a:pt x="17326" y="11560"/>
                    <a:pt x="16050" y="9706"/>
                    <a:pt x="14864" y="7852"/>
                  </a:cubicBezTo>
                  <a:cubicBezTo>
                    <a:pt x="13679" y="5967"/>
                    <a:pt x="12493" y="4083"/>
                    <a:pt x="10883" y="2533"/>
                  </a:cubicBezTo>
                  <a:cubicBezTo>
                    <a:pt x="9380" y="1088"/>
                    <a:pt x="7412" y="1"/>
                    <a:pt x="5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602100" y="2850625"/>
              <a:ext cx="918725" cy="1412675"/>
            </a:xfrm>
            <a:custGeom>
              <a:avLst/>
              <a:gdLst/>
              <a:ahLst/>
              <a:cxnLst/>
              <a:rect l="l" t="t" r="r" b="b"/>
              <a:pathLst>
                <a:path w="36749" h="56507" extrusionOk="0">
                  <a:moveTo>
                    <a:pt x="1" y="1"/>
                  </a:moveTo>
                  <a:cubicBezTo>
                    <a:pt x="61" y="31"/>
                    <a:pt x="92" y="92"/>
                    <a:pt x="153" y="123"/>
                  </a:cubicBezTo>
                  <a:lnTo>
                    <a:pt x="669" y="487"/>
                  </a:lnTo>
                  <a:cubicBezTo>
                    <a:pt x="1095" y="791"/>
                    <a:pt x="1733" y="1247"/>
                    <a:pt x="2554" y="1855"/>
                  </a:cubicBezTo>
                  <a:cubicBezTo>
                    <a:pt x="4864" y="3588"/>
                    <a:pt x="7022" y="5472"/>
                    <a:pt x="9028" y="7509"/>
                  </a:cubicBezTo>
                  <a:cubicBezTo>
                    <a:pt x="10274" y="8816"/>
                    <a:pt x="11642" y="10275"/>
                    <a:pt x="13040" y="11886"/>
                  </a:cubicBezTo>
                  <a:cubicBezTo>
                    <a:pt x="14439" y="13497"/>
                    <a:pt x="15928" y="15229"/>
                    <a:pt x="17417" y="17114"/>
                  </a:cubicBezTo>
                  <a:cubicBezTo>
                    <a:pt x="19028" y="19059"/>
                    <a:pt x="20487" y="21095"/>
                    <a:pt x="21855" y="23193"/>
                  </a:cubicBezTo>
                  <a:cubicBezTo>
                    <a:pt x="22554" y="24287"/>
                    <a:pt x="23192" y="25472"/>
                    <a:pt x="23861" y="26658"/>
                  </a:cubicBezTo>
                  <a:cubicBezTo>
                    <a:pt x="24530" y="27813"/>
                    <a:pt x="25199" y="29029"/>
                    <a:pt x="25867" y="30245"/>
                  </a:cubicBezTo>
                  <a:cubicBezTo>
                    <a:pt x="28421" y="34804"/>
                    <a:pt x="30731" y="39485"/>
                    <a:pt x="32767" y="44287"/>
                  </a:cubicBezTo>
                  <a:cubicBezTo>
                    <a:pt x="34408" y="48239"/>
                    <a:pt x="35685" y="52312"/>
                    <a:pt x="36567" y="56506"/>
                  </a:cubicBezTo>
                  <a:lnTo>
                    <a:pt x="36749" y="56446"/>
                  </a:lnTo>
                  <a:cubicBezTo>
                    <a:pt x="35867" y="52251"/>
                    <a:pt x="34621" y="48148"/>
                    <a:pt x="32980" y="44196"/>
                  </a:cubicBezTo>
                  <a:cubicBezTo>
                    <a:pt x="30943" y="39363"/>
                    <a:pt x="28633" y="34652"/>
                    <a:pt x="26050" y="30093"/>
                  </a:cubicBezTo>
                  <a:cubicBezTo>
                    <a:pt x="25381" y="28877"/>
                    <a:pt x="24712" y="27691"/>
                    <a:pt x="24044" y="26506"/>
                  </a:cubicBezTo>
                  <a:cubicBezTo>
                    <a:pt x="23405" y="25320"/>
                    <a:pt x="22737" y="24165"/>
                    <a:pt x="22037" y="23041"/>
                  </a:cubicBezTo>
                  <a:cubicBezTo>
                    <a:pt x="20670" y="20943"/>
                    <a:pt x="19180" y="18877"/>
                    <a:pt x="17600" y="16931"/>
                  </a:cubicBezTo>
                  <a:cubicBezTo>
                    <a:pt x="16080" y="15047"/>
                    <a:pt x="14590" y="13345"/>
                    <a:pt x="13162" y="11734"/>
                  </a:cubicBezTo>
                  <a:cubicBezTo>
                    <a:pt x="11764" y="10123"/>
                    <a:pt x="10396" y="8664"/>
                    <a:pt x="9119" y="7387"/>
                  </a:cubicBezTo>
                  <a:cubicBezTo>
                    <a:pt x="7083" y="5351"/>
                    <a:pt x="4894" y="3466"/>
                    <a:pt x="2584" y="1764"/>
                  </a:cubicBezTo>
                  <a:cubicBezTo>
                    <a:pt x="1763" y="1156"/>
                    <a:pt x="1125" y="730"/>
                    <a:pt x="700" y="426"/>
                  </a:cubicBezTo>
                  <a:cubicBezTo>
                    <a:pt x="487" y="275"/>
                    <a:pt x="304" y="183"/>
                    <a:pt x="183" y="92"/>
                  </a:cubicBezTo>
                  <a:cubicBezTo>
                    <a:pt x="122" y="62"/>
                    <a:pt x="61" y="3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7"/>
            <p:cNvSpPr/>
            <p:nvPr/>
          </p:nvSpPr>
          <p:spPr>
            <a:xfrm>
              <a:off x="1149225" y="3003375"/>
              <a:ext cx="14450" cy="423275"/>
            </a:xfrm>
            <a:custGeom>
              <a:avLst/>
              <a:gdLst/>
              <a:ahLst/>
              <a:cxnLst/>
              <a:rect l="l" t="t" r="r" b="b"/>
              <a:pathLst>
                <a:path w="578" h="16931" extrusionOk="0">
                  <a:moveTo>
                    <a:pt x="548" y="0"/>
                  </a:moveTo>
                  <a:cubicBezTo>
                    <a:pt x="487" y="213"/>
                    <a:pt x="426" y="426"/>
                    <a:pt x="426" y="669"/>
                  </a:cubicBezTo>
                  <a:cubicBezTo>
                    <a:pt x="365" y="1095"/>
                    <a:pt x="274" y="1703"/>
                    <a:pt x="213" y="2462"/>
                  </a:cubicBezTo>
                  <a:cubicBezTo>
                    <a:pt x="92" y="3982"/>
                    <a:pt x="31" y="6140"/>
                    <a:pt x="31" y="8481"/>
                  </a:cubicBezTo>
                  <a:lnTo>
                    <a:pt x="31" y="14469"/>
                  </a:lnTo>
                  <a:lnTo>
                    <a:pt x="31" y="16262"/>
                  </a:lnTo>
                  <a:cubicBezTo>
                    <a:pt x="0" y="16505"/>
                    <a:pt x="31" y="16718"/>
                    <a:pt x="61" y="16931"/>
                  </a:cubicBezTo>
                  <a:cubicBezTo>
                    <a:pt x="122" y="16718"/>
                    <a:pt x="152" y="16505"/>
                    <a:pt x="152" y="16262"/>
                  </a:cubicBezTo>
                  <a:cubicBezTo>
                    <a:pt x="183" y="15837"/>
                    <a:pt x="213" y="15229"/>
                    <a:pt x="244" y="14469"/>
                  </a:cubicBezTo>
                  <a:cubicBezTo>
                    <a:pt x="304" y="12949"/>
                    <a:pt x="304" y="10821"/>
                    <a:pt x="304" y="8481"/>
                  </a:cubicBezTo>
                  <a:cubicBezTo>
                    <a:pt x="304" y="6140"/>
                    <a:pt x="365" y="4013"/>
                    <a:pt x="426" y="2493"/>
                  </a:cubicBezTo>
                  <a:cubicBezTo>
                    <a:pt x="487" y="1733"/>
                    <a:pt x="517" y="1095"/>
                    <a:pt x="548" y="669"/>
                  </a:cubicBezTo>
                  <a:cubicBezTo>
                    <a:pt x="578" y="456"/>
                    <a:pt x="578" y="244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7"/>
            <p:cNvSpPr/>
            <p:nvPr/>
          </p:nvSpPr>
          <p:spPr>
            <a:xfrm>
              <a:off x="653775" y="3380850"/>
              <a:ext cx="496225" cy="45800"/>
            </a:xfrm>
            <a:custGeom>
              <a:avLst/>
              <a:gdLst/>
              <a:ahLst/>
              <a:cxnLst/>
              <a:rect l="l" t="t" r="r" b="b"/>
              <a:pathLst>
                <a:path w="19849" h="1832" extrusionOk="0">
                  <a:moveTo>
                    <a:pt x="4014" y="1"/>
                  </a:moveTo>
                  <a:cubicBezTo>
                    <a:pt x="3639" y="1"/>
                    <a:pt x="3263" y="3"/>
                    <a:pt x="2888" y="8"/>
                  </a:cubicBezTo>
                  <a:cubicBezTo>
                    <a:pt x="1976" y="8"/>
                    <a:pt x="1247" y="69"/>
                    <a:pt x="760" y="99"/>
                  </a:cubicBezTo>
                  <a:cubicBezTo>
                    <a:pt x="487" y="130"/>
                    <a:pt x="244" y="160"/>
                    <a:pt x="0" y="190"/>
                  </a:cubicBezTo>
                  <a:cubicBezTo>
                    <a:pt x="122" y="206"/>
                    <a:pt x="251" y="213"/>
                    <a:pt x="384" y="213"/>
                  </a:cubicBezTo>
                  <a:cubicBezTo>
                    <a:pt x="517" y="213"/>
                    <a:pt x="654" y="206"/>
                    <a:pt x="791" y="190"/>
                  </a:cubicBezTo>
                  <a:lnTo>
                    <a:pt x="2918" y="190"/>
                  </a:lnTo>
                  <a:cubicBezTo>
                    <a:pt x="4712" y="190"/>
                    <a:pt x="7235" y="312"/>
                    <a:pt x="9970" y="555"/>
                  </a:cubicBezTo>
                  <a:cubicBezTo>
                    <a:pt x="12736" y="768"/>
                    <a:pt x="15198" y="1102"/>
                    <a:pt x="16992" y="1376"/>
                  </a:cubicBezTo>
                  <a:cubicBezTo>
                    <a:pt x="17873" y="1528"/>
                    <a:pt x="18603" y="1649"/>
                    <a:pt x="19089" y="1741"/>
                  </a:cubicBezTo>
                  <a:cubicBezTo>
                    <a:pt x="19363" y="1771"/>
                    <a:pt x="19606" y="1832"/>
                    <a:pt x="19849" y="1832"/>
                  </a:cubicBezTo>
                  <a:cubicBezTo>
                    <a:pt x="19606" y="1741"/>
                    <a:pt x="19363" y="1649"/>
                    <a:pt x="19089" y="1619"/>
                  </a:cubicBezTo>
                  <a:cubicBezTo>
                    <a:pt x="18603" y="1497"/>
                    <a:pt x="17904" y="1345"/>
                    <a:pt x="16992" y="1193"/>
                  </a:cubicBezTo>
                  <a:cubicBezTo>
                    <a:pt x="15198" y="859"/>
                    <a:pt x="12736" y="494"/>
                    <a:pt x="9970" y="251"/>
                  </a:cubicBezTo>
                  <a:cubicBezTo>
                    <a:pt x="8000" y="72"/>
                    <a:pt x="6009" y="1"/>
                    <a:pt x="4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1418975" y="3298200"/>
              <a:ext cx="181650" cy="648975"/>
            </a:xfrm>
            <a:custGeom>
              <a:avLst/>
              <a:gdLst/>
              <a:ahLst/>
              <a:cxnLst/>
              <a:rect l="l" t="t" r="r" b="b"/>
              <a:pathLst>
                <a:path w="7266" h="25959" extrusionOk="0">
                  <a:moveTo>
                    <a:pt x="7265" y="1"/>
                  </a:moveTo>
                  <a:cubicBezTo>
                    <a:pt x="7235" y="92"/>
                    <a:pt x="7174" y="183"/>
                    <a:pt x="7174" y="275"/>
                  </a:cubicBezTo>
                  <a:cubicBezTo>
                    <a:pt x="7083" y="457"/>
                    <a:pt x="6992" y="730"/>
                    <a:pt x="6901" y="1004"/>
                  </a:cubicBezTo>
                  <a:cubicBezTo>
                    <a:pt x="6688" y="1642"/>
                    <a:pt x="6384" y="2585"/>
                    <a:pt x="6019" y="3770"/>
                  </a:cubicBezTo>
                  <a:cubicBezTo>
                    <a:pt x="5320" y="6080"/>
                    <a:pt x="4439" y="9332"/>
                    <a:pt x="3496" y="12949"/>
                  </a:cubicBezTo>
                  <a:cubicBezTo>
                    <a:pt x="2585" y="16567"/>
                    <a:pt x="1733" y="19819"/>
                    <a:pt x="1065" y="22159"/>
                  </a:cubicBezTo>
                  <a:cubicBezTo>
                    <a:pt x="761" y="23314"/>
                    <a:pt x="487" y="24226"/>
                    <a:pt x="274" y="24925"/>
                  </a:cubicBezTo>
                  <a:lnTo>
                    <a:pt x="62" y="25685"/>
                  </a:lnTo>
                  <a:cubicBezTo>
                    <a:pt x="31" y="25776"/>
                    <a:pt x="31" y="25868"/>
                    <a:pt x="1" y="25959"/>
                  </a:cubicBezTo>
                  <a:cubicBezTo>
                    <a:pt x="62" y="25868"/>
                    <a:pt x="92" y="25807"/>
                    <a:pt x="123" y="25716"/>
                  </a:cubicBezTo>
                  <a:cubicBezTo>
                    <a:pt x="183" y="25503"/>
                    <a:pt x="274" y="25260"/>
                    <a:pt x="396" y="24956"/>
                  </a:cubicBezTo>
                  <a:cubicBezTo>
                    <a:pt x="609" y="24317"/>
                    <a:pt x="913" y="23375"/>
                    <a:pt x="1247" y="22220"/>
                  </a:cubicBezTo>
                  <a:cubicBezTo>
                    <a:pt x="1977" y="19880"/>
                    <a:pt x="2858" y="16627"/>
                    <a:pt x="3770" y="13041"/>
                  </a:cubicBezTo>
                  <a:cubicBezTo>
                    <a:pt x="4682" y="9424"/>
                    <a:pt x="5533" y="6171"/>
                    <a:pt x="6202" y="3831"/>
                  </a:cubicBezTo>
                  <a:cubicBezTo>
                    <a:pt x="6536" y="2676"/>
                    <a:pt x="6810" y="1733"/>
                    <a:pt x="6992" y="1034"/>
                  </a:cubicBezTo>
                  <a:cubicBezTo>
                    <a:pt x="7083" y="730"/>
                    <a:pt x="7144" y="487"/>
                    <a:pt x="7205" y="275"/>
                  </a:cubicBezTo>
                  <a:cubicBezTo>
                    <a:pt x="7235" y="214"/>
                    <a:pt x="7265" y="123"/>
                    <a:pt x="72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749525" y="3805050"/>
              <a:ext cx="669475" cy="141700"/>
            </a:xfrm>
            <a:custGeom>
              <a:avLst/>
              <a:gdLst/>
              <a:ahLst/>
              <a:cxnLst/>
              <a:rect l="l" t="t" r="r" b="b"/>
              <a:pathLst>
                <a:path w="26779" h="5668" extrusionOk="0">
                  <a:moveTo>
                    <a:pt x="0" y="1"/>
                  </a:moveTo>
                  <a:cubicBezTo>
                    <a:pt x="91" y="31"/>
                    <a:pt x="152" y="62"/>
                    <a:pt x="274" y="62"/>
                  </a:cubicBezTo>
                  <a:lnTo>
                    <a:pt x="1034" y="244"/>
                  </a:lnTo>
                  <a:lnTo>
                    <a:pt x="3921" y="852"/>
                  </a:lnTo>
                  <a:cubicBezTo>
                    <a:pt x="6323" y="1369"/>
                    <a:pt x="9666" y="2128"/>
                    <a:pt x="13374" y="2980"/>
                  </a:cubicBezTo>
                  <a:cubicBezTo>
                    <a:pt x="17052" y="3800"/>
                    <a:pt x="20396" y="4530"/>
                    <a:pt x="22827" y="4986"/>
                  </a:cubicBezTo>
                  <a:cubicBezTo>
                    <a:pt x="24043" y="5229"/>
                    <a:pt x="25046" y="5411"/>
                    <a:pt x="25715" y="5533"/>
                  </a:cubicBezTo>
                  <a:lnTo>
                    <a:pt x="26505" y="5654"/>
                  </a:lnTo>
                  <a:cubicBezTo>
                    <a:pt x="26566" y="5654"/>
                    <a:pt x="26627" y="5668"/>
                    <a:pt x="26688" y="5668"/>
                  </a:cubicBezTo>
                  <a:cubicBezTo>
                    <a:pt x="26718" y="5668"/>
                    <a:pt x="26749" y="5664"/>
                    <a:pt x="26779" y="5654"/>
                  </a:cubicBezTo>
                  <a:cubicBezTo>
                    <a:pt x="26718" y="5624"/>
                    <a:pt x="26627" y="5594"/>
                    <a:pt x="26536" y="5594"/>
                  </a:cubicBezTo>
                  <a:lnTo>
                    <a:pt x="25776" y="5411"/>
                  </a:lnTo>
                  <a:lnTo>
                    <a:pt x="22858" y="4803"/>
                  </a:lnTo>
                  <a:cubicBezTo>
                    <a:pt x="20426" y="4287"/>
                    <a:pt x="17083" y="3527"/>
                    <a:pt x="13405" y="2706"/>
                  </a:cubicBezTo>
                  <a:cubicBezTo>
                    <a:pt x="9727" y="1855"/>
                    <a:pt x="6383" y="1125"/>
                    <a:pt x="3952" y="669"/>
                  </a:cubicBezTo>
                  <a:cubicBezTo>
                    <a:pt x="2736" y="426"/>
                    <a:pt x="1733" y="244"/>
                    <a:pt x="1064" y="153"/>
                  </a:cubicBezTo>
                  <a:lnTo>
                    <a:pt x="274" y="31"/>
                  </a:lnTo>
                  <a:cubicBezTo>
                    <a:pt x="183" y="1"/>
                    <a:pt x="91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7"/>
            <p:cNvSpPr/>
            <p:nvPr/>
          </p:nvSpPr>
          <p:spPr>
            <a:xfrm>
              <a:off x="5594600" y="2244725"/>
              <a:ext cx="303975" cy="291350"/>
            </a:xfrm>
            <a:custGeom>
              <a:avLst/>
              <a:gdLst/>
              <a:ahLst/>
              <a:cxnLst/>
              <a:rect l="l" t="t" r="r" b="b"/>
              <a:pathLst>
                <a:path w="12159" h="11654" extrusionOk="0">
                  <a:moveTo>
                    <a:pt x="5841" y="1"/>
                  </a:moveTo>
                  <a:cubicBezTo>
                    <a:pt x="3551" y="1"/>
                    <a:pt x="1459" y="1350"/>
                    <a:pt x="547" y="3477"/>
                  </a:cubicBezTo>
                  <a:cubicBezTo>
                    <a:pt x="304" y="4024"/>
                    <a:pt x="122" y="4601"/>
                    <a:pt x="92" y="5179"/>
                  </a:cubicBezTo>
                  <a:cubicBezTo>
                    <a:pt x="0" y="5726"/>
                    <a:pt x="31" y="6304"/>
                    <a:pt x="122" y="6851"/>
                  </a:cubicBezTo>
                  <a:cubicBezTo>
                    <a:pt x="304" y="7884"/>
                    <a:pt x="760" y="8857"/>
                    <a:pt x="1459" y="9647"/>
                  </a:cubicBezTo>
                  <a:cubicBezTo>
                    <a:pt x="2523" y="10893"/>
                    <a:pt x="4134" y="11653"/>
                    <a:pt x="5806" y="11653"/>
                  </a:cubicBezTo>
                  <a:cubicBezTo>
                    <a:pt x="6353" y="11653"/>
                    <a:pt x="6900" y="11592"/>
                    <a:pt x="7447" y="11410"/>
                  </a:cubicBezTo>
                  <a:cubicBezTo>
                    <a:pt x="7630" y="11380"/>
                    <a:pt x="7842" y="11288"/>
                    <a:pt x="8025" y="11228"/>
                  </a:cubicBezTo>
                  <a:cubicBezTo>
                    <a:pt x="8146" y="11167"/>
                    <a:pt x="8298" y="11106"/>
                    <a:pt x="8420" y="11015"/>
                  </a:cubicBezTo>
                  <a:lnTo>
                    <a:pt x="8663" y="10893"/>
                  </a:lnTo>
                  <a:cubicBezTo>
                    <a:pt x="8724" y="10863"/>
                    <a:pt x="8754" y="10833"/>
                    <a:pt x="8754" y="10832"/>
                  </a:cubicBezTo>
                  <a:lnTo>
                    <a:pt x="8754" y="10832"/>
                  </a:lnTo>
                  <a:cubicBezTo>
                    <a:pt x="8329" y="11045"/>
                    <a:pt x="7873" y="11228"/>
                    <a:pt x="7417" y="11349"/>
                  </a:cubicBezTo>
                  <a:cubicBezTo>
                    <a:pt x="6986" y="11476"/>
                    <a:pt x="6535" y="11539"/>
                    <a:pt x="6079" y="11539"/>
                  </a:cubicBezTo>
                  <a:cubicBezTo>
                    <a:pt x="5988" y="11539"/>
                    <a:pt x="5897" y="11537"/>
                    <a:pt x="5806" y="11532"/>
                  </a:cubicBezTo>
                  <a:cubicBezTo>
                    <a:pt x="4165" y="11501"/>
                    <a:pt x="2614" y="10772"/>
                    <a:pt x="1581" y="9525"/>
                  </a:cubicBezTo>
                  <a:cubicBezTo>
                    <a:pt x="912" y="8766"/>
                    <a:pt x="487" y="7823"/>
                    <a:pt x="304" y="6820"/>
                  </a:cubicBezTo>
                  <a:cubicBezTo>
                    <a:pt x="122" y="5726"/>
                    <a:pt x="243" y="4601"/>
                    <a:pt x="699" y="3568"/>
                  </a:cubicBezTo>
                  <a:cubicBezTo>
                    <a:pt x="1616" y="1485"/>
                    <a:pt x="3648" y="189"/>
                    <a:pt x="5870" y="189"/>
                  </a:cubicBezTo>
                  <a:cubicBezTo>
                    <a:pt x="6080" y="189"/>
                    <a:pt x="6292" y="201"/>
                    <a:pt x="6505" y="224"/>
                  </a:cubicBezTo>
                  <a:cubicBezTo>
                    <a:pt x="7083" y="285"/>
                    <a:pt x="7630" y="437"/>
                    <a:pt x="8146" y="680"/>
                  </a:cubicBezTo>
                  <a:cubicBezTo>
                    <a:pt x="8663" y="893"/>
                    <a:pt x="9119" y="1167"/>
                    <a:pt x="9545" y="1531"/>
                  </a:cubicBezTo>
                  <a:cubicBezTo>
                    <a:pt x="11611" y="3294"/>
                    <a:pt x="12159" y="6273"/>
                    <a:pt x="10821" y="8644"/>
                  </a:cubicBezTo>
                  <a:cubicBezTo>
                    <a:pt x="10578" y="9130"/>
                    <a:pt x="10244" y="9586"/>
                    <a:pt x="9849" y="9951"/>
                  </a:cubicBezTo>
                  <a:cubicBezTo>
                    <a:pt x="9484" y="10285"/>
                    <a:pt x="9119" y="10559"/>
                    <a:pt x="8724" y="10832"/>
                  </a:cubicBezTo>
                  <a:cubicBezTo>
                    <a:pt x="8724" y="10832"/>
                    <a:pt x="8785" y="10832"/>
                    <a:pt x="8815" y="10772"/>
                  </a:cubicBezTo>
                  <a:lnTo>
                    <a:pt x="9058" y="10650"/>
                  </a:lnTo>
                  <a:cubicBezTo>
                    <a:pt x="9180" y="10559"/>
                    <a:pt x="9301" y="10498"/>
                    <a:pt x="9423" y="10407"/>
                  </a:cubicBezTo>
                  <a:cubicBezTo>
                    <a:pt x="9605" y="10285"/>
                    <a:pt x="9757" y="10164"/>
                    <a:pt x="9909" y="10012"/>
                  </a:cubicBezTo>
                  <a:cubicBezTo>
                    <a:pt x="10304" y="9647"/>
                    <a:pt x="10669" y="9191"/>
                    <a:pt x="10943" y="8705"/>
                  </a:cubicBezTo>
                  <a:cubicBezTo>
                    <a:pt x="11763" y="7246"/>
                    <a:pt x="11915" y="5513"/>
                    <a:pt x="11399" y="3933"/>
                  </a:cubicBezTo>
                  <a:cubicBezTo>
                    <a:pt x="11034" y="2960"/>
                    <a:pt x="10456" y="2079"/>
                    <a:pt x="9636" y="1379"/>
                  </a:cubicBezTo>
                  <a:cubicBezTo>
                    <a:pt x="8754" y="650"/>
                    <a:pt x="7690" y="164"/>
                    <a:pt x="6535" y="42"/>
                  </a:cubicBezTo>
                  <a:cubicBezTo>
                    <a:pt x="6303" y="14"/>
                    <a:pt x="6071" y="1"/>
                    <a:pt x="58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5422100" y="2058075"/>
              <a:ext cx="649725" cy="664175"/>
            </a:xfrm>
            <a:custGeom>
              <a:avLst/>
              <a:gdLst/>
              <a:ahLst/>
              <a:cxnLst/>
              <a:rect l="l" t="t" r="r" b="b"/>
              <a:pathLst>
                <a:path w="25989" h="26567" extrusionOk="0">
                  <a:moveTo>
                    <a:pt x="13375" y="0"/>
                  </a:moveTo>
                  <a:lnTo>
                    <a:pt x="10426" y="304"/>
                  </a:lnTo>
                  <a:lnTo>
                    <a:pt x="10365" y="304"/>
                  </a:lnTo>
                  <a:lnTo>
                    <a:pt x="10365" y="365"/>
                  </a:lnTo>
                  <a:cubicBezTo>
                    <a:pt x="10306" y="1161"/>
                    <a:pt x="10276" y="1956"/>
                    <a:pt x="10219" y="2779"/>
                  </a:cubicBezTo>
                  <a:lnTo>
                    <a:pt x="10219" y="2779"/>
                  </a:lnTo>
                  <a:lnTo>
                    <a:pt x="8121" y="3873"/>
                  </a:lnTo>
                  <a:lnTo>
                    <a:pt x="8121" y="3873"/>
                  </a:lnTo>
                  <a:lnTo>
                    <a:pt x="5867" y="2250"/>
                  </a:lnTo>
                  <a:lnTo>
                    <a:pt x="5806" y="2219"/>
                  </a:lnTo>
                  <a:lnTo>
                    <a:pt x="5745" y="2250"/>
                  </a:lnTo>
                  <a:lnTo>
                    <a:pt x="3405" y="3952"/>
                  </a:lnTo>
                  <a:lnTo>
                    <a:pt x="3344" y="3982"/>
                  </a:lnTo>
                  <a:lnTo>
                    <a:pt x="3374" y="4073"/>
                  </a:lnTo>
                  <a:cubicBezTo>
                    <a:pt x="3761" y="4907"/>
                    <a:pt x="4178" y="5770"/>
                    <a:pt x="4566" y="6633"/>
                  </a:cubicBezTo>
                  <a:lnTo>
                    <a:pt x="4566" y="6633"/>
                  </a:lnTo>
                  <a:lnTo>
                    <a:pt x="3234" y="8630"/>
                  </a:lnTo>
                  <a:lnTo>
                    <a:pt x="3234" y="8630"/>
                  </a:lnTo>
                  <a:lnTo>
                    <a:pt x="760" y="8511"/>
                  </a:lnTo>
                  <a:lnTo>
                    <a:pt x="669" y="8511"/>
                  </a:lnTo>
                  <a:lnTo>
                    <a:pt x="669" y="8602"/>
                  </a:lnTo>
                  <a:cubicBezTo>
                    <a:pt x="456" y="9636"/>
                    <a:pt x="244" y="10669"/>
                    <a:pt x="0" y="11703"/>
                  </a:cubicBezTo>
                  <a:lnTo>
                    <a:pt x="0" y="11794"/>
                  </a:lnTo>
                  <a:lnTo>
                    <a:pt x="92" y="11824"/>
                  </a:lnTo>
                  <a:lnTo>
                    <a:pt x="2468" y="12715"/>
                  </a:lnTo>
                  <a:lnTo>
                    <a:pt x="2468" y="12715"/>
                  </a:lnTo>
                  <a:cubicBezTo>
                    <a:pt x="2527" y="13522"/>
                    <a:pt x="2611" y="14355"/>
                    <a:pt x="2670" y="15188"/>
                  </a:cubicBezTo>
                  <a:lnTo>
                    <a:pt x="2670" y="15188"/>
                  </a:lnTo>
                  <a:cubicBezTo>
                    <a:pt x="1891" y="15638"/>
                    <a:pt x="1083" y="16117"/>
                    <a:pt x="274" y="16566"/>
                  </a:cubicBezTo>
                  <a:lnTo>
                    <a:pt x="244" y="16596"/>
                  </a:lnTo>
                  <a:lnTo>
                    <a:pt x="152" y="16657"/>
                  </a:lnTo>
                  <a:lnTo>
                    <a:pt x="183" y="16718"/>
                  </a:lnTo>
                  <a:cubicBezTo>
                    <a:pt x="578" y="17660"/>
                    <a:pt x="1004" y="18572"/>
                    <a:pt x="1368" y="19423"/>
                  </a:cubicBezTo>
                  <a:lnTo>
                    <a:pt x="1399" y="19514"/>
                  </a:lnTo>
                  <a:lnTo>
                    <a:pt x="1490" y="19514"/>
                  </a:lnTo>
                  <a:lnTo>
                    <a:pt x="4017" y="19098"/>
                  </a:lnTo>
                  <a:lnTo>
                    <a:pt x="5660" y="21006"/>
                  </a:lnTo>
                  <a:lnTo>
                    <a:pt x="5660" y="21006"/>
                  </a:lnTo>
                  <a:cubicBezTo>
                    <a:pt x="5335" y="21836"/>
                    <a:pt x="5039" y="22664"/>
                    <a:pt x="4773" y="23405"/>
                  </a:cubicBezTo>
                  <a:lnTo>
                    <a:pt x="4742" y="23466"/>
                  </a:lnTo>
                  <a:lnTo>
                    <a:pt x="4803" y="23527"/>
                  </a:lnTo>
                  <a:lnTo>
                    <a:pt x="7174" y="25198"/>
                  </a:lnTo>
                  <a:lnTo>
                    <a:pt x="7235" y="25229"/>
                  </a:lnTo>
                  <a:lnTo>
                    <a:pt x="7295" y="25168"/>
                  </a:lnTo>
                  <a:lnTo>
                    <a:pt x="9109" y="23206"/>
                  </a:lnTo>
                  <a:lnTo>
                    <a:pt x="9109" y="23206"/>
                  </a:lnTo>
                  <a:lnTo>
                    <a:pt x="11565" y="23879"/>
                  </a:lnTo>
                  <a:lnTo>
                    <a:pt x="11565" y="23879"/>
                  </a:lnTo>
                  <a:lnTo>
                    <a:pt x="12341" y="26475"/>
                  </a:lnTo>
                  <a:lnTo>
                    <a:pt x="12372" y="26566"/>
                  </a:lnTo>
                  <a:lnTo>
                    <a:pt x="12432" y="26566"/>
                  </a:lnTo>
                  <a:lnTo>
                    <a:pt x="15290" y="26353"/>
                  </a:lnTo>
                  <a:lnTo>
                    <a:pt x="15320" y="26353"/>
                  </a:lnTo>
                  <a:lnTo>
                    <a:pt x="15320" y="26293"/>
                  </a:lnTo>
                  <a:cubicBezTo>
                    <a:pt x="15470" y="25483"/>
                    <a:pt x="15590" y="24673"/>
                    <a:pt x="15710" y="23951"/>
                  </a:cubicBezTo>
                  <a:lnTo>
                    <a:pt x="15710" y="23951"/>
                  </a:lnTo>
                  <a:lnTo>
                    <a:pt x="18063" y="22615"/>
                  </a:lnTo>
                  <a:lnTo>
                    <a:pt x="18063" y="22615"/>
                  </a:lnTo>
                  <a:lnTo>
                    <a:pt x="20001" y="24165"/>
                  </a:lnTo>
                  <a:lnTo>
                    <a:pt x="20062" y="24195"/>
                  </a:lnTo>
                  <a:lnTo>
                    <a:pt x="20122" y="24165"/>
                  </a:lnTo>
                  <a:lnTo>
                    <a:pt x="22645" y="22280"/>
                  </a:lnTo>
                  <a:lnTo>
                    <a:pt x="22676" y="22220"/>
                  </a:lnTo>
                  <a:lnTo>
                    <a:pt x="22645" y="22159"/>
                  </a:lnTo>
                  <a:cubicBezTo>
                    <a:pt x="22199" y="21416"/>
                    <a:pt x="21783" y="20672"/>
                    <a:pt x="21395" y="19986"/>
                  </a:cubicBezTo>
                  <a:lnTo>
                    <a:pt x="21395" y="19986"/>
                  </a:lnTo>
                  <a:lnTo>
                    <a:pt x="22656" y="17815"/>
                  </a:lnTo>
                  <a:lnTo>
                    <a:pt x="22656" y="17815"/>
                  </a:lnTo>
                  <a:lnTo>
                    <a:pt x="25168" y="17995"/>
                  </a:lnTo>
                  <a:lnTo>
                    <a:pt x="25229" y="17995"/>
                  </a:lnTo>
                  <a:lnTo>
                    <a:pt x="25229" y="17964"/>
                  </a:lnTo>
                  <a:cubicBezTo>
                    <a:pt x="25472" y="16900"/>
                    <a:pt x="25746" y="15928"/>
                    <a:pt x="25989" y="15046"/>
                  </a:cubicBezTo>
                  <a:lnTo>
                    <a:pt x="25989" y="15016"/>
                  </a:lnTo>
                  <a:lnTo>
                    <a:pt x="25928" y="15016"/>
                  </a:lnTo>
                  <a:lnTo>
                    <a:pt x="23768" y="13846"/>
                  </a:lnTo>
                  <a:lnTo>
                    <a:pt x="23768" y="13846"/>
                  </a:lnTo>
                  <a:cubicBezTo>
                    <a:pt x="23649" y="12803"/>
                    <a:pt x="23530" y="11935"/>
                    <a:pt x="23468" y="11215"/>
                  </a:cubicBezTo>
                  <a:lnTo>
                    <a:pt x="23468" y="11215"/>
                  </a:lnTo>
                  <a:lnTo>
                    <a:pt x="25047" y="10152"/>
                  </a:lnTo>
                  <a:lnTo>
                    <a:pt x="25411" y="9849"/>
                  </a:lnTo>
                  <a:lnTo>
                    <a:pt x="25016" y="10122"/>
                  </a:lnTo>
                  <a:lnTo>
                    <a:pt x="23436" y="11186"/>
                  </a:lnTo>
                  <a:lnTo>
                    <a:pt x="23709" y="13861"/>
                  </a:lnTo>
                  <a:lnTo>
                    <a:pt x="25857" y="15054"/>
                  </a:lnTo>
                  <a:lnTo>
                    <a:pt x="25857" y="15054"/>
                  </a:lnTo>
                  <a:cubicBezTo>
                    <a:pt x="25619" y="15915"/>
                    <a:pt x="25353" y="16863"/>
                    <a:pt x="25086" y="17869"/>
                  </a:cubicBezTo>
                  <a:lnTo>
                    <a:pt x="25086" y="17869"/>
                  </a:lnTo>
                  <a:lnTo>
                    <a:pt x="22584" y="17691"/>
                  </a:lnTo>
                  <a:lnTo>
                    <a:pt x="22524" y="17691"/>
                  </a:lnTo>
                  <a:lnTo>
                    <a:pt x="22524" y="17721"/>
                  </a:lnTo>
                  <a:lnTo>
                    <a:pt x="21277" y="19940"/>
                  </a:lnTo>
                  <a:lnTo>
                    <a:pt x="21247" y="19970"/>
                  </a:lnTo>
                  <a:lnTo>
                    <a:pt x="21277" y="20001"/>
                  </a:lnTo>
                  <a:cubicBezTo>
                    <a:pt x="21662" y="20680"/>
                    <a:pt x="22075" y="21418"/>
                    <a:pt x="22516" y="22157"/>
                  </a:cubicBezTo>
                  <a:lnTo>
                    <a:pt x="22516" y="22157"/>
                  </a:lnTo>
                  <a:lnTo>
                    <a:pt x="20078" y="23978"/>
                  </a:lnTo>
                  <a:lnTo>
                    <a:pt x="20078" y="23978"/>
                  </a:lnTo>
                  <a:lnTo>
                    <a:pt x="18116" y="22432"/>
                  </a:lnTo>
                  <a:lnTo>
                    <a:pt x="18086" y="22372"/>
                  </a:lnTo>
                  <a:lnTo>
                    <a:pt x="18025" y="22402"/>
                  </a:lnTo>
                  <a:lnTo>
                    <a:pt x="15593" y="23800"/>
                  </a:lnTo>
                  <a:lnTo>
                    <a:pt x="15563" y="23830"/>
                  </a:lnTo>
                  <a:lnTo>
                    <a:pt x="15563" y="23861"/>
                  </a:lnTo>
                  <a:cubicBezTo>
                    <a:pt x="15416" y="24595"/>
                    <a:pt x="15298" y="25358"/>
                    <a:pt x="15180" y="26176"/>
                  </a:cubicBezTo>
                  <a:lnTo>
                    <a:pt x="15180" y="26176"/>
                  </a:lnTo>
                  <a:lnTo>
                    <a:pt x="12474" y="26349"/>
                  </a:lnTo>
                  <a:lnTo>
                    <a:pt x="12474" y="26349"/>
                  </a:lnTo>
                  <a:cubicBezTo>
                    <a:pt x="12235" y="25545"/>
                    <a:pt x="11969" y="24657"/>
                    <a:pt x="11703" y="23770"/>
                  </a:cubicBezTo>
                  <a:lnTo>
                    <a:pt x="11703" y="23709"/>
                  </a:lnTo>
                  <a:lnTo>
                    <a:pt x="11642" y="23709"/>
                  </a:lnTo>
                  <a:lnTo>
                    <a:pt x="9089" y="23010"/>
                  </a:lnTo>
                  <a:lnTo>
                    <a:pt x="9028" y="23010"/>
                  </a:lnTo>
                  <a:lnTo>
                    <a:pt x="8998" y="23071"/>
                  </a:lnTo>
                  <a:lnTo>
                    <a:pt x="7192" y="24994"/>
                  </a:lnTo>
                  <a:lnTo>
                    <a:pt x="4984" y="23417"/>
                  </a:lnTo>
                  <a:lnTo>
                    <a:pt x="4984" y="23417"/>
                  </a:lnTo>
                  <a:cubicBezTo>
                    <a:pt x="5250" y="22677"/>
                    <a:pt x="5543" y="21856"/>
                    <a:pt x="5836" y="21034"/>
                  </a:cubicBezTo>
                  <a:lnTo>
                    <a:pt x="5836" y="20973"/>
                  </a:lnTo>
                  <a:lnTo>
                    <a:pt x="5806" y="20943"/>
                  </a:lnTo>
                  <a:cubicBezTo>
                    <a:pt x="5259" y="20335"/>
                    <a:pt x="4681" y="19636"/>
                    <a:pt x="4104" y="18967"/>
                  </a:cubicBezTo>
                  <a:lnTo>
                    <a:pt x="4043" y="18937"/>
                  </a:lnTo>
                  <a:lnTo>
                    <a:pt x="4013" y="18937"/>
                  </a:lnTo>
                  <a:lnTo>
                    <a:pt x="1490" y="19323"/>
                  </a:lnTo>
                  <a:lnTo>
                    <a:pt x="367" y="16761"/>
                  </a:lnTo>
                  <a:lnTo>
                    <a:pt x="2797" y="15381"/>
                  </a:lnTo>
                  <a:lnTo>
                    <a:pt x="2858" y="15350"/>
                  </a:lnTo>
                  <a:lnTo>
                    <a:pt x="2858" y="15289"/>
                  </a:lnTo>
                  <a:cubicBezTo>
                    <a:pt x="2766" y="14408"/>
                    <a:pt x="2706" y="13526"/>
                    <a:pt x="2645" y="12645"/>
                  </a:cubicBezTo>
                  <a:lnTo>
                    <a:pt x="2645" y="12584"/>
                  </a:lnTo>
                  <a:lnTo>
                    <a:pt x="2584" y="12584"/>
                  </a:lnTo>
                  <a:lnTo>
                    <a:pt x="262" y="11673"/>
                  </a:lnTo>
                  <a:lnTo>
                    <a:pt x="262" y="11673"/>
                  </a:lnTo>
                  <a:cubicBezTo>
                    <a:pt x="462" y="10673"/>
                    <a:pt x="662" y="9700"/>
                    <a:pt x="862" y="8727"/>
                  </a:cubicBezTo>
                  <a:lnTo>
                    <a:pt x="862" y="8727"/>
                  </a:lnTo>
                  <a:lnTo>
                    <a:pt x="3314" y="8845"/>
                  </a:lnTo>
                  <a:lnTo>
                    <a:pt x="3374" y="8845"/>
                  </a:lnTo>
                  <a:lnTo>
                    <a:pt x="3405" y="8815"/>
                  </a:lnTo>
                  <a:lnTo>
                    <a:pt x="4803" y="6718"/>
                  </a:lnTo>
                  <a:lnTo>
                    <a:pt x="4833" y="6657"/>
                  </a:lnTo>
                  <a:lnTo>
                    <a:pt x="4803" y="6627"/>
                  </a:lnTo>
                  <a:lnTo>
                    <a:pt x="3621" y="4057"/>
                  </a:lnTo>
                  <a:lnTo>
                    <a:pt x="5852" y="2435"/>
                  </a:lnTo>
                  <a:lnTo>
                    <a:pt x="8116" y="4073"/>
                  </a:lnTo>
                  <a:lnTo>
                    <a:pt x="8177" y="4104"/>
                  </a:lnTo>
                  <a:lnTo>
                    <a:pt x="8207" y="4073"/>
                  </a:lnTo>
                  <a:lnTo>
                    <a:pt x="10396" y="2949"/>
                  </a:lnTo>
                  <a:lnTo>
                    <a:pt x="10426" y="2949"/>
                  </a:lnTo>
                  <a:lnTo>
                    <a:pt x="10426" y="2888"/>
                  </a:lnTo>
                  <a:cubicBezTo>
                    <a:pt x="10486" y="2055"/>
                    <a:pt x="10545" y="1252"/>
                    <a:pt x="10605" y="478"/>
                  </a:cubicBezTo>
                  <a:lnTo>
                    <a:pt x="10605" y="478"/>
                  </a:lnTo>
                  <a:lnTo>
                    <a:pt x="13396" y="187"/>
                  </a:lnTo>
                  <a:lnTo>
                    <a:pt x="13396" y="187"/>
                  </a:lnTo>
                  <a:cubicBezTo>
                    <a:pt x="13722" y="1164"/>
                    <a:pt x="14020" y="2057"/>
                    <a:pt x="14347" y="2949"/>
                  </a:cubicBezTo>
                  <a:lnTo>
                    <a:pt x="14347" y="3010"/>
                  </a:lnTo>
                  <a:lnTo>
                    <a:pt x="14378" y="3010"/>
                  </a:lnTo>
                  <a:lnTo>
                    <a:pt x="16749" y="3405"/>
                  </a:lnTo>
                  <a:lnTo>
                    <a:pt x="16809" y="3405"/>
                  </a:lnTo>
                  <a:lnTo>
                    <a:pt x="16809" y="3374"/>
                  </a:lnTo>
                  <a:cubicBezTo>
                    <a:pt x="17468" y="2715"/>
                    <a:pt x="18069" y="2115"/>
                    <a:pt x="18610" y="1545"/>
                  </a:cubicBezTo>
                  <a:lnTo>
                    <a:pt x="18610" y="1545"/>
                  </a:lnTo>
                  <a:lnTo>
                    <a:pt x="20984" y="3118"/>
                  </a:lnTo>
                  <a:lnTo>
                    <a:pt x="20984" y="3118"/>
                  </a:lnTo>
                  <a:cubicBezTo>
                    <a:pt x="20628" y="3950"/>
                    <a:pt x="20330" y="4694"/>
                    <a:pt x="20062" y="5350"/>
                  </a:cubicBezTo>
                  <a:lnTo>
                    <a:pt x="20062" y="5380"/>
                  </a:lnTo>
                  <a:lnTo>
                    <a:pt x="20062" y="5411"/>
                  </a:lnTo>
                  <a:lnTo>
                    <a:pt x="21885" y="7690"/>
                  </a:lnTo>
                  <a:lnTo>
                    <a:pt x="21916" y="7690"/>
                  </a:lnTo>
                  <a:lnTo>
                    <a:pt x="24076" y="7360"/>
                  </a:lnTo>
                  <a:lnTo>
                    <a:pt x="24076" y="7360"/>
                  </a:lnTo>
                  <a:lnTo>
                    <a:pt x="25138" y="9210"/>
                  </a:lnTo>
                  <a:cubicBezTo>
                    <a:pt x="25259" y="9393"/>
                    <a:pt x="25351" y="9545"/>
                    <a:pt x="25411" y="9636"/>
                  </a:cubicBezTo>
                  <a:lnTo>
                    <a:pt x="25168" y="9210"/>
                  </a:lnTo>
                  <a:lnTo>
                    <a:pt x="24135" y="7326"/>
                  </a:lnTo>
                  <a:lnTo>
                    <a:pt x="24104" y="7326"/>
                  </a:lnTo>
                  <a:lnTo>
                    <a:pt x="21943" y="7626"/>
                  </a:lnTo>
                  <a:lnTo>
                    <a:pt x="21943" y="7626"/>
                  </a:lnTo>
                  <a:lnTo>
                    <a:pt x="20169" y="5370"/>
                  </a:lnTo>
                  <a:lnTo>
                    <a:pt x="20169" y="5370"/>
                  </a:lnTo>
                  <a:cubicBezTo>
                    <a:pt x="20438" y="4683"/>
                    <a:pt x="20737" y="3966"/>
                    <a:pt x="21065" y="3131"/>
                  </a:cubicBezTo>
                  <a:lnTo>
                    <a:pt x="21065" y="3070"/>
                  </a:lnTo>
                  <a:lnTo>
                    <a:pt x="21034" y="3040"/>
                  </a:lnTo>
                  <a:lnTo>
                    <a:pt x="18603" y="1429"/>
                  </a:lnTo>
                  <a:lnTo>
                    <a:pt x="18542" y="1399"/>
                  </a:lnTo>
                  <a:lnTo>
                    <a:pt x="18511" y="1429"/>
                  </a:lnTo>
                  <a:lnTo>
                    <a:pt x="16697" y="3274"/>
                  </a:lnTo>
                  <a:lnTo>
                    <a:pt x="16697" y="3274"/>
                  </a:lnTo>
                  <a:lnTo>
                    <a:pt x="14401" y="2867"/>
                  </a:lnTo>
                  <a:lnTo>
                    <a:pt x="14401" y="2867"/>
                  </a:lnTo>
                  <a:lnTo>
                    <a:pt x="13435" y="61"/>
                  </a:lnTo>
                  <a:lnTo>
                    <a:pt x="1343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4598375" y="2943350"/>
              <a:ext cx="1996275" cy="1340450"/>
            </a:xfrm>
            <a:custGeom>
              <a:avLst/>
              <a:gdLst/>
              <a:ahLst/>
              <a:cxnLst/>
              <a:rect l="l" t="t" r="r" b="b"/>
              <a:pathLst>
                <a:path w="79851" h="53618" extrusionOk="0">
                  <a:moveTo>
                    <a:pt x="19545" y="0"/>
                  </a:moveTo>
                  <a:cubicBezTo>
                    <a:pt x="19150" y="0"/>
                    <a:pt x="18785" y="243"/>
                    <a:pt x="18633" y="639"/>
                  </a:cubicBezTo>
                  <a:lnTo>
                    <a:pt x="1" y="53618"/>
                  </a:lnTo>
                  <a:lnTo>
                    <a:pt x="58695" y="53618"/>
                  </a:lnTo>
                  <a:lnTo>
                    <a:pt x="79577" y="1368"/>
                  </a:lnTo>
                  <a:cubicBezTo>
                    <a:pt x="79850" y="730"/>
                    <a:pt x="79364" y="31"/>
                    <a:pt x="78695" y="31"/>
                  </a:cubicBezTo>
                  <a:lnTo>
                    <a:pt x="1954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4662200" y="2996525"/>
              <a:ext cx="1848850" cy="1197625"/>
            </a:xfrm>
            <a:custGeom>
              <a:avLst/>
              <a:gdLst/>
              <a:ahLst/>
              <a:cxnLst/>
              <a:rect l="l" t="t" r="r" b="b"/>
              <a:pathLst>
                <a:path w="73954" h="47905" extrusionOk="0">
                  <a:moveTo>
                    <a:pt x="17661" y="1"/>
                  </a:moveTo>
                  <a:cubicBezTo>
                    <a:pt x="17418" y="1"/>
                    <a:pt x="17235" y="153"/>
                    <a:pt x="17144" y="366"/>
                  </a:cubicBezTo>
                  <a:lnTo>
                    <a:pt x="153" y="47205"/>
                  </a:lnTo>
                  <a:cubicBezTo>
                    <a:pt x="1" y="47540"/>
                    <a:pt x="274" y="47904"/>
                    <a:pt x="669" y="47904"/>
                  </a:cubicBezTo>
                  <a:lnTo>
                    <a:pt x="54105" y="47904"/>
                  </a:lnTo>
                  <a:cubicBezTo>
                    <a:pt x="54318" y="47904"/>
                    <a:pt x="54531" y="47783"/>
                    <a:pt x="54622" y="47570"/>
                  </a:cubicBezTo>
                  <a:lnTo>
                    <a:pt x="73802" y="730"/>
                  </a:lnTo>
                  <a:cubicBezTo>
                    <a:pt x="73954" y="396"/>
                    <a:pt x="73680" y="1"/>
                    <a:pt x="733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7"/>
            <p:cNvSpPr/>
            <p:nvPr/>
          </p:nvSpPr>
          <p:spPr>
            <a:xfrm>
              <a:off x="4071775" y="4194125"/>
              <a:ext cx="1993975" cy="91975"/>
            </a:xfrm>
            <a:custGeom>
              <a:avLst/>
              <a:gdLst/>
              <a:ahLst/>
              <a:cxnLst/>
              <a:rect l="l" t="t" r="r" b="b"/>
              <a:pathLst>
                <a:path w="79759" h="3679" extrusionOk="0">
                  <a:moveTo>
                    <a:pt x="0" y="0"/>
                  </a:moveTo>
                  <a:lnTo>
                    <a:pt x="0" y="3678"/>
                  </a:lnTo>
                  <a:lnTo>
                    <a:pt x="79759" y="3678"/>
                  </a:lnTo>
                  <a:lnTo>
                    <a:pt x="775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7"/>
            <p:cNvSpPr/>
            <p:nvPr/>
          </p:nvSpPr>
          <p:spPr>
            <a:xfrm>
              <a:off x="3463100" y="3027700"/>
              <a:ext cx="1405825" cy="820175"/>
            </a:xfrm>
            <a:custGeom>
              <a:avLst/>
              <a:gdLst/>
              <a:ahLst/>
              <a:cxnLst/>
              <a:rect l="l" t="t" r="r" b="b"/>
              <a:pathLst>
                <a:path w="56233" h="32807" extrusionOk="0">
                  <a:moveTo>
                    <a:pt x="43527" y="0"/>
                  </a:moveTo>
                  <a:cubicBezTo>
                    <a:pt x="43527" y="0"/>
                    <a:pt x="41946" y="19119"/>
                    <a:pt x="38481" y="20061"/>
                  </a:cubicBezTo>
                  <a:cubicBezTo>
                    <a:pt x="34949" y="21007"/>
                    <a:pt x="31224" y="21333"/>
                    <a:pt x="27749" y="21333"/>
                  </a:cubicBezTo>
                  <a:cubicBezTo>
                    <a:pt x="21955" y="21333"/>
                    <a:pt x="16855" y="20426"/>
                    <a:pt x="14499" y="19970"/>
                  </a:cubicBezTo>
                  <a:cubicBezTo>
                    <a:pt x="14074" y="19575"/>
                    <a:pt x="13557" y="19149"/>
                    <a:pt x="13010" y="18602"/>
                  </a:cubicBezTo>
                  <a:cubicBezTo>
                    <a:pt x="12554" y="18116"/>
                    <a:pt x="12159" y="17569"/>
                    <a:pt x="11885" y="16961"/>
                  </a:cubicBezTo>
                  <a:cubicBezTo>
                    <a:pt x="11490" y="16231"/>
                    <a:pt x="11186" y="15441"/>
                    <a:pt x="11004" y="14620"/>
                  </a:cubicBezTo>
                  <a:cubicBezTo>
                    <a:pt x="10947" y="14147"/>
                    <a:pt x="10559" y="13862"/>
                    <a:pt x="10194" y="13862"/>
                  </a:cubicBezTo>
                  <a:cubicBezTo>
                    <a:pt x="9974" y="13862"/>
                    <a:pt x="9762" y="13966"/>
                    <a:pt x="9636" y="14195"/>
                  </a:cubicBezTo>
                  <a:cubicBezTo>
                    <a:pt x="9301" y="14833"/>
                    <a:pt x="9149" y="17143"/>
                    <a:pt x="10426" y="19271"/>
                  </a:cubicBezTo>
                  <a:cubicBezTo>
                    <a:pt x="10669" y="19848"/>
                    <a:pt x="10335" y="20487"/>
                    <a:pt x="9727" y="20639"/>
                  </a:cubicBezTo>
                  <a:cubicBezTo>
                    <a:pt x="8116" y="21247"/>
                    <a:pt x="2493" y="22979"/>
                    <a:pt x="1581" y="23405"/>
                  </a:cubicBezTo>
                  <a:cubicBezTo>
                    <a:pt x="760" y="23800"/>
                    <a:pt x="0" y="24499"/>
                    <a:pt x="851" y="24621"/>
                  </a:cubicBezTo>
                  <a:cubicBezTo>
                    <a:pt x="938" y="24636"/>
                    <a:pt x="1065" y="24643"/>
                    <a:pt x="1222" y="24643"/>
                  </a:cubicBezTo>
                  <a:cubicBezTo>
                    <a:pt x="2186" y="24643"/>
                    <a:pt x="4306" y="24380"/>
                    <a:pt x="5497" y="24221"/>
                  </a:cubicBezTo>
                  <a:lnTo>
                    <a:pt x="5497" y="24221"/>
                  </a:lnTo>
                  <a:cubicBezTo>
                    <a:pt x="3814" y="24468"/>
                    <a:pt x="249" y="25071"/>
                    <a:pt x="365" y="25745"/>
                  </a:cubicBezTo>
                  <a:cubicBezTo>
                    <a:pt x="432" y="26079"/>
                    <a:pt x="956" y="26321"/>
                    <a:pt x="2078" y="26321"/>
                  </a:cubicBezTo>
                  <a:cubicBezTo>
                    <a:pt x="2245" y="26321"/>
                    <a:pt x="2426" y="26315"/>
                    <a:pt x="2621" y="26304"/>
                  </a:cubicBezTo>
                  <a:lnTo>
                    <a:pt x="2621" y="26304"/>
                  </a:lnTo>
                  <a:cubicBezTo>
                    <a:pt x="1635" y="26499"/>
                    <a:pt x="775" y="26721"/>
                    <a:pt x="578" y="26931"/>
                  </a:cubicBezTo>
                  <a:cubicBezTo>
                    <a:pt x="33" y="27462"/>
                    <a:pt x="954" y="27609"/>
                    <a:pt x="2136" y="27609"/>
                  </a:cubicBezTo>
                  <a:cubicBezTo>
                    <a:pt x="3590" y="27609"/>
                    <a:pt x="5440" y="27387"/>
                    <a:pt x="5441" y="27387"/>
                  </a:cubicBezTo>
                  <a:lnTo>
                    <a:pt x="5441" y="27387"/>
                  </a:lnTo>
                  <a:cubicBezTo>
                    <a:pt x="1186" y="27934"/>
                    <a:pt x="1247" y="27721"/>
                    <a:pt x="1186" y="28298"/>
                  </a:cubicBezTo>
                  <a:cubicBezTo>
                    <a:pt x="1155" y="28724"/>
                    <a:pt x="2128" y="28906"/>
                    <a:pt x="4469" y="28937"/>
                  </a:cubicBezTo>
                  <a:cubicBezTo>
                    <a:pt x="6353" y="28967"/>
                    <a:pt x="8298" y="29362"/>
                    <a:pt x="11186" y="29545"/>
                  </a:cubicBezTo>
                  <a:cubicBezTo>
                    <a:pt x="11186" y="29545"/>
                    <a:pt x="22714" y="32807"/>
                    <a:pt x="33685" y="32807"/>
                  </a:cubicBezTo>
                  <a:cubicBezTo>
                    <a:pt x="42213" y="32807"/>
                    <a:pt x="50405" y="30836"/>
                    <a:pt x="52585" y="23830"/>
                  </a:cubicBezTo>
                  <a:cubicBezTo>
                    <a:pt x="55290" y="15198"/>
                    <a:pt x="55321" y="11915"/>
                    <a:pt x="56232" y="6231"/>
                  </a:cubicBezTo>
                  <a:lnTo>
                    <a:pt x="43527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3517050" y="3704275"/>
              <a:ext cx="145925" cy="18050"/>
            </a:xfrm>
            <a:custGeom>
              <a:avLst/>
              <a:gdLst/>
              <a:ahLst/>
              <a:cxnLst/>
              <a:rect l="l" t="t" r="r" b="b"/>
              <a:pathLst>
                <a:path w="5837" h="722" extrusionOk="0">
                  <a:moveTo>
                    <a:pt x="5355" y="0"/>
                  </a:moveTo>
                  <a:cubicBezTo>
                    <a:pt x="4829" y="0"/>
                    <a:pt x="3921" y="55"/>
                    <a:pt x="2888" y="172"/>
                  </a:cubicBezTo>
                  <a:cubicBezTo>
                    <a:pt x="1307" y="324"/>
                    <a:pt x="0" y="536"/>
                    <a:pt x="0" y="658"/>
                  </a:cubicBezTo>
                  <a:cubicBezTo>
                    <a:pt x="0" y="701"/>
                    <a:pt x="168" y="721"/>
                    <a:pt x="457" y="721"/>
                  </a:cubicBezTo>
                  <a:cubicBezTo>
                    <a:pt x="982" y="721"/>
                    <a:pt x="1909" y="654"/>
                    <a:pt x="2949" y="536"/>
                  </a:cubicBezTo>
                  <a:cubicBezTo>
                    <a:pt x="4560" y="384"/>
                    <a:pt x="5836" y="172"/>
                    <a:pt x="5836" y="50"/>
                  </a:cubicBezTo>
                  <a:cubicBezTo>
                    <a:pt x="5826" y="17"/>
                    <a:pt x="5650" y="0"/>
                    <a:pt x="5355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3507175" y="3663425"/>
              <a:ext cx="155050" cy="27225"/>
            </a:xfrm>
            <a:custGeom>
              <a:avLst/>
              <a:gdLst/>
              <a:ahLst/>
              <a:cxnLst/>
              <a:rect l="l" t="t" r="r" b="b"/>
              <a:pathLst>
                <a:path w="6202" h="1089" extrusionOk="0">
                  <a:moveTo>
                    <a:pt x="5961" y="0"/>
                  </a:moveTo>
                  <a:cubicBezTo>
                    <a:pt x="5488" y="0"/>
                    <a:pt x="4367" y="138"/>
                    <a:pt x="3070" y="347"/>
                  </a:cubicBezTo>
                  <a:cubicBezTo>
                    <a:pt x="1368" y="651"/>
                    <a:pt x="0" y="954"/>
                    <a:pt x="31" y="1046"/>
                  </a:cubicBezTo>
                  <a:cubicBezTo>
                    <a:pt x="38" y="1075"/>
                    <a:pt x="123" y="1088"/>
                    <a:pt x="270" y="1088"/>
                  </a:cubicBezTo>
                  <a:cubicBezTo>
                    <a:pt x="744" y="1088"/>
                    <a:pt x="1864" y="950"/>
                    <a:pt x="3161" y="742"/>
                  </a:cubicBezTo>
                  <a:cubicBezTo>
                    <a:pt x="4833" y="468"/>
                    <a:pt x="6201" y="134"/>
                    <a:pt x="6201" y="43"/>
                  </a:cubicBezTo>
                  <a:cubicBezTo>
                    <a:pt x="6194" y="14"/>
                    <a:pt x="6109" y="0"/>
                    <a:pt x="596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3514775" y="3620500"/>
              <a:ext cx="146675" cy="27950"/>
            </a:xfrm>
            <a:custGeom>
              <a:avLst/>
              <a:gdLst/>
              <a:ahLst/>
              <a:cxnLst/>
              <a:rect l="l" t="t" r="r" b="b"/>
              <a:pathLst>
                <a:path w="5867" h="1118" extrusionOk="0">
                  <a:moveTo>
                    <a:pt x="5677" y="1"/>
                  </a:moveTo>
                  <a:cubicBezTo>
                    <a:pt x="5278" y="1"/>
                    <a:pt x="4181" y="142"/>
                    <a:pt x="2888" y="361"/>
                  </a:cubicBezTo>
                  <a:cubicBezTo>
                    <a:pt x="1277" y="665"/>
                    <a:pt x="0" y="969"/>
                    <a:pt x="0" y="1091"/>
                  </a:cubicBezTo>
                  <a:cubicBezTo>
                    <a:pt x="6" y="1109"/>
                    <a:pt x="62" y="1117"/>
                    <a:pt x="160" y="1117"/>
                  </a:cubicBezTo>
                  <a:cubicBezTo>
                    <a:pt x="558" y="1117"/>
                    <a:pt x="1655" y="976"/>
                    <a:pt x="2949" y="757"/>
                  </a:cubicBezTo>
                  <a:cubicBezTo>
                    <a:pt x="4560" y="453"/>
                    <a:pt x="5867" y="149"/>
                    <a:pt x="5836" y="27"/>
                  </a:cubicBezTo>
                  <a:cubicBezTo>
                    <a:pt x="5830" y="9"/>
                    <a:pt x="5775" y="1"/>
                    <a:pt x="5677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4868900" y="3843050"/>
              <a:ext cx="923300" cy="345025"/>
            </a:xfrm>
            <a:custGeom>
              <a:avLst/>
              <a:gdLst/>
              <a:ahLst/>
              <a:cxnLst/>
              <a:rect l="l" t="t" r="r" b="b"/>
              <a:pathLst>
                <a:path w="36932" h="13801" extrusionOk="0">
                  <a:moveTo>
                    <a:pt x="34560" y="1"/>
                  </a:moveTo>
                  <a:lnTo>
                    <a:pt x="1429" y="3071"/>
                  </a:lnTo>
                  <a:lnTo>
                    <a:pt x="0" y="13800"/>
                  </a:lnTo>
                  <a:lnTo>
                    <a:pt x="36931" y="13800"/>
                  </a:lnTo>
                  <a:lnTo>
                    <a:pt x="3456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4511000" y="2659150"/>
              <a:ext cx="303975" cy="487875"/>
            </a:xfrm>
            <a:custGeom>
              <a:avLst/>
              <a:gdLst/>
              <a:ahLst/>
              <a:cxnLst/>
              <a:rect l="l" t="t" r="r" b="b"/>
              <a:pathLst>
                <a:path w="12159" h="19515" extrusionOk="0">
                  <a:moveTo>
                    <a:pt x="5380" y="0"/>
                  </a:moveTo>
                  <a:cubicBezTo>
                    <a:pt x="5380" y="0"/>
                    <a:pt x="0" y="16110"/>
                    <a:pt x="365" y="16779"/>
                  </a:cubicBezTo>
                  <a:lnTo>
                    <a:pt x="12158" y="19514"/>
                  </a:lnTo>
                  <a:lnTo>
                    <a:pt x="538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7"/>
            <p:cNvSpPr/>
            <p:nvPr/>
          </p:nvSpPr>
          <p:spPr>
            <a:xfrm>
              <a:off x="4511000" y="2659150"/>
              <a:ext cx="303975" cy="487875"/>
            </a:xfrm>
            <a:custGeom>
              <a:avLst/>
              <a:gdLst/>
              <a:ahLst/>
              <a:cxnLst/>
              <a:rect l="l" t="t" r="r" b="b"/>
              <a:pathLst>
                <a:path w="12159" h="19515" extrusionOk="0">
                  <a:moveTo>
                    <a:pt x="5380" y="0"/>
                  </a:moveTo>
                  <a:cubicBezTo>
                    <a:pt x="5380" y="0"/>
                    <a:pt x="0" y="16110"/>
                    <a:pt x="365" y="16779"/>
                  </a:cubicBezTo>
                  <a:lnTo>
                    <a:pt x="12158" y="19514"/>
                  </a:lnTo>
                  <a:lnTo>
                    <a:pt x="5380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4642450" y="2524275"/>
              <a:ext cx="1119350" cy="1469250"/>
            </a:xfrm>
            <a:custGeom>
              <a:avLst/>
              <a:gdLst/>
              <a:ahLst/>
              <a:cxnLst/>
              <a:rect l="l" t="t" r="r" b="b"/>
              <a:pathLst>
                <a:path w="44774" h="58770" extrusionOk="0">
                  <a:moveTo>
                    <a:pt x="11589" y="1"/>
                  </a:moveTo>
                  <a:cubicBezTo>
                    <a:pt x="10125" y="1"/>
                    <a:pt x="8660" y="96"/>
                    <a:pt x="7204" y="289"/>
                  </a:cubicBezTo>
                  <a:lnTo>
                    <a:pt x="6505" y="380"/>
                  </a:lnTo>
                  <a:cubicBezTo>
                    <a:pt x="3587" y="684"/>
                    <a:pt x="1125" y="2660"/>
                    <a:pt x="122" y="5395"/>
                  </a:cubicBezTo>
                  <a:cubicBezTo>
                    <a:pt x="122" y="5395"/>
                    <a:pt x="0" y="13329"/>
                    <a:pt x="2432" y="18587"/>
                  </a:cubicBezTo>
                  <a:lnTo>
                    <a:pt x="10213" y="35669"/>
                  </a:lnTo>
                  <a:lnTo>
                    <a:pt x="9089" y="58770"/>
                  </a:lnTo>
                  <a:lnTo>
                    <a:pt x="44773" y="54727"/>
                  </a:lnTo>
                  <a:lnTo>
                    <a:pt x="39181" y="32417"/>
                  </a:lnTo>
                  <a:cubicBezTo>
                    <a:pt x="39181" y="32417"/>
                    <a:pt x="35351" y="6550"/>
                    <a:pt x="28360" y="3693"/>
                  </a:cubicBezTo>
                  <a:cubicBezTo>
                    <a:pt x="25928" y="2751"/>
                    <a:pt x="23436" y="1961"/>
                    <a:pt x="20913" y="1292"/>
                  </a:cubicBezTo>
                  <a:cubicBezTo>
                    <a:pt x="17883" y="441"/>
                    <a:pt x="14739" y="1"/>
                    <a:pt x="1158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7"/>
            <p:cNvSpPr/>
            <p:nvPr/>
          </p:nvSpPr>
          <p:spPr>
            <a:xfrm>
              <a:off x="5103700" y="3967675"/>
              <a:ext cx="7625" cy="209000"/>
            </a:xfrm>
            <a:custGeom>
              <a:avLst/>
              <a:gdLst/>
              <a:ahLst/>
              <a:cxnLst/>
              <a:rect l="l" t="t" r="r" b="b"/>
              <a:pathLst>
                <a:path w="305" h="8360" extrusionOk="0">
                  <a:moveTo>
                    <a:pt x="61" y="0"/>
                  </a:moveTo>
                  <a:cubicBezTo>
                    <a:pt x="1" y="0"/>
                    <a:pt x="1" y="1885"/>
                    <a:pt x="61" y="4195"/>
                  </a:cubicBezTo>
                  <a:cubicBezTo>
                    <a:pt x="92" y="6505"/>
                    <a:pt x="183" y="8359"/>
                    <a:pt x="213" y="8359"/>
                  </a:cubicBezTo>
                  <a:cubicBezTo>
                    <a:pt x="305" y="8359"/>
                    <a:pt x="274" y="6505"/>
                    <a:pt x="213" y="4195"/>
                  </a:cubicBezTo>
                  <a:cubicBezTo>
                    <a:pt x="183" y="1885"/>
                    <a:pt x="9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7"/>
            <p:cNvSpPr/>
            <p:nvPr/>
          </p:nvSpPr>
          <p:spPr>
            <a:xfrm>
              <a:off x="5141700" y="3988950"/>
              <a:ext cx="43350" cy="39650"/>
            </a:xfrm>
            <a:custGeom>
              <a:avLst/>
              <a:gdLst/>
              <a:ahLst/>
              <a:cxnLst/>
              <a:rect l="l" t="t" r="r" b="b"/>
              <a:pathLst>
                <a:path w="1734" h="1586" extrusionOk="0">
                  <a:moveTo>
                    <a:pt x="396" y="1"/>
                  </a:moveTo>
                  <a:cubicBezTo>
                    <a:pt x="396" y="1"/>
                    <a:pt x="122" y="153"/>
                    <a:pt x="61" y="578"/>
                  </a:cubicBezTo>
                  <a:cubicBezTo>
                    <a:pt x="0" y="852"/>
                    <a:pt x="92" y="1095"/>
                    <a:pt x="274" y="1308"/>
                  </a:cubicBezTo>
                  <a:cubicBezTo>
                    <a:pt x="432" y="1489"/>
                    <a:pt x="675" y="1585"/>
                    <a:pt x="914" y="1585"/>
                  </a:cubicBezTo>
                  <a:cubicBezTo>
                    <a:pt x="996" y="1585"/>
                    <a:pt x="1078" y="1574"/>
                    <a:pt x="1156" y="1551"/>
                  </a:cubicBezTo>
                  <a:cubicBezTo>
                    <a:pt x="1490" y="1429"/>
                    <a:pt x="1703" y="1125"/>
                    <a:pt x="1733" y="791"/>
                  </a:cubicBezTo>
                  <a:cubicBezTo>
                    <a:pt x="1733" y="372"/>
                    <a:pt x="1396" y="67"/>
                    <a:pt x="1011" y="67"/>
                  </a:cubicBezTo>
                  <a:cubicBezTo>
                    <a:pt x="949" y="67"/>
                    <a:pt x="885" y="75"/>
                    <a:pt x="821" y="92"/>
                  </a:cubicBezTo>
                  <a:cubicBezTo>
                    <a:pt x="700" y="122"/>
                    <a:pt x="669" y="183"/>
                    <a:pt x="669" y="183"/>
                  </a:cubicBezTo>
                  <a:cubicBezTo>
                    <a:pt x="722" y="175"/>
                    <a:pt x="776" y="171"/>
                    <a:pt x="828" y="171"/>
                  </a:cubicBezTo>
                  <a:cubicBezTo>
                    <a:pt x="985" y="171"/>
                    <a:pt x="1133" y="206"/>
                    <a:pt x="1247" y="274"/>
                  </a:cubicBezTo>
                  <a:cubicBezTo>
                    <a:pt x="1459" y="365"/>
                    <a:pt x="1551" y="578"/>
                    <a:pt x="1551" y="791"/>
                  </a:cubicBezTo>
                  <a:cubicBezTo>
                    <a:pt x="1520" y="1034"/>
                    <a:pt x="1338" y="1277"/>
                    <a:pt x="1095" y="1368"/>
                  </a:cubicBezTo>
                  <a:cubicBezTo>
                    <a:pt x="1034" y="1383"/>
                    <a:pt x="975" y="1391"/>
                    <a:pt x="916" y="1391"/>
                  </a:cubicBezTo>
                  <a:cubicBezTo>
                    <a:pt x="503" y="1391"/>
                    <a:pt x="156" y="1034"/>
                    <a:pt x="183" y="608"/>
                  </a:cubicBezTo>
                  <a:cubicBezTo>
                    <a:pt x="213" y="396"/>
                    <a:pt x="304" y="183"/>
                    <a:pt x="39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5382575" y="3932725"/>
              <a:ext cx="365550" cy="161000"/>
            </a:xfrm>
            <a:custGeom>
              <a:avLst/>
              <a:gdLst/>
              <a:ahLst/>
              <a:cxnLst/>
              <a:rect l="l" t="t" r="r" b="b"/>
              <a:pathLst>
                <a:path w="14622" h="6440" extrusionOk="0">
                  <a:moveTo>
                    <a:pt x="1" y="0"/>
                  </a:moveTo>
                  <a:cubicBezTo>
                    <a:pt x="1" y="0"/>
                    <a:pt x="1" y="61"/>
                    <a:pt x="31" y="152"/>
                  </a:cubicBezTo>
                  <a:cubicBezTo>
                    <a:pt x="92" y="274"/>
                    <a:pt x="122" y="426"/>
                    <a:pt x="244" y="639"/>
                  </a:cubicBezTo>
                  <a:cubicBezTo>
                    <a:pt x="487" y="1216"/>
                    <a:pt x="791" y="1794"/>
                    <a:pt x="1156" y="2310"/>
                  </a:cubicBezTo>
                  <a:cubicBezTo>
                    <a:pt x="3009" y="4955"/>
                    <a:pt x="6006" y="6440"/>
                    <a:pt x="9108" y="6440"/>
                  </a:cubicBezTo>
                  <a:cubicBezTo>
                    <a:pt x="10177" y="6440"/>
                    <a:pt x="11259" y="6263"/>
                    <a:pt x="12311" y="5897"/>
                  </a:cubicBezTo>
                  <a:cubicBezTo>
                    <a:pt x="12919" y="5684"/>
                    <a:pt x="13497" y="5411"/>
                    <a:pt x="14044" y="5107"/>
                  </a:cubicBezTo>
                  <a:cubicBezTo>
                    <a:pt x="14196" y="5016"/>
                    <a:pt x="14317" y="4924"/>
                    <a:pt x="14469" y="4803"/>
                  </a:cubicBezTo>
                  <a:cubicBezTo>
                    <a:pt x="14530" y="4772"/>
                    <a:pt x="14560" y="4742"/>
                    <a:pt x="14621" y="4712"/>
                  </a:cubicBezTo>
                  <a:lnTo>
                    <a:pt x="14621" y="4712"/>
                  </a:lnTo>
                  <a:cubicBezTo>
                    <a:pt x="14408" y="4803"/>
                    <a:pt x="14196" y="4894"/>
                    <a:pt x="13983" y="5016"/>
                  </a:cubicBezTo>
                  <a:cubicBezTo>
                    <a:pt x="13436" y="5319"/>
                    <a:pt x="12858" y="5563"/>
                    <a:pt x="12281" y="5775"/>
                  </a:cubicBezTo>
                  <a:cubicBezTo>
                    <a:pt x="11399" y="6049"/>
                    <a:pt x="10457" y="6201"/>
                    <a:pt x="9545" y="6262"/>
                  </a:cubicBezTo>
                  <a:cubicBezTo>
                    <a:pt x="9416" y="6267"/>
                    <a:pt x="9288" y="6269"/>
                    <a:pt x="9159" y="6269"/>
                  </a:cubicBezTo>
                  <a:cubicBezTo>
                    <a:pt x="6986" y="6269"/>
                    <a:pt x="4886" y="5544"/>
                    <a:pt x="3192" y="4195"/>
                  </a:cubicBezTo>
                  <a:cubicBezTo>
                    <a:pt x="1977" y="3253"/>
                    <a:pt x="974" y="2006"/>
                    <a:pt x="305" y="608"/>
                  </a:cubicBezTo>
                  <a:cubicBezTo>
                    <a:pt x="123" y="21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4685000" y="2915225"/>
              <a:ext cx="342750" cy="58025"/>
            </a:xfrm>
            <a:custGeom>
              <a:avLst/>
              <a:gdLst/>
              <a:ahLst/>
              <a:cxnLst/>
              <a:rect l="l" t="t" r="r" b="b"/>
              <a:pathLst>
                <a:path w="13710" h="2321" extrusionOk="0">
                  <a:moveTo>
                    <a:pt x="13709" y="1"/>
                  </a:moveTo>
                  <a:lnTo>
                    <a:pt x="13709" y="1"/>
                  </a:lnTo>
                  <a:cubicBezTo>
                    <a:pt x="13557" y="122"/>
                    <a:pt x="13375" y="244"/>
                    <a:pt x="13253" y="365"/>
                  </a:cubicBezTo>
                  <a:cubicBezTo>
                    <a:pt x="12828" y="700"/>
                    <a:pt x="12402" y="1004"/>
                    <a:pt x="11946" y="1308"/>
                  </a:cubicBezTo>
                  <a:cubicBezTo>
                    <a:pt x="11277" y="1733"/>
                    <a:pt x="10548" y="2037"/>
                    <a:pt x="9758" y="2128"/>
                  </a:cubicBezTo>
                  <a:cubicBezTo>
                    <a:pt x="9689" y="2130"/>
                    <a:pt x="9620" y="2132"/>
                    <a:pt x="9551" y="2132"/>
                  </a:cubicBezTo>
                  <a:cubicBezTo>
                    <a:pt x="8651" y="2132"/>
                    <a:pt x="7780" y="1946"/>
                    <a:pt x="6961" y="1551"/>
                  </a:cubicBezTo>
                  <a:cubicBezTo>
                    <a:pt x="6019" y="1125"/>
                    <a:pt x="5138" y="639"/>
                    <a:pt x="4286" y="335"/>
                  </a:cubicBezTo>
                  <a:cubicBezTo>
                    <a:pt x="3744" y="118"/>
                    <a:pt x="3170" y="9"/>
                    <a:pt x="2587" y="9"/>
                  </a:cubicBezTo>
                  <a:cubicBezTo>
                    <a:pt x="2354" y="9"/>
                    <a:pt x="2120" y="27"/>
                    <a:pt x="1885" y="61"/>
                  </a:cubicBezTo>
                  <a:cubicBezTo>
                    <a:pt x="1338" y="122"/>
                    <a:pt x="821" y="335"/>
                    <a:pt x="396" y="700"/>
                  </a:cubicBezTo>
                  <a:cubicBezTo>
                    <a:pt x="305" y="791"/>
                    <a:pt x="183" y="882"/>
                    <a:pt x="92" y="1004"/>
                  </a:cubicBezTo>
                  <a:cubicBezTo>
                    <a:pt x="61" y="1034"/>
                    <a:pt x="31" y="1095"/>
                    <a:pt x="1" y="1125"/>
                  </a:cubicBezTo>
                  <a:cubicBezTo>
                    <a:pt x="3" y="1127"/>
                    <a:pt x="6" y="1129"/>
                    <a:pt x="9" y="1129"/>
                  </a:cubicBezTo>
                  <a:cubicBezTo>
                    <a:pt x="50" y="1129"/>
                    <a:pt x="175" y="958"/>
                    <a:pt x="457" y="760"/>
                  </a:cubicBezTo>
                  <a:cubicBezTo>
                    <a:pt x="882" y="457"/>
                    <a:pt x="1368" y="244"/>
                    <a:pt x="1916" y="183"/>
                  </a:cubicBezTo>
                  <a:cubicBezTo>
                    <a:pt x="2068" y="171"/>
                    <a:pt x="2220" y="165"/>
                    <a:pt x="2372" y="165"/>
                  </a:cubicBezTo>
                  <a:cubicBezTo>
                    <a:pt x="3008" y="165"/>
                    <a:pt x="3637" y="272"/>
                    <a:pt x="4226" y="517"/>
                  </a:cubicBezTo>
                  <a:cubicBezTo>
                    <a:pt x="5046" y="821"/>
                    <a:pt x="5928" y="1308"/>
                    <a:pt x="6870" y="1733"/>
                  </a:cubicBezTo>
                  <a:cubicBezTo>
                    <a:pt x="7679" y="2111"/>
                    <a:pt x="8560" y="2321"/>
                    <a:pt x="9428" y="2321"/>
                  </a:cubicBezTo>
                  <a:cubicBezTo>
                    <a:pt x="9538" y="2321"/>
                    <a:pt x="9648" y="2317"/>
                    <a:pt x="9758" y="2311"/>
                  </a:cubicBezTo>
                  <a:cubicBezTo>
                    <a:pt x="10578" y="2189"/>
                    <a:pt x="11338" y="1885"/>
                    <a:pt x="12007" y="1429"/>
                  </a:cubicBezTo>
                  <a:cubicBezTo>
                    <a:pt x="12463" y="1125"/>
                    <a:pt x="12888" y="791"/>
                    <a:pt x="13284" y="426"/>
                  </a:cubicBezTo>
                  <a:cubicBezTo>
                    <a:pt x="13436" y="305"/>
                    <a:pt x="13588" y="153"/>
                    <a:pt x="1370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7"/>
            <p:cNvSpPr/>
            <p:nvPr/>
          </p:nvSpPr>
          <p:spPr>
            <a:xfrm>
              <a:off x="4649300" y="2690225"/>
              <a:ext cx="144400" cy="40025"/>
            </a:xfrm>
            <a:custGeom>
              <a:avLst/>
              <a:gdLst/>
              <a:ahLst/>
              <a:cxnLst/>
              <a:rect l="l" t="t" r="r" b="b"/>
              <a:pathLst>
                <a:path w="5776" h="1601" extrusionOk="0">
                  <a:moveTo>
                    <a:pt x="5767" y="1"/>
                  </a:moveTo>
                  <a:cubicBezTo>
                    <a:pt x="5713" y="1"/>
                    <a:pt x="5471" y="205"/>
                    <a:pt x="5015" y="490"/>
                  </a:cubicBezTo>
                  <a:cubicBezTo>
                    <a:pt x="3994" y="1088"/>
                    <a:pt x="2829" y="1420"/>
                    <a:pt x="1656" y="1420"/>
                  </a:cubicBezTo>
                  <a:cubicBezTo>
                    <a:pt x="1398" y="1420"/>
                    <a:pt x="1139" y="1404"/>
                    <a:pt x="882" y="1371"/>
                  </a:cubicBezTo>
                  <a:cubicBezTo>
                    <a:pt x="409" y="1319"/>
                    <a:pt x="95" y="1244"/>
                    <a:pt x="18" y="1244"/>
                  </a:cubicBezTo>
                  <a:cubicBezTo>
                    <a:pt x="6" y="1244"/>
                    <a:pt x="0" y="1246"/>
                    <a:pt x="0" y="1250"/>
                  </a:cubicBezTo>
                  <a:cubicBezTo>
                    <a:pt x="274" y="1402"/>
                    <a:pt x="547" y="1493"/>
                    <a:pt x="882" y="1523"/>
                  </a:cubicBezTo>
                  <a:cubicBezTo>
                    <a:pt x="1194" y="1575"/>
                    <a:pt x="1509" y="1601"/>
                    <a:pt x="1824" y="1601"/>
                  </a:cubicBezTo>
                  <a:cubicBezTo>
                    <a:pt x="2979" y="1601"/>
                    <a:pt x="4127" y="1256"/>
                    <a:pt x="5107" y="611"/>
                  </a:cubicBezTo>
                  <a:cubicBezTo>
                    <a:pt x="5350" y="429"/>
                    <a:pt x="5593" y="247"/>
                    <a:pt x="5775" y="3"/>
                  </a:cubicBezTo>
                  <a:cubicBezTo>
                    <a:pt x="5773" y="2"/>
                    <a:pt x="5771" y="1"/>
                    <a:pt x="57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4832425" y="3227300"/>
              <a:ext cx="767525" cy="95925"/>
            </a:xfrm>
            <a:custGeom>
              <a:avLst/>
              <a:gdLst/>
              <a:ahLst/>
              <a:cxnLst/>
              <a:rect l="l" t="t" r="r" b="b"/>
              <a:pathLst>
                <a:path w="30701" h="3837" extrusionOk="0">
                  <a:moveTo>
                    <a:pt x="20400" y="0"/>
                  </a:moveTo>
                  <a:cubicBezTo>
                    <a:pt x="19690" y="0"/>
                    <a:pt x="18979" y="81"/>
                    <a:pt x="18268" y="253"/>
                  </a:cubicBezTo>
                  <a:cubicBezTo>
                    <a:pt x="17235" y="496"/>
                    <a:pt x="16201" y="831"/>
                    <a:pt x="15229" y="1256"/>
                  </a:cubicBezTo>
                  <a:cubicBezTo>
                    <a:pt x="13192" y="2107"/>
                    <a:pt x="11277" y="3050"/>
                    <a:pt x="9423" y="3414"/>
                  </a:cubicBezTo>
                  <a:cubicBezTo>
                    <a:pt x="8666" y="3583"/>
                    <a:pt x="7895" y="3667"/>
                    <a:pt x="7124" y="3667"/>
                  </a:cubicBezTo>
                  <a:cubicBezTo>
                    <a:pt x="6223" y="3667"/>
                    <a:pt x="5322" y="3552"/>
                    <a:pt x="4438" y="3323"/>
                  </a:cubicBezTo>
                  <a:cubicBezTo>
                    <a:pt x="3344" y="3080"/>
                    <a:pt x="2250" y="2746"/>
                    <a:pt x="1186" y="2351"/>
                  </a:cubicBezTo>
                  <a:lnTo>
                    <a:pt x="304" y="2047"/>
                  </a:lnTo>
                  <a:cubicBezTo>
                    <a:pt x="183" y="1986"/>
                    <a:pt x="92" y="1955"/>
                    <a:pt x="0" y="1955"/>
                  </a:cubicBezTo>
                  <a:cubicBezTo>
                    <a:pt x="92" y="1986"/>
                    <a:pt x="183" y="2047"/>
                    <a:pt x="274" y="2077"/>
                  </a:cubicBezTo>
                  <a:lnTo>
                    <a:pt x="1155" y="2411"/>
                  </a:lnTo>
                  <a:cubicBezTo>
                    <a:pt x="2219" y="2837"/>
                    <a:pt x="3283" y="3202"/>
                    <a:pt x="4408" y="3475"/>
                  </a:cubicBezTo>
                  <a:cubicBezTo>
                    <a:pt x="5323" y="3712"/>
                    <a:pt x="6266" y="3836"/>
                    <a:pt x="7211" y="3836"/>
                  </a:cubicBezTo>
                  <a:cubicBezTo>
                    <a:pt x="7962" y="3836"/>
                    <a:pt x="8714" y="3758"/>
                    <a:pt x="9453" y="3597"/>
                  </a:cubicBezTo>
                  <a:cubicBezTo>
                    <a:pt x="11368" y="3202"/>
                    <a:pt x="13283" y="2290"/>
                    <a:pt x="15289" y="1439"/>
                  </a:cubicBezTo>
                  <a:cubicBezTo>
                    <a:pt x="16262" y="1013"/>
                    <a:pt x="17296" y="679"/>
                    <a:pt x="18329" y="436"/>
                  </a:cubicBezTo>
                  <a:cubicBezTo>
                    <a:pt x="19047" y="279"/>
                    <a:pt x="19766" y="188"/>
                    <a:pt x="20497" y="188"/>
                  </a:cubicBezTo>
                  <a:cubicBezTo>
                    <a:pt x="20755" y="188"/>
                    <a:pt x="21015" y="199"/>
                    <a:pt x="21277" y="223"/>
                  </a:cubicBezTo>
                  <a:cubicBezTo>
                    <a:pt x="22159" y="345"/>
                    <a:pt x="23071" y="496"/>
                    <a:pt x="23922" y="740"/>
                  </a:cubicBezTo>
                  <a:cubicBezTo>
                    <a:pt x="24682" y="952"/>
                    <a:pt x="25472" y="1104"/>
                    <a:pt x="26262" y="1226"/>
                  </a:cubicBezTo>
                  <a:cubicBezTo>
                    <a:pt x="26630" y="1286"/>
                    <a:pt x="27005" y="1316"/>
                    <a:pt x="27380" y="1316"/>
                  </a:cubicBezTo>
                  <a:cubicBezTo>
                    <a:pt x="28150" y="1316"/>
                    <a:pt x="28921" y="1188"/>
                    <a:pt x="29636" y="922"/>
                  </a:cubicBezTo>
                  <a:cubicBezTo>
                    <a:pt x="29940" y="800"/>
                    <a:pt x="30214" y="648"/>
                    <a:pt x="30457" y="466"/>
                  </a:cubicBezTo>
                  <a:cubicBezTo>
                    <a:pt x="30548" y="405"/>
                    <a:pt x="30639" y="314"/>
                    <a:pt x="30700" y="253"/>
                  </a:cubicBezTo>
                  <a:lnTo>
                    <a:pt x="30700" y="253"/>
                  </a:lnTo>
                  <a:cubicBezTo>
                    <a:pt x="30366" y="496"/>
                    <a:pt x="29971" y="679"/>
                    <a:pt x="29575" y="831"/>
                  </a:cubicBezTo>
                  <a:cubicBezTo>
                    <a:pt x="28871" y="1066"/>
                    <a:pt x="28142" y="1187"/>
                    <a:pt x="27419" y="1187"/>
                  </a:cubicBezTo>
                  <a:cubicBezTo>
                    <a:pt x="27020" y="1187"/>
                    <a:pt x="26622" y="1150"/>
                    <a:pt x="26232" y="1074"/>
                  </a:cubicBezTo>
                  <a:cubicBezTo>
                    <a:pt x="25442" y="952"/>
                    <a:pt x="24682" y="800"/>
                    <a:pt x="23952" y="588"/>
                  </a:cubicBezTo>
                  <a:cubicBezTo>
                    <a:pt x="23071" y="345"/>
                    <a:pt x="22189" y="162"/>
                    <a:pt x="21277" y="41"/>
                  </a:cubicBezTo>
                  <a:cubicBezTo>
                    <a:pt x="20985" y="14"/>
                    <a:pt x="20693" y="0"/>
                    <a:pt x="204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4893225" y="3521700"/>
              <a:ext cx="792575" cy="102100"/>
            </a:xfrm>
            <a:custGeom>
              <a:avLst/>
              <a:gdLst/>
              <a:ahLst/>
              <a:cxnLst/>
              <a:rect l="l" t="t" r="r" b="b"/>
              <a:pathLst>
                <a:path w="31703" h="4084" extrusionOk="0">
                  <a:moveTo>
                    <a:pt x="77" y="2498"/>
                  </a:moveTo>
                  <a:cubicBezTo>
                    <a:pt x="68" y="2507"/>
                    <a:pt x="60" y="2516"/>
                    <a:pt x="51" y="2525"/>
                  </a:cubicBezTo>
                  <a:lnTo>
                    <a:pt x="51" y="2525"/>
                  </a:lnTo>
                  <a:cubicBezTo>
                    <a:pt x="54" y="2523"/>
                    <a:pt x="58" y="2522"/>
                    <a:pt x="61" y="2520"/>
                  </a:cubicBezTo>
                  <a:lnTo>
                    <a:pt x="77" y="2498"/>
                  </a:lnTo>
                  <a:close/>
                  <a:moveTo>
                    <a:pt x="51" y="2525"/>
                  </a:moveTo>
                  <a:cubicBezTo>
                    <a:pt x="0" y="2554"/>
                    <a:pt x="0" y="2581"/>
                    <a:pt x="0" y="2581"/>
                  </a:cubicBezTo>
                  <a:cubicBezTo>
                    <a:pt x="17" y="2562"/>
                    <a:pt x="34" y="2544"/>
                    <a:pt x="51" y="2525"/>
                  </a:cubicBezTo>
                  <a:close/>
                  <a:moveTo>
                    <a:pt x="26193" y="0"/>
                  </a:moveTo>
                  <a:cubicBezTo>
                    <a:pt x="25771" y="0"/>
                    <a:pt x="25347" y="39"/>
                    <a:pt x="24925" y="119"/>
                  </a:cubicBezTo>
                  <a:cubicBezTo>
                    <a:pt x="23952" y="301"/>
                    <a:pt x="23040" y="666"/>
                    <a:pt x="22189" y="1183"/>
                  </a:cubicBezTo>
                  <a:cubicBezTo>
                    <a:pt x="21277" y="1669"/>
                    <a:pt x="20365" y="2277"/>
                    <a:pt x="19393" y="2824"/>
                  </a:cubicBezTo>
                  <a:cubicBezTo>
                    <a:pt x="18389" y="3402"/>
                    <a:pt x="17295" y="3766"/>
                    <a:pt x="16171" y="3888"/>
                  </a:cubicBezTo>
                  <a:cubicBezTo>
                    <a:pt x="16024" y="3896"/>
                    <a:pt x="15877" y="3899"/>
                    <a:pt x="15731" y="3899"/>
                  </a:cubicBezTo>
                  <a:cubicBezTo>
                    <a:pt x="14723" y="3899"/>
                    <a:pt x="13722" y="3720"/>
                    <a:pt x="12766" y="3402"/>
                  </a:cubicBezTo>
                  <a:cubicBezTo>
                    <a:pt x="11763" y="3067"/>
                    <a:pt x="10760" y="2672"/>
                    <a:pt x="9787" y="2216"/>
                  </a:cubicBezTo>
                  <a:cubicBezTo>
                    <a:pt x="7903" y="1395"/>
                    <a:pt x="6110" y="727"/>
                    <a:pt x="4529" y="696"/>
                  </a:cubicBezTo>
                  <a:cubicBezTo>
                    <a:pt x="4442" y="693"/>
                    <a:pt x="4354" y="691"/>
                    <a:pt x="4266" y="691"/>
                  </a:cubicBezTo>
                  <a:cubicBezTo>
                    <a:pt x="3649" y="691"/>
                    <a:pt x="3017" y="784"/>
                    <a:pt x="2432" y="970"/>
                  </a:cubicBezTo>
                  <a:cubicBezTo>
                    <a:pt x="1915" y="1122"/>
                    <a:pt x="1429" y="1335"/>
                    <a:pt x="973" y="1639"/>
                  </a:cubicBezTo>
                  <a:cubicBezTo>
                    <a:pt x="699" y="1821"/>
                    <a:pt x="456" y="2034"/>
                    <a:pt x="213" y="2307"/>
                  </a:cubicBezTo>
                  <a:lnTo>
                    <a:pt x="77" y="2498"/>
                  </a:lnTo>
                  <a:lnTo>
                    <a:pt x="77" y="2498"/>
                  </a:lnTo>
                  <a:cubicBezTo>
                    <a:pt x="360" y="2196"/>
                    <a:pt x="671" y="1922"/>
                    <a:pt x="1034" y="1699"/>
                  </a:cubicBezTo>
                  <a:cubicBezTo>
                    <a:pt x="1459" y="1426"/>
                    <a:pt x="1945" y="1213"/>
                    <a:pt x="2462" y="1061"/>
                  </a:cubicBezTo>
                  <a:cubicBezTo>
                    <a:pt x="3022" y="908"/>
                    <a:pt x="3604" y="841"/>
                    <a:pt x="4189" y="841"/>
                  </a:cubicBezTo>
                  <a:cubicBezTo>
                    <a:pt x="4302" y="841"/>
                    <a:pt x="4416" y="843"/>
                    <a:pt x="4529" y="848"/>
                  </a:cubicBezTo>
                  <a:cubicBezTo>
                    <a:pt x="6079" y="879"/>
                    <a:pt x="7842" y="1547"/>
                    <a:pt x="9696" y="2398"/>
                  </a:cubicBezTo>
                  <a:cubicBezTo>
                    <a:pt x="10699" y="2854"/>
                    <a:pt x="11702" y="3250"/>
                    <a:pt x="12705" y="3584"/>
                  </a:cubicBezTo>
                  <a:cubicBezTo>
                    <a:pt x="13671" y="3923"/>
                    <a:pt x="14681" y="4083"/>
                    <a:pt x="15679" y="4083"/>
                  </a:cubicBezTo>
                  <a:cubicBezTo>
                    <a:pt x="15843" y="4083"/>
                    <a:pt x="16007" y="4079"/>
                    <a:pt x="16171" y="4070"/>
                  </a:cubicBezTo>
                  <a:cubicBezTo>
                    <a:pt x="17356" y="3949"/>
                    <a:pt x="18481" y="3584"/>
                    <a:pt x="19484" y="2976"/>
                  </a:cubicBezTo>
                  <a:cubicBezTo>
                    <a:pt x="20487" y="2429"/>
                    <a:pt x="21368" y="1821"/>
                    <a:pt x="22280" y="1335"/>
                  </a:cubicBezTo>
                  <a:cubicBezTo>
                    <a:pt x="23101" y="848"/>
                    <a:pt x="24013" y="484"/>
                    <a:pt x="24955" y="271"/>
                  </a:cubicBezTo>
                  <a:cubicBezTo>
                    <a:pt x="25365" y="195"/>
                    <a:pt x="25783" y="157"/>
                    <a:pt x="26201" y="157"/>
                  </a:cubicBezTo>
                  <a:cubicBezTo>
                    <a:pt x="26619" y="157"/>
                    <a:pt x="27037" y="195"/>
                    <a:pt x="27447" y="271"/>
                  </a:cubicBezTo>
                  <a:cubicBezTo>
                    <a:pt x="28663" y="484"/>
                    <a:pt x="29788" y="1000"/>
                    <a:pt x="30761" y="1791"/>
                  </a:cubicBezTo>
                  <a:cubicBezTo>
                    <a:pt x="30882" y="1912"/>
                    <a:pt x="31034" y="2034"/>
                    <a:pt x="31186" y="2155"/>
                  </a:cubicBezTo>
                  <a:cubicBezTo>
                    <a:pt x="31277" y="2247"/>
                    <a:pt x="31368" y="2368"/>
                    <a:pt x="31460" y="2459"/>
                  </a:cubicBezTo>
                  <a:cubicBezTo>
                    <a:pt x="31551" y="2550"/>
                    <a:pt x="31612" y="2611"/>
                    <a:pt x="31642" y="2672"/>
                  </a:cubicBezTo>
                  <a:cubicBezTo>
                    <a:pt x="31672" y="2672"/>
                    <a:pt x="31672" y="2702"/>
                    <a:pt x="31703" y="2733"/>
                  </a:cubicBezTo>
                  <a:cubicBezTo>
                    <a:pt x="31460" y="2338"/>
                    <a:pt x="31156" y="2003"/>
                    <a:pt x="30791" y="1730"/>
                  </a:cubicBezTo>
                  <a:cubicBezTo>
                    <a:pt x="29504" y="613"/>
                    <a:pt x="27868" y="0"/>
                    <a:pt x="2619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4877250" y="3795075"/>
              <a:ext cx="822225" cy="121500"/>
            </a:xfrm>
            <a:custGeom>
              <a:avLst/>
              <a:gdLst/>
              <a:ahLst/>
              <a:cxnLst/>
              <a:rect l="l" t="t" r="r" b="b"/>
              <a:pathLst>
                <a:path w="32889" h="4860" extrusionOk="0">
                  <a:moveTo>
                    <a:pt x="26801" y="0"/>
                  </a:moveTo>
                  <a:cubicBezTo>
                    <a:pt x="26713" y="0"/>
                    <a:pt x="26624" y="2"/>
                    <a:pt x="26536" y="5"/>
                  </a:cubicBezTo>
                  <a:cubicBezTo>
                    <a:pt x="25503" y="35"/>
                    <a:pt x="24500" y="217"/>
                    <a:pt x="23527" y="521"/>
                  </a:cubicBezTo>
                  <a:cubicBezTo>
                    <a:pt x="22433" y="856"/>
                    <a:pt x="21399" y="1281"/>
                    <a:pt x="20366" y="1768"/>
                  </a:cubicBezTo>
                  <a:cubicBezTo>
                    <a:pt x="19302" y="2254"/>
                    <a:pt x="18238" y="2801"/>
                    <a:pt x="17114" y="3287"/>
                  </a:cubicBezTo>
                  <a:cubicBezTo>
                    <a:pt x="15989" y="3774"/>
                    <a:pt x="14864" y="4169"/>
                    <a:pt x="13679" y="4412"/>
                  </a:cubicBezTo>
                  <a:cubicBezTo>
                    <a:pt x="12843" y="4598"/>
                    <a:pt x="11989" y="4677"/>
                    <a:pt x="11145" y="4677"/>
                  </a:cubicBezTo>
                  <a:cubicBezTo>
                    <a:pt x="10884" y="4677"/>
                    <a:pt x="10624" y="4670"/>
                    <a:pt x="10366" y="4655"/>
                  </a:cubicBezTo>
                  <a:cubicBezTo>
                    <a:pt x="8481" y="4503"/>
                    <a:pt x="6597" y="4078"/>
                    <a:pt x="4834" y="3409"/>
                  </a:cubicBezTo>
                  <a:cubicBezTo>
                    <a:pt x="3314" y="2862"/>
                    <a:pt x="2128" y="2345"/>
                    <a:pt x="1277" y="1950"/>
                  </a:cubicBezTo>
                  <a:lnTo>
                    <a:pt x="335" y="1524"/>
                  </a:lnTo>
                  <a:lnTo>
                    <a:pt x="92" y="1433"/>
                  </a:lnTo>
                  <a:cubicBezTo>
                    <a:pt x="62" y="1403"/>
                    <a:pt x="31" y="1403"/>
                    <a:pt x="1" y="1403"/>
                  </a:cubicBezTo>
                  <a:lnTo>
                    <a:pt x="62" y="1433"/>
                  </a:lnTo>
                  <a:lnTo>
                    <a:pt x="305" y="1555"/>
                  </a:lnTo>
                  <a:lnTo>
                    <a:pt x="1247" y="2011"/>
                  </a:lnTo>
                  <a:cubicBezTo>
                    <a:pt x="2068" y="2406"/>
                    <a:pt x="3284" y="2953"/>
                    <a:pt x="4803" y="3531"/>
                  </a:cubicBezTo>
                  <a:cubicBezTo>
                    <a:pt x="6566" y="4230"/>
                    <a:pt x="8451" y="4686"/>
                    <a:pt x="10366" y="4838"/>
                  </a:cubicBezTo>
                  <a:cubicBezTo>
                    <a:pt x="10639" y="4852"/>
                    <a:pt x="10911" y="4860"/>
                    <a:pt x="11184" y="4860"/>
                  </a:cubicBezTo>
                  <a:cubicBezTo>
                    <a:pt x="12036" y="4860"/>
                    <a:pt x="12888" y="4786"/>
                    <a:pt x="13740" y="4625"/>
                  </a:cubicBezTo>
                  <a:cubicBezTo>
                    <a:pt x="14895" y="4351"/>
                    <a:pt x="16050" y="3956"/>
                    <a:pt x="17144" y="3470"/>
                  </a:cubicBezTo>
                  <a:cubicBezTo>
                    <a:pt x="18299" y="2953"/>
                    <a:pt x="19363" y="2406"/>
                    <a:pt x="20427" y="1920"/>
                  </a:cubicBezTo>
                  <a:cubicBezTo>
                    <a:pt x="21430" y="1433"/>
                    <a:pt x="22463" y="1008"/>
                    <a:pt x="23527" y="673"/>
                  </a:cubicBezTo>
                  <a:cubicBezTo>
                    <a:pt x="24500" y="369"/>
                    <a:pt x="25503" y="187"/>
                    <a:pt x="26506" y="126"/>
                  </a:cubicBezTo>
                  <a:cubicBezTo>
                    <a:pt x="26594" y="123"/>
                    <a:pt x="26682" y="122"/>
                    <a:pt x="26770" y="122"/>
                  </a:cubicBezTo>
                  <a:cubicBezTo>
                    <a:pt x="27563" y="122"/>
                    <a:pt x="28351" y="245"/>
                    <a:pt x="29089" y="491"/>
                  </a:cubicBezTo>
                  <a:cubicBezTo>
                    <a:pt x="30336" y="856"/>
                    <a:pt x="31400" y="1585"/>
                    <a:pt x="32190" y="2619"/>
                  </a:cubicBezTo>
                  <a:cubicBezTo>
                    <a:pt x="32463" y="2983"/>
                    <a:pt x="32676" y="3409"/>
                    <a:pt x="32859" y="3834"/>
                  </a:cubicBezTo>
                  <a:cubicBezTo>
                    <a:pt x="32859" y="3804"/>
                    <a:pt x="32889" y="3804"/>
                    <a:pt x="32889" y="3774"/>
                  </a:cubicBezTo>
                  <a:cubicBezTo>
                    <a:pt x="32859" y="3713"/>
                    <a:pt x="32828" y="3622"/>
                    <a:pt x="32798" y="3500"/>
                  </a:cubicBezTo>
                  <a:cubicBezTo>
                    <a:pt x="32676" y="3196"/>
                    <a:pt x="32494" y="2862"/>
                    <a:pt x="32311" y="2588"/>
                  </a:cubicBezTo>
                  <a:cubicBezTo>
                    <a:pt x="31521" y="1524"/>
                    <a:pt x="30427" y="765"/>
                    <a:pt x="29181" y="369"/>
                  </a:cubicBezTo>
                  <a:cubicBezTo>
                    <a:pt x="28415" y="123"/>
                    <a:pt x="27599" y="0"/>
                    <a:pt x="268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7"/>
            <p:cNvSpPr/>
            <p:nvPr/>
          </p:nvSpPr>
          <p:spPr>
            <a:xfrm>
              <a:off x="4941100" y="3183475"/>
              <a:ext cx="490900" cy="796375"/>
            </a:xfrm>
            <a:custGeom>
              <a:avLst/>
              <a:gdLst/>
              <a:ahLst/>
              <a:cxnLst/>
              <a:rect l="l" t="t" r="r" b="b"/>
              <a:pathLst>
                <a:path w="19636" h="31855" extrusionOk="0">
                  <a:moveTo>
                    <a:pt x="17873" y="0"/>
                  </a:moveTo>
                  <a:cubicBezTo>
                    <a:pt x="14468" y="4742"/>
                    <a:pt x="11733" y="9909"/>
                    <a:pt x="9666" y="15380"/>
                  </a:cubicBezTo>
                  <a:cubicBezTo>
                    <a:pt x="8328" y="18967"/>
                    <a:pt x="7143" y="22888"/>
                    <a:pt x="4164" y="25289"/>
                  </a:cubicBezTo>
                  <a:cubicBezTo>
                    <a:pt x="3100" y="26140"/>
                    <a:pt x="1824" y="26779"/>
                    <a:pt x="1003" y="27873"/>
                  </a:cubicBezTo>
                  <a:cubicBezTo>
                    <a:pt x="182" y="28937"/>
                    <a:pt x="0" y="30730"/>
                    <a:pt x="1094" y="31551"/>
                  </a:cubicBezTo>
                  <a:lnTo>
                    <a:pt x="2067" y="31855"/>
                  </a:lnTo>
                  <a:lnTo>
                    <a:pt x="3131" y="31612"/>
                  </a:lnTo>
                  <a:cubicBezTo>
                    <a:pt x="6748" y="31490"/>
                    <a:pt x="10365" y="30274"/>
                    <a:pt x="13131" y="27934"/>
                  </a:cubicBezTo>
                  <a:cubicBezTo>
                    <a:pt x="16930" y="24742"/>
                    <a:pt x="18785" y="19727"/>
                    <a:pt x="19210" y="14772"/>
                  </a:cubicBezTo>
                  <a:cubicBezTo>
                    <a:pt x="19636" y="9818"/>
                    <a:pt x="18754" y="4894"/>
                    <a:pt x="17873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7"/>
            <p:cNvSpPr/>
            <p:nvPr/>
          </p:nvSpPr>
          <p:spPr>
            <a:xfrm>
              <a:off x="4279875" y="2937275"/>
              <a:ext cx="1135400" cy="1440600"/>
            </a:xfrm>
            <a:custGeom>
              <a:avLst/>
              <a:gdLst/>
              <a:ahLst/>
              <a:cxnLst/>
              <a:rect l="l" t="t" r="r" b="b"/>
              <a:pathLst>
                <a:path w="45416" h="57624" extrusionOk="0">
                  <a:moveTo>
                    <a:pt x="32042" y="0"/>
                  </a:moveTo>
                  <a:cubicBezTo>
                    <a:pt x="32042" y="0"/>
                    <a:pt x="31373" y="20304"/>
                    <a:pt x="28972" y="23374"/>
                  </a:cubicBezTo>
                  <a:cubicBezTo>
                    <a:pt x="26996" y="25927"/>
                    <a:pt x="15841" y="37235"/>
                    <a:pt x="11737" y="40821"/>
                  </a:cubicBezTo>
                  <a:cubicBezTo>
                    <a:pt x="10795" y="41612"/>
                    <a:pt x="9640" y="42159"/>
                    <a:pt x="8424" y="42371"/>
                  </a:cubicBezTo>
                  <a:cubicBezTo>
                    <a:pt x="8151" y="42402"/>
                    <a:pt x="7877" y="42432"/>
                    <a:pt x="7573" y="42493"/>
                  </a:cubicBezTo>
                  <a:cubicBezTo>
                    <a:pt x="7371" y="42513"/>
                    <a:pt x="7161" y="42523"/>
                    <a:pt x="6950" y="42523"/>
                  </a:cubicBezTo>
                  <a:cubicBezTo>
                    <a:pt x="6526" y="42523"/>
                    <a:pt x="6094" y="42483"/>
                    <a:pt x="5689" y="42402"/>
                  </a:cubicBezTo>
                  <a:cubicBezTo>
                    <a:pt x="4898" y="42250"/>
                    <a:pt x="4139" y="42007"/>
                    <a:pt x="3409" y="41672"/>
                  </a:cubicBezTo>
                  <a:cubicBezTo>
                    <a:pt x="3263" y="41582"/>
                    <a:pt x="3111" y="41543"/>
                    <a:pt x="2966" y="41543"/>
                  </a:cubicBezTo>
                  <a:cubicBezTo>
                    <a:pt x="2476" y="41543"/>
                    <a:pt x="2066" y="41994"/>
                    <a:pt x="2254" y="42463"/>
                  </a:cubicBezTo>
                  <a:cubicBezTo>
                    <a:pt x="2528" y="43071"/>
                    <a:pt x="4199" y="44195"/>
                    <a:pt x="6540" y="44469"/>
                  </a:cubicBezTo>
                  <a:cubicBezTo>
                    <a:pt x="8911" y="44773"/>
                    <a:pt x="5750" y="46748"/>
                    <a:pt x="4625" y="47478"/>
                  </a:cubicBezTo>
                  <a:cubicBezTo>
                    <a:pt x="3470" y="48207"/>
                    <a:pt x="96" y="50669"/>
                    <a:pt x="35" y="51217"/>
                  </a:cubicBezTo>
                  <a:cubicBezTo>
                    <a:pt x="0" y="51651"/>
                    <a:pt x="244" y="51917"/>
                    <a:pt x="669" y="51917"/>
                  </a:cubicBezTo>
                  <a:cubicBezTo>
                    <a:pt x="987" y="51917"/>
                    <a:pt x="1408" y="51768"/>
                    <a:pt x="1889" y="51429"/>
                  </a:cubicBezTo>
                  <a:cubicBezTo>
                    <a:pt x="2873" y="50765"/>
                    <a:pt x="5671" y="49100"/>
                    <a:pt x="6600" y="49100"/>
                  </a:cubicBezTo>
                  <a:cubicBezTo>
                    <a:pt x="6734" y="49100"/>
                    <a:pt x="6828" y="49134"/>
                    <a:pt x="6874" y="49210"/>
                  </a:cubicBezTo>
                  <a:cubicBezTo>
                    <a:pt x="7239" y="49849"/>
                    <a:pt x="1403" y="53527"/>
                    <a:pt x="1403" y="53527"/>
                  </a:cubicBezTo>
                  <a:cubicBezTo>
                    <a:pt x="1403" y="53527"/>
                    <a:pt x="66" y="54104"/>
                    <a:pt x="430" y="54834"/>
                  </a:cubicBezTo>
                  <a:cubicBezTo>
                    <a:pt x="521" y="55002"/>
                    <a:pt x="698" y="55076"/>
                    <a:pt x="940" y="55076"/>
                  </a:cubicBezTo>
                  <a:cubicBezTo>
                    <a:pt x="2570" y="55076"/>
                    <a:pt x="7127" y="51709"/>
                    <a:pt x="7604" y="51338"/>
                  </a:cubicBezTo>
                  <a:cubicBezTo>
                    <a:pt x="7669" y="51284"/>
                    <a:pt x="7736" y="51261"/>
                    <a:pt x="7802" y="51261"/>
                  </a:cubicBezTo>
                  <a:cubicBezTo>
                    <a:pt x="8102" y="51261"/>
                    <a:pt x="8343" y="51757"/>
                    <a:pt x="7968" y="52007"/>
                  </a:cubicBezTo>
                  <a:cubicBezTo>
                    <a:pt x="7543" y="52311"/>
                    <a:pt x="2072" y="55533"/>
                    <a:pt x="2801" y="56901"/>
                  </a:cubicBezTo>
                  <a:cubicBezTo>
                    <a:pt x="2856" y="57005"/>
                    <a:pt x="2951" y="57052"/>
                    <a:pt x="3077" y="57052"/>
                  </a:cubicBezTo>
                  <a:cubicBezTo>
                    <a:pt x="4198" y="57052"/>
                    <a:pt x="7845" y="53338"/>
                    <a:pt x="9184" y="53283"/>
                  </a:cubicBezTo>
                  <a:cubicBezTo>
                    <a:pt x="9191" y="53283"/>
                    <a:pt x="9198" y="53283"/>
                    <a:pt x="9205" y="53283"/>
                  </a:cubicBezTo>
                  <a:cubicBezTo>
                    <a:pt x="10655" y="53283"/>
                    <a:pt x="5540" y="56449"/>
                    <a:pt x="6114" y="57387"/>
                  </a:cubicBezTo>
                  <a:cubicBezTo>
                    <a:pt x="6188" y="57512"/>
                    <a:pt x="6257" y="57624"/>
                    <a:pt x="6427" y="57624"/>
                  </a:cubicBezTo>
                  <a:cubicBezTo>
                    <a:pt x="6752" y="57624"/>
                    <a:pt x="7441" y="57220"/>
                    <a:pt x="9215" y="55746"/>
                  </a:cubicBezTo>
                  <a:cubicBezTo>
                    <a:pt x="10522" y="54651"/>
                    <a:pt x="12619" y="52432"/>
                    <a:pt x="14503" y="50366"/>
                  </a:cubicBezTo>
                  <a:cubicBezTo>
                    <a:pt x="14534" y="50366"/>
                    <a:pt x="39793" y="35441"/>
                    <a:pt x="41890" y="28207"/>
                  </a:cubicBezTo>
                  <a:cubicBezTo>
                    <a:pt x="45173" y="16809"/>
                    <a:pt x="45416" y="2158"/>
                    <a:pt x="45416" y="2158"/>
                  </a:cubicBezTo>
                  <a:lnTo>
                    <a:pt x="32042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5022400" y="2602075"/>
              <a:ext cx="437725" cy="555575"/>
            </a:xfrm>
            <a:custGeom>
              <a:avLst/>
              <a:gdLst/>
              <a:ahLst/>
              <a:cxnLst/>
              <a:rect l="l" t="t" r="r" b="b"/>
              <a:pathLst>
                <a:path w="17509" h="22223" extrusionOk="0">
                  <a:moveTo>
                    <a:pt x="8914" y="1"/>
                  </a:moveTo>
                  <a:cubicBezTo>
                    <a:pt x="8397" y="1"/>
                    <a:pt x="7875" y="52"/>
                    <a:pt x="7356" y="156"/>
                  </a:cubicBezTo>
                  <a:cubicBezTo>
                    <a:pt x="1915" y="1311"/>
                    <a:pt x="639" y="7542"/>
                    <a:pt x="639" y="7542"/>
                  </a:cubicBezTo>
                  <a:lnTo>
                    <a:pt x="0" y="21645"/>
                  </a:lnTo>
                  <a:lnTo>
                    <a:pt x="16475" y="22223"/>
                  </a:lnTo>
                  <a:cubicBezTo>
                    <a:pt x="16475" y="22223"/>
                    <a:pt x="17113" y="19366"/>
                    <a:pt x="17387" y="10946"/>
                  </a:cubicBezTo>
                  <a:cubicBezTo>
                    <a:pt x="17508" y="6660"/>
                    <a:pt x="15958" y="3925"/>
                    <a:pt x="14408" y="2314"/>
                  </a:cubicBezTo>
                  <a:cubicBezTo>
                    <a:pt x="12951" y="808"/>
                    <a:pt x="10969" y="1"/>
                    <a:pt x="891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5022400" y="2602075"/>
              <a:ext cx="438475" cy="555575"/>
            </a:xfrm>
            <a:custGeom>
              <a:avLst/>
              <a:gdLst/>
              <a:ahLst/>
              <a:cxnLst/>
              <a:rect l="l" t="t" r="r" b="b"/>
              <a:pathLst>
                <a:path w="17539" h="22223" extrusionOk="0">
                  <a:moveTo>
                    <a:pt x="8914" y="1"/>
                  </a:moveTo>
                  <a:cubicBezTo>
                    <a:pt x="8397" y="1"/>
                    <a:pt x="7875" y="52"/>
                    <a:pt x="7356" y="156"/>
                  </a:cubicBezTo>
                  <a:cubicBezTo>
                    <a:pt x="1915" y="1311"/>
                    <a:pt x="669" y="7754"/>
                    <a:pt x="669" y="7754"/>
                  </a:cubicBezTo>
                  <a:lnTo>
                    <a:pt x="0" y="21645"/>
                  </a:lnTo>
                  <a:lnTo>
                    <a:pt x="16475" y="22223"/>
                  </a:lnTo>
                  <a:cubicBezTo>
                    <a:pt x="16475" y="22223"/>
                    <a:pt x="17144" y="19578"/>
                    <a:pt x="17417" y="11159"/>
                  </a:cubicBezTo>
                  <a:cubicBezTo>
                    <a:pt x="17539" y="6873"/>
                    <a:pt x="15958" y="3925"/>
                    <a:pt x="14408" y="2314"/>
                  </a:cubicBezTo>
                  <a:cubicBezTo>
                    <a:pt x="12951" y="808"/>
                    <a:pt x="10969" y="1"/>
                    <a:pt x="8914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5027725" y="2996550"/>
              <a:ext cx="421750" cy="71700"/>
            </a:xfrm>
            <a:custGeom>
              <a:avLst/>
              <a:gdLst/>
              <a:ahLst/>
              <a:cxnLst/>
              <a:rect l="l" t="t" r="r" b="b"/>
              <a:pathLst>
                <a:path w="16870" h="2868" extrusionOk="0">
                  <a:moveTo>
                    <a:pt x="12879" y="0"/>
                  </a:moveTo>
                  <a:cubicBezTo>
                    <a:pt x="12505" y="0"/>
                    <a:pt x="12132" y="32"/>
                    <a:pt x="11763" y="91"/>
                  </a:cubicBezTo>
                  <a:cubicBezTo>
                    <a:pt x="10608" y="334"/>
                    <a:pt x="9514" y="729"/>
                    <a:pt x="8450" y="1246"/>
                  </a:cubicBezTo>
                  <a:cubicBezTo>
                    <a:pt x="7417" y="1763"/>
                    <a:pt x="6322" y="2158"/>
                    <a:pt x="5228" y="2492"/>
                  </a:cubicBezTo>
                  <a:cubicBezTo>
                    <a:pt x="4590" y="2641"/>
                    <a:pt x="3922" y="2716"/>
                    <a:pt x="3266" y="2716"/>
                  </a:cubicBezTo>
                  <a:cubicBezTo>
                    <a:pt x="2984" y="2716"/>
                    <a:pt x="2705" y="2702"/>
                    <a:pt x="2432" y="2675"/>
                  </a:cubicBezTo>
                  <a:cubicBezTo>
                    <a:pt x="1793" y="2584"/>
                    <a:pt x="1186" y="2401"/>
                    <a:pt x="608" y="2128"/>
                  </a:cubicBezTo>
                  <a:cubicBezTo>
                    <a:pt x="213" y="1915"/>
                    <a:pt x="0" y="1763"/>
                    <a:pt x="0" y="1763"/>
                  </a:cubicBezTo>
                  <a:lnTo>
                    <a:pt x="0" y="1763"/>
                  </a:lnTo>
                  <a:cubicBezTo>
                    <a:pt x="31" y="1824"/>
                    <a:pt x="91" y="1854"/>
                    <a:pt x="152" y="1884"/>
                  </a:cubicBezTo>
                  <a:cubicBezTo>
                    <a:pt x="274" y="2006"/>
                    <a:pt x="426" y="2097"/>
                    <a:pt x="578" y="2188"/>
                  </a:cubicBezTo>
                  <a:cubicBezTo>
                    <a:pt x="1125" y="2523"/>
                    <a:pt x="1763" y="2705"/>
                    <a:pt x="2401" y="2796"/>
                  </a:cubicBezTo>
                  <a:cubicBezTo>
                    <a:pt x="2764" y="2843"/>
                    <a:pt x="3132" y="2867"/>
                    <a:pt x="3500" y="2867"/>
                  </a:cubicBezTo>
                  <a:cubicBezTo>
                    <a:pt x="4088" y="2867"/>
                    <a:pt x="4679" y="2806"/>
                    <a:pt x="5259" y="2675"/>
                  </a:cubicBezTo>
                  <a:cubicBezTo>
                    <a:pt x="6383" y="2340"/>
                    <a:pt x="7477" y="1945"/>
                    <a:pt x="8541" y="1428"/>
                  </a:cubicBezTo>
                  <a:cubicBezTo>
                    <a:pt x="9575" y="912"/>
                    <a:pt x="10669" y="547"/>
                    <a:pt x="11794" y="273"/>
                  </a:cubicBezTo>
                  <a:cubicBezTo>
                    <a:pt x="12197" y="195"/>
                    <a:pt x="12601" y="156"/>
                    <a:pt x="13003" y="156"/>
                  </a:cubicBezTo>
                  <a:cubicBezTo>
                    <a:pt x="13538" y="156"/>
                    <a:pt x="14069" y="226"/>
                    <a:pt x="14590" y="365"/>
                  </a:cubicBezTo>
                  <a:cubicBezTo>
                    <a:pt x="15198" y="517"/>
                    <a:pt x="15775" y="760"/>
                    <a:pt x="16323" y="1125"/>
                  </a:cubicBezTo>
                  <a:cubicBezTo>
                    <a:pt x="16661" y="1378"/>
                    <a:pt x="16842" y="1553"/>
                    <a:pt x="16867" y="1553"/>
                  </a:cubicBezTo>
                  <a:cubicBezTo>
                    <a:pt x="16869" y="1553"/>
                    <a:pt x="16870" y="1552"/>
                    <a:pt x="16870" y="1550"/>
                  </a:cubicBezTo>
                  <a:cubicBezTo>
                    <a:pt x="16839" y="1489"/>
                    <a:pt x="16779" y="1459"/>
                    <a:pt x="16748" y="1428"/>
                  </a:cubicBezTo>
                  <a:cubicBezTo>
                    <a:pt x="16627" y="1307"/>
                    <a:pt x="16505" y="1185"/>
                    <a:pt x="16353" y="1064"/>
                  </a:cubicBezTo>
                  <a:cubicBezTo>
                    <a:pt x="15836" y="669"/>
                    <a:pt x="15259" y="395"/>
                    <a:pt x="14620" y="243"/>
                  </a:cubicBezTo>
                  <a:cubicBezTo>
                    <a:pt x="14047" y="77"/>
                    <a:pt x="13462" y="0"/>
                    <a:pt x="1287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5069500" y="2721450"/>
              <a:ext cx="363275" cy="47425"/>
            </a:xfrm>
            <a:custGeom>
              <a:avLst/>
              <a:gdLst/>
              <a:ahLst/>
              <a:cxnLst/>
              <a:rect l="l" t="t" r="r" b="b"/>
              <a:pathLst>
                <a:path w="14531" h="1897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13"/>
                    <a:pt x="487" y="305"/>
                  </a:cubicBezTo>
                  <a:cubicBezTo>
                    <a:pt x="700" y="396"/>
                    <a:pt x="913" y="517"/>
                    <a:pt x="1126" y="609"/>
                  </a:cubicBezTo>
                  <a:cubicBezTo>
                    <a:pt x="1399" y="730"/>
                    <a:pt x="1673" y="852"/>
                    <a:pt x="1977" y="943"/>
                  </a:cubicBezTo>
                  <a:cubicBezTo>
                    <a:pt x="2736" y="1217"/>
                    <a:pt x="3496" y="1429"/>
                    <a:pt x="4287" y="1551"/>
                  </a:cubicBezTo>
                  <a:cubicBezTo>
                    <a:pt x="5229" y="1733"/>
                    <a:pt x="6202" y="1855"/>
                    <a:pt x="7174" y="1885"/>
                  </a:cubicBezTo>
                  <a:cubicBezTo>
                    <a:pt x="7404" y="1892"/>
                    <a:pt x="7633" y="1896"/>
                    <a:pt x="7863" y="1896"/>
                  </a:cubicBezTo>
                  <a:cubicBezTo>
                    <a:pt x="8606" y="1896"/>
                    <a:pt x="9349" y="1857"/>
                    <a:pt x="10092" y="1764"/>
                  </a:cubicBezTo>
                  <a:cubicBezTo>
                    <a:pt x="10883" y="1703"/>
                    <a:pt x="11673" y="1551"/>
                    <a:pt x="12463" y="1368"/>
                  </a:cubicBezTo>
                  <a:cubicBezTo>
                    <a:pt x="12767" y="1277"/>
                    <a:pt x="13071" y="1186"/>
                    <a:pt x="13345" y="1125"/>
                  </a:cubicBezTo>
                  <a:cubicBezTo>
                    <a:pt x="13618" y="1034"/>
                    <a:pt x="13801" y="973"/>
                    <a:pt x="13983" y="882"/>
                  </a:cubicBezTo>
                  <a:cubicBezTo>
                    <a:pt x="14165" y="821"/>
                    <a:pt x="14348" y="761"/>
                    <a:pt x="14530" y="669"/>
                  </a:cubicBezTo>
                  <a:lnTo>
                    <a:pt x="14530" y="669"/>
                  </a:lnTo>
                  <a:cubicBezTo>
                    <a:pt x="14317" y="700"/>
                    <a:pt x="14135" y="730"/>
                    <a:pt x="13953" y="821"/>
                  </a:cubicBezTo>
                  <a:cubicBezTo>
                    <a:pt x="13770" y="882"/>
                    <a:pt x="13557" y="913"/>
                    <a:pt x="13284" y="1004"/>
                  </a:cubicBezTo>
                  <a:cubicBezTo>
                    <a:pt x="13041" y="1065"/>
                    <a:pt x="12737" y="1156"/>
                    <a:pt x="12402" y="1217"/>
                  </a:cubicBezTo>
                  <a:cubicBezTo>
                    <a:pt x="11642" y="1399"/>
                    <a:pt x="10852" y="1520"/>
                    <a:pt x="10062" y="1581"/>
                  </a:cubicBezTo>
                  <a:cubicBezTo>
                    <a:pt x="9355" y="1650"/>
                    <a:pt x="8631" y="1684"/>
                    <a:pt x="7903" y="1684"/>
                  </a:cubicBezTo>
                  <a:cubicBezTo>
                    <a:pt x="7661" y="1684"/>
                    <a:pt x="7417" y="1680"/>
                    <a:pt x="7174" y="1672"/>
                  </a:cubicBezTo>
                  <a:cubicBezTo>
                    <a:pt x="6202" y="1642"/>
                    <a:pt x="5259" y="1551"/>
                    <a:pt x="4287" y="1399"/>
                  </a:cubicBezTo>
                  <a:cubicBezTo>
                    <a:pt x="3527" y="1247"/>
                    <a:pt x="2767" y="1065"/>
                    <a:pt x="2007" y="821"/>
                  </a:cubicBezTo>
                  <a:cubicBezTo>
                    <a:pt x="1733" y="730"/>
                    <a:pt x="1429" y="609"/>
                    <a:pt x="1156" y="487"/>
                  </a:cubicBezTo>
                  <a:cubicBezTo>
                    <a:pt x="943" y="426"/>
                    <a:pt x="730" y="335"/>
                    <a:pt x="548" y="213"/>
                  </a:cubicBezTo>
                  <a:cubicBezTo>
                    <a:pt x="366" y="122"/>
                    <a:pt x="183" y="6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4414225" y="1812650"/>
              <a:ext cx="663675" cy="367825"/>
            </a:xfrm>
            <a:custGeom>
              <a:avLst/>
              <a:gdLst/>
              <a:ahLst/>
              <a:cxnLst/>
              <a:rect l="l" t="t" r="r" b="b"/>
              <a:pathLst>
                <a:path w="26547" h="14713" extrusionOk="0">
                  <a:moveTo>
                    <a:pt x="7221" y="0"/>
                  </a:moveTo>
                  <a:cubicBezTo>
                    <a:pt x="2910" y="0"/>
                    <a:pt x="1" y="5060"/>
                    <a:pt x="2807" y="8875"/>
                  </a:cubicBezTo>
                  <a:cubicBezTo>
                    <a:pt x="3263" y="9574"/>
                    <a:pt x="3962" y="10061"/>
                    <a:pt x="4753" y="10304"/>
                  </a:cubicBezTo>
                  <a:lnTo>
                    <a:pt x="23020" y="13465"/>
                  </a:lnTo>
                  <a:cubicBezTo>
                    <a:pt x="22929" y="14175"/>
                    <a:pt x="23511" y="14713"/>
                    <a:pt x="24155" y="14713"/>
                  </a:cubicBezTo>
                  <a:cubicBezTo>
                    <a:pt x="24365" y="14713"/>
                    <a:pt x="24581" y="14656"/>
                    <a:pt x="24783" y="14529"/>
                  </a:cubicBezTo>
                  <a:cubicBezTo>
                    <a:pt x="25452" y="14042"/>
                    <a:pt x="25391" y="13009"/>
                    <a:pt x="25118" y="12249"/>
                  </a:cubicBezTo>
                  <a:cubicBezTo>
                    <a:pt x="24844" y="11489"/>
                    <a:pt x="24419" y="10638"/>
                    <a:pt x="24662" y="9848"/>
                  </a:cubicBezTo>
                  <a:cubicBezTo>
                    <a:pt x="24814" y="9209"/>
                    <a:pt x="25330" y="8784"/>
                    <a:pt x="25695" y="8267"/>
                  </a:cubicBezTo>
                  <a:cubicBezTo>
                    <a:pt x="26364" y="7325"/>
                    <a:pt x="26546" y="6170"/>
                    <a:pt x="26212" y="5106"/>
                  </a:cubicBezTo>
                  <a:cubicBezTo>
                    <a:pt x="25847" y="4012"/>
                    <a:pt x="24905" y="3252"/>
                    <a:pt x="23780" y="3070"/>
                  </a:cubicBezTo>
                  <a:cubicBezTo>
                    <a:pt x="23656" y="3056"/>
                    <a:pt x="23530" y="3050"/>
                    <a:pt x="23402" y="3050"/>
                  </a:cubicBezTo>
                  <a:cubicBezTo>
                    <a:pt x="22854" y="3050"/>
                    <a:pt x="22277" y="3153"/>
                    <a:pt x="21730" y="3153"/>
                  </a:cubicBezTo>
                  <a:cubicBezTo>
                    <a:pt x="21277" y="3153"/>
                    <a:pt x="20845" y="3083"/>
                    <a:pt x="20467" y="2826"/>
                  </a:cubicBezTo>
                  <a:cubicBezTo>
                    <a:pt x="19798" y="2340"/>
                    <a:pt x="19616" y="1428"/>
                    <a:pt x="19069" y="820"/>
                  </a:cubicBezTo>
                  <a:cubicBezTo>
                    <a:pt x="18569" y="285"/>
                    <a:pt x="17838" y="85"/>
                    <a:pt x="17074" y="85"/>
                  </a:cubicBezTo>
                  <a:cubicBezTo>
                    <a:pt x="16537" y="85"/>
                    <a:pt x="15984" y="183"/>
                    <a:pt x="15482" y="334"/>
                  </a:cubicBezTo>
                  <a:cubicBezTo>
                    <a:pt x="14353" y="673"/>
                    <a:pt x="13251" y="1195"/>
                    <a:pt x="12077" y="1195"/>
                  </a:cubicBezTo>
                  <a:cubicBezTo>
                    <a:pt x="11987" y="1195"/>
                    <a:pt x="11896" y="1192"/>
                    <a:pt x="11804" y="1185"/>
                  </a:cubicBezTo>
                  <a:cubicBezTo>
                    <a:pt x="10740" y="1094"/>
                    <a:pt x="9798" y="516"/>
                    <a:pt x="8765" y="212"/>
                  </a:cubicBezTo>
                  <a:cubicBezTo>
                    <a:pt x="8236" y="68"/>
                    <a:pt x="7719" y="0"/>
                    <a:pt x="72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4542900" y="1931450"/>
              <a:ext cx="538025" cy="816075"/>
            </a:xfrm>
            <a:custGeom>
              <a:avLst/>
              <a:gdLst/>
              <a:ahLst/>
              <a:cxnLst/>
              <a:rect l="l" t="t" r="r" b="b"/>
              <a:pathLst>
                <a:path w="21521" h="32643" extrusionOk="0">
                  <a:moveTo>
                    <a:pt x="8752" y="1"/>
                  </a:moveTo>
                  <a:cubicBezTo>
                    <a:pt x="5685" y="1"/>
                    <a:pt x="2654" y="799"/>
                    <a:pt x="1" y="2512"/>
                  </a:cubicBezTo>
                  <a:lnTo>
                    <a:pt x="61" y="3181"/>
                  </a:lnTo>
                  <a:cubicBezTo>
                    <a:pt x="61" y="3181"/>
                    <a:pt x="1065" y="14062"/>
                    <a:pt x="1976" y="18987"/>
                  </a:cubicBezTo>
                  <a:cubicBezTo>
                    <a:pt x="2866" y="23822"/>
                    <a:pt x="7724" y="23880"/>
                    <a:pt x="7956" y="23880"/>
                  </a:cubicBezTo>
                  <a:cubicBezTo>
                    <a:pt x="7961" y="23880"/>
                    <a:pt x="7964" y="23880"/>
                    <a:pt x="7964" y="23880"/>
                  </a:cubicBezTo>
                  <a:cubicBezTo>
                    <a:pt x="7964" y="23880"/>
                    <a:pt x="8268" y="25522"/>
                    <a:pt x="8633" y="27467"/>
                  </a:cubicBezTo>
                  <a:cubicBezTo>
                    <a:pt x="9201" y="30524"/>
                    <a:pt x="11864" y="32642"/>
                    <a:pt x="14865" y="32642"/>
                  </a:cubicBezTo>
                  <a:cubicBezTo>
                    <a:pt x="15236" y="32642"/>
                    <a:pt x="15611" y="32610"/>
                    <a:pt x="15989" y="32543"/>
                  </a:cubicBezTo>
                  <a:cubicBezTo>
                    <a:pt x="19272" y="31935"/>
                    <a:pt x="21521" y="28926"/>
                    <a:pt x="21156" y="25613"/>
                  </a:cubicBezTo>
                  <a:lnTo>
                    <a:pt x="17934" y="3302"/>
                  </a:lnTo>
                  <a:lnTo>
                    <a:pt x="17752" y="2299"/>
                  </a:lnTo>
                  <a:cubicBezTo>
                    <a:pt x="14949" y="806"/>
                    <a:pt x="11833" y="1"/>
                    <a:pt x="875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4724525" y="2312625"/>
              <a:ext cx="93475" cy="53875"/>
            </a:xfrm>
            <a:custGeom>
              <a:avLst/>
              <a:gdLst/>
              <a:ahLst/>
              <a:cxnLst/>
              <a:rect l="l" t="t" r="r" b="b"/>
              <a:pathLst>
                <a:path w="3739" h="2155" extrusionOk="0">
                  <a:moveTo>
                    <a:pt x="3192" y="1"/>
                  </a:moveTo>
                  <a:lnTo>
                    <a:pt x="0" y="1521"/>
                  </a:lnTo>
                  <a:cubicBezTo>
                    <a:pt x="380" y="1938"/>
                    <a:pt x="901" y="2154"/>
                    <a:pt x="1424" y="2154"/>
                  </a:cubicBezTo>
                  <a:cubicBezTo>
                    <a:pt x="1739" y="2154"/>
                    <a:pt x="2055" y="2076"/>
                    <a:pt x="2341" y="1916"/>
                  </a:cubicBezTo>
                  <a:cubicBezTo>
                    <a:pt x="3739" y="1095"/>
                    <a:pt x="3192" y="1"/>
                    <a:pt x="3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7"/>
            <p:cNvSpPr/>
            <p:nvPr/>
          </p:nvSpPr>
          <p:spPr>
            <a:xfrm>
              <a:off x="4742000" y="2453225"/>
              <a:ext cx="153525" cy="105650"/>
            </a:xfrm>
            <a:custGeom>
              <a:avLst/>
              <a:gdLst/>
              <a:ahLst/>
              <a:cxnLst/>
              <a:rect l="l" t="t" r="r" b="b"/>
              <a:pathLst>
                <a:path w="6141" h="4226" extrusionOk="0">
                  <a:moveTo>
                    <a:pt x="6140" y="0"/>
                  </a:moveTo>
                  <a:cubicBezTo>
                    <a:pt x="4408" y="1550"/>
                    <a:pt x="2280" y="2584"/>
                    <a:pt x="0" y="2918"/>
                  </a:cubicBezTo>
                  <a:lnTo>
                    <a:pt x="183" y="4225"/>
                  </a:lnTo>
                  <a:cubicBezTo>
                    <a:pt x="5228" y="3830"/>
                    <a:pt x="6140" y="0"/>
                    <a:pt x="614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7"/>
            <p:cNvSpPr/>
            <p:nvPr/>
          </p:nvSpPr>
          <p:spPr>
            <a:xfrm>
              <a:off x="4984400" y="2094875"/>
              <a:ext cx="108250" cy="165550"/>
            </a:xfrm>
            <a:custGeom>
              <a:avLst/>
              <a:gdLst/>
              <a:ahLst/>
              <a:cxnLst/>
              <a:rect l="l" t="t" r="r" b="b"/>
              <a:pathLst>
                <a:path w="4330" h="6622" extrusionOk="0">
                  <a:moveTo>
                    <a:pt x="1351" y="1"/>
                  </a:moveTo>
                  <a:cubicBezTo>
                    <a:pt x="886" y="1"/>
                    <a:pt x="545" y="91"/>
                    <a:pt x="517" y="109"/>
                  </a:cubicBezTo>
                  <a:cubicBezTo>
                    <a:pt x="517" y="109"/>
                    <a:pt x="1" y="6218"/>
                    <a:pt x="1" y="6340"/>
                  </a:cubicBezTo>
                  <a:cubicBezTo>
                    <a:pt x="13" y="6388"/>
                    <a:pt x="699" y="6621"/>
                    <a:pt x="1517" y="6621"/>
                  </a:cubicBezTo>
                  <a:cubicBezTo>
                    <a:pt x="2768" y="6621"/>
                    <a:pt x="4330" y="6075"/>
                    <a:pt x="4256" y="3483"/>
                  </a:cubicBezTo>
                  <a:cubicBezTo>
                    <a:pt x="4192" y="486"/>
                    <a:pt x="2434" y="1"/>
                    <a:pt x="135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5016325" y="2130075"/>
              <a:ext cx="47125" cy="93675"/>
            </a:xfrm>
            <a:custGeom>
              <a:avLst/>
              <a:gdLst/>
              <a:ahLst/>
              <a:cxnLst/>
              <a:rect l="l" t="t" r="r" b="b"/>
              <a:pathLst>
                <a:path w="1885" h="3747" extrusionOk="0">
                  <a:moveTo>
                    <a:pt x="712" y="0"/>
                  </a:moveTo>
                  <a:cubicBezTo>
                    <a:pt x="595" y="0"/>
                    <a:pt x="495" y="54"/>
                    <a:pt x="395" y="130"/>
                  </a:cubicBezTo>
                  <a:cubicBezTo>
                    <a:pt x="304" y="190"/>
                    <a:pt x="243" y="281"/>
                    <a:pt x="243" y="403"/>
                  </a:cubicBezTo>
                  <a:cubicBezTo>
                    <a:pt x="213" y="585"/>
                    <a:pt x="274" y="646"/>
                    <a:pt x="304" y="646"/>
                  </a:cubicBezTo>
                  <a:cubicBezTo>
                    <a:pt x="304" y="646"/>
                    <a:pt x="274" y="555"/>
                    <a:pt x="335" y="433"/>
                  </a:cubicBezTo>
                  <a:cubicBezTo>
                    <a:pt x="407" y="289"/>
                    <a:pt x="536" y="202"/>
                    <a:pt x="677" y="202"/>
                  </a:cubicBezTo>
                  <a:cubicBezTo>
                    <a:pt x="714" y="202"/>
                    <a:pt x="752" y="208"/>
                    <a:pt x="790" y="221"/>
                  </a:cubicBezTo>
                  <a:cubicBezTo>
                    <a:pt x="1034" y="281"/>
                    <a:pt x="1277" y="494"/>
                    <a:pt x="1368" y="768"/>
                  </a:cubicBezTo>
                  <a:cubicBezTo>
                    <a:pt x="1520" y="1102"/>
                    <a:pt x="1581" y="1467"/>
                    <a:pt x="1581" y="1832"/>
                  </a:cubicBezTo>
                  <a:cubicBezTo>
                    <a:pt x="1581" y="2592"/>
                    <a:pt x="1216" y="3321"/>
                    <a:pt x="790" y="3503"/>
                  </a:cubicBezTo>
                  <a:cubicBezTo>
                    <a:pt x="699" y="3534"/>
                    <a:pt x="601" y="3549"/>
                    <a:pt x="502" y="3549"/>
                  </a:cubicBezTo>
                  <a:cubicBezTo>
                    <a:pt x="403" y="3549"/>
                    <a:pt x="304" y="3534"/>
                    <a:pt x="213" y="3503"/>
                  </a:cubicBezTo>
                  <a:cubicBezTo>
                    <a:pt x="91" y="3443"/>
                    <a:pt x="31" y="3412"/>
                    <a:pt x="31" y="3412"/>
                  </a:cubicBezTo>
                  <a:cubicBezTo>
                    <a:pt x="0" y="3412"/>
                    <a:pt x="31" y="3503"/>
                    <a:pt x="183" y="3625"/>
                  </a:cubicBezTo>
                  <a:cubicBezTo>
                    <a:pt x="304" y="3706"/>
                    <a:pt x="453" y="3747"/>
                    <a:pt x="610" y="3747"/>
                  </a:cubicBezTo>
                  <a:cubicBezTo>
                    <a:pt x="689" y="3747"/>
                    <a:pt x="770" y="3736"/>
                    <a:pt x="851" y="3716"/>
                  </a:cubicBezTo>
                  <a:cubicBezTo>
                    <a:pt x="1459" y="3503"/>
                    <a:pt x="1885" y="2683"/>
                    <a:pt x="1885" y="1832"/>
                  </a:cubicBezTo>
                  <a:cubicBezTo>
                    <a:pt x="1885" y="1406"/>
                    <a:pt x="1794" y="1011"/>
                    <a:pt x="1611" y="646"/>
                  </a:cubicBezTo>
                  <a:cubicBezTo>
                    <a:pt x="1459" y="312"/>
                    <a:pt x="1155" y="69"/>
                    <a:pt x="790" y="8"/>
                  </a:cubicBezTo>
                  <a:cubicBezTo>
                    <a:pt x="764" y="3"/>
                    <a:pt x="738" y="0"/>
                    <a:pt x="71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7"/>
            <p:cNvSpPr/>
            <p:nvPr/>
          </p:nvSpPr>
          <p:spPr>
            <a:xfrm>
              <a:off x="4507950" y="1900025"/>
              <a:ext cx="545625" cy="277350"/>
            </a:xfrm>
            <a:custGeom>
              <a:avLst/>
              <a:gdLst/>
              <a:ahLst/>
              <a:cxnLst/>
              <a:rect l="l" t="t" r="r" b="b"/>
              <a:pathLst>
                <a:path w="21825" h="11094" extrusionOk="0">
                  <a:moveTo>
                    <a:pt x="8937" y="0"/>
                  </a:moveTo>
                  <a:lnTo>
                    <a:pt x="3101" y="1459"/>
                  </a:lnTo>
                  <a:lnTo>
                    <a:pt x="0" y="3952"/>
                  </a:lnTo>
                  <a:lnTo>
                    <a:pt x="608" y="6657"/>
                  </a:lnTo>
                  <a:cubicBezTo>
                    <a:pt x="608" y="6657"/>
                    <a:pt x="1273" y="6872"/>
                    <a:pt x="2343" y="6872"/>
                  </a:cubicBezTo>
                  <a:cubicBezTo>
                    <a:pt x="3616" y="6872"/>
                    <a:pt x="5465" y="6567"/>
                    <a:pt x="7447" y="5228"/>
                  </a:cubicBezTo>
                  <a:cubicBezTo>
                    <a:pt x="9456" y="3837"/>
                    <a:pt x="11858" y="2883"/>
                    <a:pt x="12989" y="2883"/>
                  </a:cubicBezTo>
                  <a:cubicBezTo>
                    <a:pt x="13192" y="2883"/>
                    <a:pt x="13354" y="2914"/>
                    <a:pt x="13466" y="2979"/>
                  </a:cubicBezTo>
                  <a:cubicBezTo>
                    <a:pt x="14195" y="3374"/>
                    <a:pt x="14682" y="6018"/>
                    <a:pt x="17326" y="6444"/>
                  </a:cubicBezTo>
                  <a:cubicBezTo>
                    <a:pt x="17326" y="6444"/>
                    <a:pt x="17799" y="11093"/>
                    <a:pt x="19598" y="11093"/>
                  </a:cubicBezTo>
                  <a:cubicBezTo>
                    <a:pt x="19679" y="11093"/>
                    <a:pt x="19763" y="11084"/>
                    <a:pt x="19849" y="11064"/>
                  </a:cubicBezTo>
                  <a:cubicBezTo>
                    <a:pt x="21825" y="10608"/>
                    <a:pt x="19515" y="2948"/>
                    <a:pt x="19515" y="2948"/>
                  </a:cubicBezTo>
                  <a:lnTo>
                    <a:pt x="14438" y="274"/>
                  </a:lnTo>
                  <a:lnTo>
                    <a:pt x="89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4941100" y="1866825"/>
              <a:ext cx="49400" cy="27900"/>
            </a:xfrm>
            <a:custGeom>
              <a:avLst/>
              <a:gdLst/>
              <a:ahLst/>
              <a:cxnLst/>
              <a:rect l="l" t="t" r="r" b="b"/>
              <a:pathLst>
                <a:path w="1976" h="1116" extrusionOk="0">
                  <a:moveTo>
                    <a:pt x="1689" y="1"/>
                  </a:moveTo>
                  <a:cubicBezTo>
                    <a:pt x="952" y="1"/>
                    <a:pt x="296" y="415"/>
                    <a:pt x="0" y="1115"/>
                  </a:cubicBezTo>
                  <a:cubicBezTo>
                    <a:pt x="517" y="538"/>
                    <a:pt x="1216" y="143"/>
                    <a:pt x="1976" y="21"/>
                  </a:cubicBezTo>
                  <a:cubicBezTo>
                    <a:pt x="1879" y="7"/>
                    <a:pt x="1784" y="1"/>
                    <a:pt x="16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4929700" y="1824775"/>
              <a:ext cx="10650" cy="78300"/>
            </a:xfrm>
            <a:custGeom>
              <a:avLst/>
              <a:gdLst/>
              <a:ahLst/>
              <a:cxnLst/>
              <a:rect l="l" t="t" r="r" b="b"/>
              <a:pathLst>
                <a:path w="426" h="3132" extrusionOk="0">
                  <a:moveTo>
                    <a:pt x="91" y="1"/>
                  </a:moveTo>
                  <a:lnTo>
                    <a:pt x="91" y="1"/>
                  </a:lnTo>
                  <a:cubicBezTo>
                    <a:pt x="30" y="31"/>
                    <a:pt x="213" y="730"/>
                    <a:pt x="213" y="1581"/>
                  </a:cubicBezTo>
                  <a:cubicBezTo>
                    <a:pt x="182" y="2098"/>
                    <a:pt x="122" y="2615"/>
                    <a:pt x="0" y="3132"/>
                  </a:cubicBezTo>
                  <a:cubicBezTo>
                    <a:pt x="91" y="3010"/>
                    <a:pt x="182" y="2858"/>
                    <a:pt x="243" y="2706"/>
                  </a:cubicBezTo>
                  <a:cubicBezTo>
                    <a:pt x="365" y="2341"/>
                    <a:pt x="426" y="1946"/>
                    <a:pt x="426" y="1581"/>
                  </a:cubicBezTo>
                  <a:cubicBezTo>
                    <a:pt x="426" y="1034"/>
                    <a:pt x="304" y="487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4582425" y="2173525"/>
              <a:ext cx="36500" cy="35025"/>
            </a:xfrm>
            <a:custGeom>
              <a:avLst/>
              <a:gdLst/>
              <a:ahLst/>
              <a:cxnLst/>
              <a:rect l="l" t="t" r="r" b="b"/>
              <a:pathLst>
                <a:path w="1460" h="1401" extrusionOk="0">
                  <a:moveTo>
                    <a:pt x="680" y="1"/>
                  </a:moveTo>
                  <a:cubicBezTo>
                    <a:pt x="307" y="1"/>
                    <a:pt x="0" y="323"/>
                    <a:pt x="0" y="702"/>
                  </a:cubicBezTo>
                  <a:cubicBezTo>
                    <a:pt x="0" y="1097"/>
                    <a:pt x="365" y="1401"/>
                    <a:pt x="760" y="1401"/>
                  </a:cubicBezTo>
                  <a:cubicBezTo>
                    <a:pt x="1155" y="1401"/>
                    <a:pt x="1459" y="1097"/>
                    <a:pt x="1459" y="702"/>
                  </a:cubicBezTo>
                  <a:cubicBezTo>
                    <a:pt x="1459" y="306"/>
                    <a:pt x="1125" y="2"/>
                    <a:pt x="730" y="2"/>
                  </a:cubicBezTo>
                  <a:cubicBezTo>
                    <a:pt x="713" y="1"/>
                    <a:pt x="696" y="1"/>
                    <a:pt x="6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4580900" y="2155975"/>
              <a:ext cx="73725" cy="21725"/>
            </a:xfrm>
            <a:custGeom>
              <a:avLst/>
              <a:gdLst/>
              <a:ahLst/>
              <a:cxnLst/>
              <a:rect l="l" t="t" r="r" b="b"/>
              <a:pathLst>
                <a:path w="2949" h="869" extrusionOk="0">
                  <a:moveTo>
                    <a:pt x="1528" y="1"/>
                  </a:moveTo>
                  <a:cubicBezTo>
                    <a:pt x="1485" y="1"/>
                    <a:pt x="1442" y="2"/>
                    <a:pt x="1399" y="5"/>
                  </a:cubicBezTo>
                  <a:cubicBezTo>
                    <a:pt x="1004" y="36"/>
                    <a:pt x="608" y="188"/>
                    <a:pt x="304" y="431"/>
                  </a:cubicBezTo>
                  <a:cubicBezTo>
                    <a:pt x="61" y="644"/>
                    <a:pt x="0" y="796"/>
                    <a:pt x="31" y="856"/>
                  </a:cubicBezTo>
                  <a:cubicBezTo>
                    <a:pt x="39" y="865"/>
                    <a:pt x="51" y="868"/>
                    <a:pt x="67" y="868"/>
                  </a:cubicBezTo>
                  <a:cubicBezTo>
                    <a:pt x="223" y="868"/>
                    <a:pt x="738" y="489"/>
                    <a:pt x="1429" y="461"/>
                  </a:cubicBezTo>
                  <a:cubicBezTo>
                    <a:pt x="1461" y="460"/>
                    <a:pt x="1492" y="460"/>
                    <a:pt x="1523" y="460"/>
                  </a:cubicBezTo>
                  <a:cubicBezTo>
                    <a:pt x="2181" y="460"/>
                    <a:pt x="2696" y="719"/>
                    <a:pt x="2848" y="719"/>
                  </a:cubicBezTo>
                  <a:cubicBezTo>
                    <a:pt x="2868" y="719"/>
                    <a:pt x="2881" y="715"/>
                    <a:pt x="2888" y="704"/>
                  </a:cubicBezTo>
                  <a:cubicBezTo>
                    <a:pt x="2949" y="644"/>
                    <a:pt x="2827" y="492"/>
                    <a:pt x="2584" y="309"/>
                  </a:cubicBezTo>
                  <a:cubicBezTo>
                    <a:pt x="2257" y="118"/>
                    <a:pt x="1905" y="1"/>
                    <a:pt x="15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4773900" y="2162875"/>
              <a:ext cx="37275" cy="35050"/>
            </a:xfrm>
            <a:custGeom>
              <a:avLst/>
              <a:gdLst/>
              <a:ahLst/>
              <a:cxnLst/>
              <a:rect l="l" t="t" r="r" b="b"/>
              <a:pathLst>
                <a:path w="1491" h="1402" extrusionOk="0">
                  <a:moveTo>
                    <a:pt x="781" y="1"/>
                  </a:moveTo>
                  <a:cubicBezTo>
                    <a:pt x="764" y="1"/>
                    <a:pt x="747" y="2"/>
                    <a:pt x="730" y="3"/>
                  </a:cubicBezTo>
                  <a:cubicBezTo>
                    <a:pt x="335" y="3"/>
                    <a:pt x="1" y="337"/>
                    <a:pt x="31" y="732"/>
                  </a:cubicBezTo>
                  <a:cubicBezTo>
                    <a:pt x="62" y="1128"/>
                    <a:pt x="396" y="1401"/>
                    <a:pt x="791" y="1401"/>
                  </a:cubicBezTo>
                  <a:cubicBezTo>
                    <a:pt x="1186" y="1371"/>
                    <a:pt x="1490" y="1067"/>
                    <a:pt x="1490" y="672"/>
                  </a:cubicBezTo>
                  <a:cubicBezTo>
                    <a:pt x="1432" y="295"/>
                    <a:pt x="1126" y="1"/>
                    <a:pt x="7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4767825" y="2143750"/>
              <a:ext cx="74500" cy="23300"/>
            </a:xfrm>
            <a:custGeom>
              <a:avLst/>
              <a:gdLst/>
              <a:ahLst/>
              <a:cxnLst/>
              <a:rect l="l" t="t" r="r" b="b"/>
              <a:pathLst>
                <a:path w="2980" h="932" extrusionOk="0">
                  <a:moveTo>
                    <a:pt x="1568" y="1"/>
                  </a:moveTo>
                  <a:cubicBezTo>
                    <a:pt x="1503" y="1"/>
                    <a:pt x="1436" y="3"/>
                    <a:pt x="1369" y="8"/>
                  </a:cubicBezTo>
                  <a:cubicBezTo>
                    <a:pt x="973" y="38"/>
                    <a:pt x="578" y="221"/>
                    <a:pt x="274" y="494"/>
                  </a:cubicBezTo>
                  <a:cubicBezTo>
                    <a:pt x="92" y="707"/>
                    <a:pt x="1" y="890"/>
                    <a:pt x="62" y="920"/>
                  </a:cubicBezTo>
                  <a:cubicBezTo>
                    <a:pt x="70" y="928"/>
                    <a:pt x="81" y="932"/>
                    <a:pt x="96" y="932"/>
                  </a:cubicBezTo>
                  <a:cubicBezTo>
                    <a:pt x="248" y="932"/>
                    <a:pt x="738" y="547"/>
                    <a:pt x="1429" y="464"/>
                  </a:cubicBezTo>
                  <a:cubicBezTo>
                    <a:pt x="1496" y="459"/>
                    <a:pt x="1561" y="457"/>
                    <a:pt x="1625" y="457"/>
                  </a:cubicBezTo>
                  <a:cubicBezTo>
                    <a:pt x="2226" y="457"/>
                    <a:pt x="2693" y="662"/>
                    <a:pt x="2843" y="662"/>
                  </a:cubicBezTo>
                  <a:cubicBezTo>
                    <a:pt x="2866" y="662"/>
                    <a:pt x="2881" y="657"/>
                    <a:pt x="2888" y="646"/>
                  </a:cubicBezTo>
                  <a:cubicBezTo>
                    <a:pt x="2980" y="525"/>
                    <a:pt x="2828" y="434"/>
                    <a:pt x="2554" y="251"/>
                  </a:cubicBezTo>
                  <a:cubicBezTo>
                    <a:pt x="2247" y="72"/>
                    <a:pt x="1918" y="1"/>
                    <a:pt x="1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4660675" y="2155325"/>
              <a:ext cx="51700" cy="165900"/>
            </a:xfrm>
            <a:custGeom>
              <a:avLst/>
              <a:gdLst/>
              <a:ahLst/>
              <a:cxnLst/>
              <a:rect l="l" t="t" r="r" b="b"/>
              <a:pathLst>
                <a:path w="2068" h="6636" extrusionOk="0">
                  <a:moveTo>
                    <a:pt x="1792" y="1"/>
                  </a:moveTo>
                  <a:cubicBezTo>
                    <a:pt x="1694" y="1"/>
                    <a:pt x="1151" y="1782"/>
                    <a:pt x="548" y="3983"/>
                  </a:cubicBezTo>
                  <a:cubicBezTo>
                    <a:pt x="396" y="4560"/>
                    <a:pt x="244" y="5077"/>
                    <a:pt x="123" y="5563"/>
                  </a:cubicBezTo>
                  <a:cubicBezTo>
                    <a:pt x="1" y="5837"/>
                    <a:pt x="1" y="6111"/>
                    <a:pt x="92" y="6354"/>
                  </a:cubicBezTo>
                  <a:cubicBezTo>
                    <a:pt x="153" y="6506"/>
                    <a:pt x="305" y="6597"/>
                    <a:pt x="457" y="6627"/>
                  </a:cubicBezTo>
                  <a:lnTo>
                    <a:pt x="791" y="6627"/>
                  </a:lnTo>
                  <a:cubicBezTo>
                    <a:pt x="867" y="6633"/>
                    <a:pt x="942" y="6635"/>
                    <a:pt x="1017" y="6635"/>
                  </a:cubicBezTo>
                  <a:cubicBezTo>
                    <a:pt x="1368" y="6635"/>
                    <a:pt x="1718" y="6581"/>
                    <a:pt x="2068" y="6506"/>
                  </a:cubicBezTo>
                  <a:cubicBezTo>
                    <a:pt x="1749" y="6437"/>
                    <a:pt x="1430" y="6403"/>
                    <a:pt x="1110" y="6403"/>
                  </a:cubicBezTo>
                  <a:cubicBezTo>
                    <a:pt x="1004" y="6403"/>
                    <a:pt x="898" y="6407"/>
                    <a:pt x="791" y="6414"/>
                  </a:cubicBezTo>
                  <a:cubicBezTo>
                    <a:pt x="579" y="6414"/>
                    <a:pt x="427" y="6384"/>
                    <a:pt x="366" y="6262"/>
                  </a:cubicBezTo>
                  <a:cubicBezTo>
                    <a:pt x="305" y="6050"/>
                    <a:pt x="335" y="5837"/>
                    <a:pt x="427" y="5655"/>
                  </a:cubicBezTo>
                  <a:cubicBezTo>
                    <a:pt x="579" y="5168"/>
                    <a:pt x="700" y="4621"/>
                    <a:pt x="882" y="4074"/>
                  </a:cubicBezTo>
                  <a:cubicBezTo>
                    <a:pt x="1490" y="1855"/>
                    <a:pt x="1886" y="1"/>
                    <a:pt x="1794" y="1"/>
                  </a:cubicBezTo>
                  <a:cubicBezTo>
                    <a:pt x="1794" y="1"/>
                    <a:pt x="1793" y="1"/>
                    <a:pt x="17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4756425" y="2089975"/>
              <a:ext cx="91225" cy="22325"/>
            </a:xfrm>
            <a:custGeom>
              <a:avLst/>
              <a:gdLst/>
              <a:ahLst/>
              <a:cxnLst/>
              <a:rect l="l" t="t" r="r" b="b"/>
              <a:pathLst>
                <a:path w="3649" h="893" extrusionOk="0">
                  <a:moveTo>
                    <a:pt x="1786" y="1"/>
                  </a:moveTo>
                  <a:cubicBezTo>
                    <a:pt x="1335" y="1"/>
                    <a:pt x="882" y="100"/>
                    <a:pt x="457" y="305"/>
                  </a:cubicBezTo>
                  <a:cubicBezTo>
                    <a:pt x="153" y="457"/>
                    <a:pt x="1" y="639"/>
                    <a:pt x="31" y="761"/>
                  </a:cubicBezTo>
                  <a:cubicBezTo>
                    <a:pt x="65" y="829"/>
                    <a:pt x="198" y="851"/>
                    <a:pt x="398" y="851"/>
                  </a:cubicBezTo>
                  <a:cubicBezTo>
                    <a:pt x="732" y="851"/>
                    <a:pt x="1255" y="791"/>
                    <a:pt x="1825" y="791"/>
                  </a:cubicBezTo>
                  <a:cubicBezTo>
                    <a:pt x="2410" y="811"/>
                    <a:pt x="2933" y="893"/>
                    <a:pt x="3264" y="893"/>
                  </a:cubicBezTo>
                  <a:cubicBezTo>
                    <a:pt x="3449" y="893"/>
                    <a:pt x="3574" y="867"/>
                    <a:pt x="3618" y="791"/>
                  </a:cubicBezTo>
                  <a:cubicBezTo>
                    <a:pt x="3648" y="700"/>
                    <a:pt x="3527" y="518"/>
                    <a:pt x="3192" y="335"/>
                  </a:cubicBezTo>
                  <a:cubicBezTo>
                    <a:pt x="2752" y="115"/>
                    <a:pt x="2270" y="1"/>
                    <a:pt x="17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7"/>
            <p:cNvSpPr/>
            <p:nvPr/>
          </p:nvSpPr>
          <p:spPr>
            <a:xfrm>
              <a:off x="4577100" y="2101025"/>
              <a:ext cx="69175" cy="25175"/>
            </a:xfrm>
            <a:custGeom>
              <a:avLst/>
              <a:gdLst/>
              <a:ahLst/>
              <a:cxnLst/>
              <a:rect l="l" t="t" r="r" b="b"/>
              <a:pathLst>
                <a:path w="2767" h="1007" extrusionOk="0">
                  <a:moveTo>
                    <a:pt x="1533" y="0"/>
                  </a:moveTo>
                  <a:cubicBezTo>
                    <a:pt x="1076" y="0"/>
                    <a:pt x="625" y="157"/>
                    <a:pt x="274" y="471"/>
                  </a:cubicBezTo>
                  <a:cubicBezTo>
                    <a:pt x="92" y="684"/>
                    <a:pt x="0" y="866"/>
                    <a:pt x="92" y="957"/>
                  </a:cubicBezTo>
                  <a:cubicBezTo>
                    <a:pt x="127" y="992"/>
                    <a:pt x="182" y="1006"/>
                    <a:pt x="253" y="1006"/>
                  </a:cubicBezTo>
                  <a:cubicBezTo>
                    <a:pt x="489" y="1006"/>
                    <a:pt x="908" y="852"/>
                    <a:pt x="1399" y="805"/>
                  </a:cubicBezTo>
                  <a:cubicBezTo>
                    <a:pt x="2037" y="744"/>
                    <a:pt x="2614" y="805"/>
                    <a:pt x="2706" y="623"/>
                  </a:cubicBezTo>
                  <a:cubicBezTo>
                    <a:pt x="2766" y="532"/>
                    <a:pt x="2645" y="349"/>
                    <a:pt x="2402" y="197"/>
                  </a:cubicBezTo>
                  <a:cubicBezTo>
                    <a:pt x="2127" y="66"/>
                    <a:pt x="1829" y="0"/>
                    <a:pt x="15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1127950" y="2980575"/>
              <a:ext cx="1943825" cy="1305525"/>
            </a:xfrm>
            <a:custGeom>
              <a:avLst/>
              <a:gdLst/>
              <a:ahLst/>
              <a:cxnLst/>
              <a:rect l="l" t="t" r="r" b="b"/>
              <a:pathLst>
                <a:path w="77753" h="52221" extrusionOk="0">
                  <a:moveTo>
                    <a:pt x="58694" y="1"/>
                  </a:moveTo>
                  <a:lnTo>
                    <a:pt x="1095" y="31"/>
                  </a:lnTo>
                  <a:cubicBezTo>
                    <a:pt x="456" y="31"/>
                    <a:pt x="0" y="700"/>
                    <a:pt x="244" y="1308"/>
                  </a:cubicBezTo>
                  <a:lnTo>
                    <a:pt x="20609" y="52220"/>
                  </a:lnTo>
                  <a:lnTo>
                    <a:pt x="77753" y="52220"/>
                  </a:lnTo>
                  <a:lnTo>
                    <a:pt x="59576" y="639"/>
                  </a:lnTo>
                  <a:cubicBezTo>
                    <a:pt x="59454" y="244"/>
                    <a:pt x="59090" y="1"/>
                    <a:pt x="5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1208500" y="3029975"/>
              <a:ext cx="1800200" cy="1166450"/>
            </a:xfrm>
            <a:custGeom>
              <a:avLst/>
              <a:gdLst/>
              <a:ahLst/>
              <a:cxnLst/>
              <a:rect l="l" t="t" r="r" b="b"/>
              <a:pathLst>
                <a:path w="72008" h="46658" extrusionOk="0">
                  <a:moveTo>
                    <a:pt x="639" y="0"/>
                  </a:moveTo>
                  <a:cubicBezTo>
                    <a:pt x="274" y="0"/>
                    <a:pt x="0" y="365"/>
                    <a:pt x="152" y="730"/>
                  </a:cubicBezTo>
                  <a:lnTo>
                    <a:pt x="18846" y="46323"/>
                  </a:lnTo>
                  <a:cubicBezTo>
                    <a:pt x="18937" y="46506"/>
                    <a:pt x="19119" y="46658"/>
                    <a:pt x="19332" y="46658"/>
                  </a:cubicBezTo>
                  <a:lnTo>
                    <a:pt x="71400" y="46658"/>
                  </a:lnTo>
                  <a:cubicBezTo>
                    <a:pt x="71765" y="46658"/>
                    <a:pt x="72008" y="46293"/>
                    <a:pt x="71886" y="45958"/>
                  </a:cubicBezTo>
                  <a:lnTo>
                    <a:pt x="55320" y="365"/>
                  </a:lnTo>
                  <a:cubicBezTo>
                    <a:pt x="55260" y="152"/>
                    <a:pt x="55047" y="0"/>
                    <a:pt x="548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1643150" y="4196400"/>
              <a:ext cx="1941550" cy="89700"/>
            </a:xfrm>
            <a:custGeom>
              <a:avLst/>
              <a:gdLst/>
              <a:ahLst/>
              <a:cxnLst/>
              <a:rect l="l" t="t" r="r" b="b"/>
              <a:pathLst>
                <a:path w="77662" h="3588" extrusionOk="0">
                  <a:moveTo>
                    <a:pt x="2098" y="1"/>
                  </a:moveTo>
                  <a:lnTo>
                    <a:pt x="1" y="3587"/>
                  </a:lnTo>
                  <a:lnTo>
                    <a:pt x="77662" y="3587"/>
                  </a:lnTo>
                  <a:lnTo>
                    <a:pt x="77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2874950" y="2636200"/>
              <a:ext cx="1036500" cy="1161925"/>
            </a:xfrm>
            <a:custGeom>
              <a:avLst/>
              <a:gdLst/>
              <a:ahLst/>
              <a:cxnLst/>
              <a:rect l="l" t="t" r="r" b="b"/>
              <a:pathLst>
                <a:path w="41460" h="46477" extrusionOk="0">
                  <a:moveTo>
                    <a:pt x="37136" y="1"/>
                  </a:moveTo>
                  <a:cubicBezTo>
                    <a:pt x="37035" y="1"/>
                    <a:pt x="36925" y="23"/>
                    <a:pt x="36809" y="67"/>
                  </a:cubicBezTo>
                  <a:cubicBezTo>
                    <a:pt x="36293" y="280"/>
                    <a:pt x="34834" y="4596"/>
                    <a:pt x="34438" y="5994"/>
                  </a:cubicBezTo>
                  <a:cubicBezTo>
                    <a:pt x="34226" y="6754"/>
                    <a:pt x="33831" y="8274"/>
                    <a:pt x="33314" y="9125"/>
                  </a:cubicBezTo>
                  <a:cubicBezTo>
                    <a:pt x="33115" y="9478"/>
                    <a:pt x="32892" y="9706"/>
                    <a:pt x="32662" y="9706"/>
                  </a:cubicBezTo>
                  <a:cubicBezTo>
                    <a:pt x="32436" y="9706"/>
                    <a:pt x="32202" y="9485"/>
                    <a:pt x="31976" y="8943"/>
                  </a:cubicBezTo>
                  <a:cubicBezTo>
                    <a:pt x="30913" y="6572"/>
                    <a:pt x="29241" y="5143"/>
                    <a:pt x="28542" y="5052"/>
                  </a:cubicBezTo>
                  <a:cubicBezTo>
                    <a:pt x="28512" y="5048"/>
                    <a:pt x="28482" y="5046"/>
                    <a:pt x="28453" y="5046"/>
                  </a:cubicBezTo>
                  <a:cubicBezTo>
                    <a:pt x="27813" y="5046"/>
                    <a:pt x="27504" y="5987"/>
                    <a:pt x="28086" y="6511"/>
                  </a:cubicBezTo>
                  <a:cubicBezTo>
                    <a:pt x="28663" y="7149"/>
                    <a:pt x="29180" y="7879"/>
                    <a:pt x="29575" y="8669"/>
                  </a:cubicBezTo>
                  <a:cubicBezTo>
                    <a:pt x="29909" y="9277"/>
                    <a:pt x="30153" y="9946"/>
                    <a:pt x="30274" y="10645"/>
                  </a:cubicBezTo>
                  <a:cubicBezTo>
                    <a:pt x="30365" y="11253"/>
                    <a:pt x="30426" y="11769"/>
                    <a:pt x="30487" y="12256"/>
                  </a:cubicBezTo>
                  <a:cubicBezTo>
                    <a:pt x="30639" y="13441"/>
                    <a:pt x="30609" y="14657"/>
                    <a:pt x="30457" y="15842"/>
                  </a:cubicBezTo>
                  <a:lnTo>
                    <a:pt x="16110" y="32742"/>
                  </a:lnTo>
                  <a:lnTo>
                    <a:pt x="12979" y="21314"/>
                  </a:lnTo>
                  <a:lnTo>
                    <a:pt x="12705" y="20432"/>
                  </a:lnTo>
                  <a:lnTo>
                    <a:pt x="395" y="25022"/>
                  </a:lnTo>
                  <a:cubicBezTo>
                    <a:pt x="0" y="25113"/>
                    <a:pt x="3040" y="34080"/>
                    <a:pt x="4955" y="39642"/>
                  </a:cubicBezTo>
                  <a:cubicBezTo>
                    <a:pt x="5897" y="42408"/>
                    <a:pt x="7964" y="44627"/>
                    <a:pt x="10669" y="45721"/>
                  </a:cubicBezTo>
                  <a:cubicBezTo>
                    <a:pt x="11916" y="46231"/>
                    <a:pt x="13216" y="46476"/>
                    <a:pt x="14500" y="46476"/>
                  </a:cubicBezTo>
                  <a:cubicBezTo>
                    <a:pt x="17662" y="46476"/>
                    <a:pt x="20730" y="44989"/>
                    <a:pt x="22675" y="42287"/>
                  </a:cubicBezTo>
                  <a:lnTo>
                    <a:pt x="38025" y="20067"/>
                  </a:lnTo>
                  <a:lnTo>
                    <a:pt x="37691" y="19824"/>
                  </a:lnTo>
                  <a:lnTo>
                    <a:pt x="37995" y="19976"/>
                  </a:lnTo>
                  <a:lnTo>
                    <a:pt x="40062" y="16420"/>
                  </a:lnTo>
                  <a:cubicBezTo>
                    <a:pt x="40062" y="16420"/>
                    <a:pt x="41460" y="14566"/>
                    <a:pt x="40518" y="12438"/>
                  </a:cubicBezTo>
                  <a:cubicBezTo>
                    <a:pt x="39545" y="10310"/>
                    <a:pt x="36961" y="7879"/>
                    <a:pt x="36961" y="7879"/>
                  </a:cubicBezTo>
                  <a:cubicBezTo>
                    <a:pt x="36201" y="7666"/>
                    <a:pt x="37204" y="3380"/>
                    <a:pt x="37630" y="1952"/>
                  </a:cubicBezTo>
                  <a:cubicBezTo>
                    <a:pt x="38019" y="733"/>
                    <a:pt x="37722" y="1"/>
                    <a:pt x="37136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7"/>
            <p:cNvSpPr/>
            <p:nvPr/>
          </p:nvSpPr>
          <p:spPr>
            <a:xfrm>
              <a:off x="3754125" y="2833150"/>
              <a:ext cx="73750" cy="138475"/>
            </a:xfrm>
            <a:custGeom>
              <a:avLst/>
              <a:gdLst/>
              <a:ahLst/>
              <a:cxnLst/>
              <a:rect l="l" t="t" r="r" b="b"/>
              <a:pathLst>
                <a:path w="2950" h="5539" extrusionOk="0">
                  <a:moveTo>
                    <a:pt x="1551" y="1"/>
                  </a:moveTo>
                  <a:cubicBezTo>
                    <a:pt x="1460" y="122"/>
                    <a:pt x="1399" y="244"/>
                    <a:pt x="1369" y="396"/>
                  </a:cubicBezTo>
                  <a:cubicBezTo>
                    <a:pt x="1247" y="639"/>
                    <a:pt x="1065" y="1004"/>
                    <a:pt x="913" y="1490"/>
                  </a:cubicBezTo>
                  <a:cubicBezTo>
                    <a:pt x="730" y="1946"/>
                    <a:pt x="518" y="2524"/>
                    <a:pt x="335" y="3162"/>
                  </a:cubicBezTo>
                  <a:cubicBezTo>
                    <a:pt x="244" y="3466"/>
                    <a:pt x="153" y="3800"/>
                    <a:pt x="62" y="4165"/>
                  </a:cubicBezTo>
                  <a:cubicBezTo>
                    <a:pt x="31" y="4347"/>
                    <a:pt x="1" y="4530"/>
                    <a:pt x="1" y="4743"/>
                  </a:cubicBezTo>
                  <a:cubicBezTo>
                    <a:pt x="1" y="4925"/>
                    <a:pt x="92" y="5138"/>
                    <a:pt x="214" y="5320"/>
                  </a:cubicBezTo>
                  <a:cubicBezTo>
                    <a:pt x="346" y="5452"/>
                    <a:pt x="524" y="5539"/>
                    <a:pt x="729" y="5539"/>
                  </a:cubicBezTo>
                  <a:cubicBezTo>
                    <a:pt x="759" y="5539"/>
                    <a:pt x="790" y="5537"/>
                    <a:pt x="822" y="5533"/>
                  </a:cubicBezTo>
                  <a:cubicBezTo>
                    <a:pt x="1034" y="5502"/>
                    <a:pt x="1217" y="5411"/>
                    <a:pt x="1338" y="5229"/>
                  </a:cubicBezTo>
                  <a:cubicBezTo>
                    <a:pt x="1551" y="4955"/>
                    <a:pt x="1703" y="4621"/>
                    <a:pt x="1825" y="4287"/>
                  </a:cubicBezTo>
                  <a:lnTo>
                    <a:pt x="2433" y="2645"/>
                  </a:lnTo>
                  <a:lnTo>
                    <a:pt x="2828" y="1521"/>
                  </a:lnTo>
                  <a:cubicBezTo>
                    <a:pt x="2889" y="1369"/>
                    <a:pt x="2919" y="1247"/>
                    <a:pt x="2949" y="1095"/>
                  </a:cubicBezTo>
                  <a:lnTo>
                    <a:pt x="2949" y="1095"/>
                  </a:lnTo>
                  <a:cubicBezTo>
                    <a:pt x="2889" y="1217"/>
                    <a:pt x="2828" y="1369"/>
                    <a:pt x="2767" y="1521"/>
                  </a:cubicBezTo>
                  <a:lnTo>
                    <a:pt x="2311" y="2584"/>
                  </a:lnTo>
                  <a:lnTo>
                    <a:pt x="1642" y="4226"/>
                  </a:lnTo>
                  <a:cubicBezTo>
                    <a:pt x="1551" y="4530"/>
                    <a:pt x="1399" y="4834"/>
                    <a:pt x="1217" y="5107"/>
                  </a:cubicBezTo>
                  <a:cubicBezTo>
                    <a:pt x="1095" y="5229"/>
                    <a:pt x="974" y="5320"/>
                    <a:pt x="791" y="5350"/>
                  </a:cubicBezTo>
                  <a:cubicBezTo>
                    <a:pt x="771" y="5354"/>
                    <a:pt x="751" y="5356"/>
                    <a:pt x="731" y="5356"/>
                  </a:cubicBezTo>
                  <a:cubicBezTo>
                    <a:pt x="600" y="5356"/>
                    <a:pt x="475" y="5274"/>
                    <a:pt x="396" y="5168"/>
                  </a:cubicBezTo>
                  <a:cubicBezTo>
                    <a:pt x="214" y="4895"/>
                    <a:pt x="153" y="4530"/>
                    <a:pt x="274" y="4195"/>
                  </a:cubicBezTo>
                  <a:cubicBezTo>
                    <a:pt x="366" y="3861"/>
                    <a:pt x="457" y="3527"/>
                    <a:pt x="518" y="3192"/>
                  </a:cubicBezTo>
                  <a:cubicBezTo>
                    <a:pt x="700" y="2584"/>
                    <a:pt x="913" y="2007"/>
                    <a:pt x="1034" y="1521"/>
                  </a:cubicBezTo>
                  <a:cubicBezTo>
                    <a:pt x="1186" y="1065"/>
                    <a:pt x="1338" y="670"/>
                    <a:pt x="1430" y="426"/>
                  </a:cubicBezTo>
                  <a:cubicBezTo>
                    <a:pt x="1490" y="274"/>
                    <a:pt x="1521" y="153"/>
                    <a:pt x="155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7"/>
            <p:cNvSpPr/>
            <p:nvPr/>
          </p:nvSpPr>
          <p:spPr>
            <a:xfrm>
              <a:off x="3789850" y="2873425"/>
              <a:ext cx="74500" cy="121625"/>
            </a:xfrm>
            <a:custGeom>
              <a:avLst/>
              <a:gdLst/>
              <a:ahLst/>
              <a:cxnLst/>
              <a:rect l="l" t="t" r="r" b="b"/>
              <a:pathLst>
                <a:path w="2980" h="4865" extrusionOk="0">
                  <a:moveTo>
                    <a:pt x="1368" y="1"/>
                  </a:moveTo>
                  <a:lnTo>
                    <a:pt x="1368" y="1"/>
                  </a:lnTo>
                  <a:cubicBezTo>
                    <a:pt x="1277" y="122"/>
                    <a:pt x="1216" y="214"/>
                    <a:pt x="1186" y="335"/>
                  </a:cubicBezTo>
                  <a:cubicBezTo>
                    <a:pt x="1064" y="548"/>
                    <a:pt x="912" y="882"/>
                    <a:pt x="730" y="1277"/>
                  </a:cubicBezTo>
                  <a:cubicBezTo>
                    <a:pt x="517" y="1764"/>
                    <a:pt x="365" y="2250"/>
                    <a:pt x="213" y="2736"/>
                  </a:cubicBezTo>
                  <a:cubicBezTo>
                    <a:pt x="122" y="3040"/>
                    <a:pt x="61" y="3344"/>
                    <a:pt x="31" y="3648"/>
                  </a:cubicBezTo>
                  <a:cubicBezTo>
                    <a:pt x="1" y="4013"/>
                    <a:pt x="92" y="4378"/>
                    <a:pt x="335" y="4621"/>
                  </a:cubicBezTo>
                  <a:cubicBezTo>
                    <a:pt x="487" y="4773"/>
                    <a:pt x="669" y="4834"/>
                    <a:pt x="852" y="4864"/>
                  </a:cubicBezTo>
                  <a:cubicBezTo>
                    <a:pt x="1034" y="4864"/>
                    <a:pt x="1216" y="4803"/>
                    <a:pt x="1368" y="4712"/>
                  </a:cubicBezTo>
                  <a:cubicBezTo>
                    <a:pt x="1611" y="4530"/>
                    <a:pt x="1824" y="4256"/>
                    <a:pt x="1946" y="3952"/>
                  </a:cubicBezTo>
                  <a:cubicBezTo>
                    <a:pt x="2159" y="3405"/>
                    <a:pt x="2311" y="2919"/>
                    <a:pt x="2493" y="2524"/>
                  </a:cubicBezTo>
                  <a:cubicBezTo>
                    <a:pt x="2675" y="2098"/>
                    <a:pt x="2797" y="1764"/>
                    <a:pt x="2888" y="1551"/>
                  </a:cubicBezTo>
                  <a:cubicBezTo>
                    <a:pt x="2919" y="1429"/>
                    <a:pt x="2949" y="1277"/>
                    <a:pt x="2979" y="1156"/>
                  </a:cubicBezTo>
                  <a:lnTo>
                    <a:pt x="2979" y="1156"/>
                  </a:lnTo>
                  <a:cubicBezTo>
                    <a:pt x="2888" y="1247"/>
                    <a:pt x="2827" y="1369"/>
                    <a:pt x="2767" y="1490"/>
                  </a:cubicBezTo>
                  <a:cubicBezTo>
                    <a:pt x="2675" y="1733"/>
                    <a:pt x="2523" y="2037"/>
                    <a:pt x="2341" y="2463"/>
                  </a:cubicBezTo>
                  <a:lnTo>
                    <a:pt x="1763" y="3861"/>
                  </a:lnTo>
                  <a:cubicBezTo>
                    <a:pt x="1642" y="4135"/>
                    <a:pt x="1460" y="4378"/>
                    <a:pt x="1247" y="4530"/>
                  </a:cubicBezTo>
                  <a:cubicBezTo>
                    <a:pt x="1135" y="4613"/>
                    <a:pt x="1011" y="4652"/>
                    <a:pt x="888" y="4652"/>
                  </a:cubicBezTo>
                  <a:cubicBezTo>
                    <a:pt x="744" y="4652"/>
                    <a:pt x="602" y="4598"/>
                    <a:pt x="487" y="4499"/>
                  </a:cubicBezTo>
                  <a:cubicBezTo>
                    <a:pt x="274" y="4256"/>
                    <a:pt x="183" y="3952"/>
                    <a:pt x="244" y="3648"/>
                  </a:cubicBezTo>
                  <a:cubicBezTo>
                    <a:pt x="274" y="3375"/>
                    <a:pt x="304" y="3071"/>
                    <a:pt x="396" y="2797"/>
                  </a:cubicBezTo>
                  <a:cubicBezTo>
                    <a:pt x="517" y="2280"/>
                    <a:pt x="669" y="1794"/>
                    <a:pt x="852" y="1338"/>
                  </a:cubicBezTo>
                  <a:cubicBezTo>
                    <a:pt x="1186" y="518"/>
                    <a:pt x="1399" y="1"/>
                    <a:pt x="1368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3830875" y="2918275"/>
              <a:ext cx="53225" cy="98425"/>
            </a:xfrm>
            <a:custGeom>
              <a:avLst/>
              <a:gdLst/>
              <a:ahLst/>
              <a:cxnLst/>
              <a:rect l="l" t="t" r="r" b="b"/>
              <a:pathLst>
                <a:path w="2129" h="3937" extrusionOk="0">
                  <a:moveTo>
                    <a:pt x="1217" y="0"/>
                  </a:moveTo>
                  <a:cubicBezTo>
                    <a:pt x="1186" y="0"/>
                    <a:pt x="1126" y="61"/>
                    <a:pt x="1004" y="213"/>
                  </a:cubicBezTo>
                  <a:cubicBezTo>
                    <a:pt x="822" y="426"/>
                    <a:pt x="670" y="669"/>
                    <a:pt x="548" y="912"/>
                  </a:cubicBezTo>
                  <a:cubicBezTo>
                    <a:pt x="244" y="1490"/>
                    <a:pt x="62" y="2158"/>
                    <a:pt x="62" y="2797"/>
                  </a:cubicBezTo>
                  <a:cubicBezTo>
                    <a:pt x="1" y="3070"/>
                    <a:pt x="62" y="3374"/>
                    <a:pt x="214" y="3617"/>
                  </a:cubicBezTo>
                  <a:cubicBezTo>
                    <a:pt x="274" y="3739"/>
                    <a:pt x="396" y="3830"/>
                    <a:pt x="548" y="3891"/>
                  </a:cubicBezTo>
                  <a:cubicBezTo>
                    <a:pt x="609" y="3921"/>
                    <a:pt x="685" y="3936"/>
                    <a:pt x="761" y="3936"/>
                  </a:cubicBezTo>
                  <a:cubicBezTo>
                    <a:pt x="837" y="3936"/>
                    <a:pt x="913" y="3921"/>
                    <a:pt x="974" y="3891"/>
                  </a:cubicBezTo>
                  <a:cubicBezTo>
                    <a:pt x="1217" y="3769"/>
                    <a:pt x="1399" y="3556"/>
                    <a:pt x="1460" y="3283"/>
                  </a:cubicBezTo>
                  <a:cubicBezTo>
                    <a:pt x="1642" y="2857"/>
                    <a:pt x="1733" y="2462"/>
                    <a:pt x="1855" y="2128"/>
                  </a:cubicBezTo>
                  <a:cubicBezTo>
                    <a:pt x="1977" y="1793"/>
                    <a:pt x="2068" y="1429"/>
                    <a:pt x="2129" y="1064"/>
                  </a:cubicBezTo>
                  <a:lnTo>
                    <a:pt x="2129" y="1064"/>
                  </a:lnTo>
                  <a:cubicBezTo>
                    <a:pt x="1946" y="1368"/>
                    <a:pt x="1825" y="1702"/>
                    <a:pt x="1703" y="2067"/>
                  </a:cubicBezTo>
                  <a:cubicBezTo>
                    <a:pt x="1581" y="2401"/>
                    <a:pt x="1429" y="2797"/>
                    <a:pt x="1278" y="3192"/>
                  </a:cubicBezTo>
                  <a:cubicBezTo>
                    <a:pt x="1217" y="3404"/>
                    <a:pt x="1095" y="3587"/>
                    <a:pt x="913" y="3678"/>
                  </a:cubicBezTo>
                  <a:cubicBezTo>
                    <a:pt x="856" y="3702"/>
                    <a:pt x="797" y="3714"/>
                    <a:pt x="739" y="3714"/>
                  </a:cubicBezTo>
                  <a:cubicBezTo>
                    <a:pt x="581" y="3714"/>
                    <a:pt x="432" y="3629"/>
                    <a:pt x="366" y="3496"/>
                  </a:cubicBezTo>
                  <a:cubicBezTo>
                    <a:pt x="244" y="3283"/>
                    <a:pt x="214" y="3040"/>
                    <a:pt x="244" y="2797"/>
                  </a:cubicBezTo>
                  <a:cubicBezTo>
                    <a:pt x="244" y="2584"/>
                    <a:pt x="274" y="2341"/>
                    <a:pt x="305" y="2097"/>
                  </a:cubicBezTo>
                  <a:cubicBezTo>
                    <a:pt x="396" y="1702"/>
                    <a:pt x="518" y="1338"/>
                    <a:pt x="670" y="973"/>
                  </a:cubicBezTo>
                  <a:cubicBezTo>
                    <a:pt x="943" y="335"/>
                    <a:pt x="1217" y="0"/>
                    <a:pt x="121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7"/>
            <p:cNvSpPr/>
            <p:nvPr/>
          </p:nvSpPr>
          <p:spPr>
            <a:xfrm>
              <a:off x="3705500" y="2925100"/>
              <a:ext cx="60050" cy="110975"/>
            </a:xfrm>
            <a:custGeom>
              <a:avLst/>
              <a:gdLst/>
              <a:ahLst/>
              <a:cxnLst/>
              <a:rect l="l" t="t" r="r" b="b"/>
              <a:pathLst>
                <a:path w="2402" h="4439" extrusionOk="0">
                  <a:moveTo>
                    <a:pt x="1" y="1"/>
                  </a:moveTo>
                  <a:cubicBezTo>
                    <a:pt x="1" y="31"/>
                    <a:pt x="244" y="183"/>
                    <a:pt x="609" y="487"/>
                  </a:cubicBezTo>
                  <a:cubicBezTo>
                    <a:pt x="1551" y="1308"/>
                    <a:pt x="2128" y="2463"/>
                    <a:pt x="2219" y="3679"/>
                  </a:cubicBezTo>
                  <a:cubicBezTo>
                    <a:pt x="2280" y="4135"/>
                    <a:pt x="2219" y="4438"/>
                    <a:pt x="2280" y="4438"/>
                  </a:cubicBezTo>
                  <a:cubicBezTo>
                    <a:pt x="2341" y="4195"/>
                    <a:pt x="2402" y="3952"/>
                    <a:pt x="2371" y="3679"/>
                  </a:cubicBezTo>
                  <a:cubicBezTo>
                    <a:pt x="2341" y="2372"/>
                    <a:pt x="1733" y="1156"/>
                    <a:pt x="700" y="365"/>
                  </a:cubicBezTo>
                  <a:cubicBezTo>
                    <a:pt x="487" y="183"/>
                    <a:pt x="274" y="62"/>
                    <a:pt x="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7"/>
            <p:cNvSpPr/>
            <p:nvPr/>
          </p:nvSpPr>
          <p:spPr>
            <a:xfrm>
              <a:off x="1767775" y="3706275"/>
              <a:ext cx="940025" cy="486350"/>
            </a:xfrm>
            <a:custGeom>
              <a:avLst/>
              <a:gdLst/>
              <a:ahLst/>
              <a:cxnLst/>
              <a:rect l="l" t="t" r="r" b="b"/>
              <a:pathLst>
                <a:path w="37601" h="19454" extrusionOk="0">
                  <a:moveTo>
                    <a:pt x="8633" y="0"/>
                  </a:moveTo>
                  <a:cubicBezTo>
                    <a:pt x="6110" y="3040"/>
                    <a:pt x="4438" y="6687"/>
                    <a:pt x="3800" y="10578"/>
                  </a:cubicBezTo>
                  <a:lnTo>
                    <a:pt x="1" y="19271"/>
                  </a:lnTo>
                  <a:lnTo>
                    <a:pt x="37144" y="19454"/>
                  </a:lnTo>
                  <a:lnTo>
                    <a:pt x="37600" y="12918"/>
                  </a:lnTo>
                  <a:lnTo>
                    <a:pt x="86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1910625" y="3872650"/>
              <a:ext cx="295625" cy="91050"/>
            </a:xfrm>
            <a:custGeom>
              <a:avLst/>
              <a:gdLst/>
              <a:ahLst/>
              <a:cxnLst/>
              <a:rect l="l" t="t" r="r" b="b"/>
              <a:pathLst>
                <a:path w="11825" h="3642" extrusionOk="0">
                  <a:moveTo>
                    <a:pt x="11821" y="1"/>
                  </a:moveTo>
                  <a:cubicBezTo>
                    <a:pt x="11767" y="1"/>
                    <a:pt x="11282" y="508"/>
                    <a:pt x="10366" y="1187"/>
                  </a:cubicBezTo>
                  <a:cubicBezTo>
                    <a:pt x="10092" y="1370"/>
                    <a:pt x="9849" y="1552"/>
                    <a:pt x="9576" y="1704"/>
                  </a:cubicBezTo>
                  <a:cubicBezTo>
                    <a:pt x="9272" y="1887"/>
                    <a:pt x="8968" y="2038"/>
                    <a:pt x="8633" y="2221"/>
                  </a:cubicBezTo>
                  <a:cubicBezTo>
                    <a:pt x="7144" y="2950"/>
                    <a:pt x="5503" y="3376"/>
                    <a:pt x="3861" y="3467"/>
                  </a:cubicBezTo>
                  <a:lnTo>
                    <a:pt x="2767" y="3467"/>
                  </a:lnTo>
                  <a:cubicBezTo>
                    <a:pt x="2433" y="3467"/>
                    <a:pt x="2129" y="3406"/>
                    <a:pt x="1825" y="3376"/>
                  </a:cubicBezTo>
                  <a:cubicBezTo>
                    <a:pt x="765" y="3261"/>
                    <a:pt x="83" y="3039"/>
                    <a:pt x="8" y="3039"/>
                  </a:cubicBezTo>
                  <a:cubicBezTo>
                    <a:pt x="3" y="3039"/>
                    <a:pt x="1" y="3040"/>
                    <a:pt x="1" y="3042"/>
                  </a:cubicBezTo>
                  <a:cubicBezTo>
                    <a:pt x="153" y="3133"/>
                    <a:pt x="305" y="3194"/>
                    <a:pt x="457" y="3224"/>
                  </a:cubicBezTo>
                  <a:cubicBezTo>
                    <a:pt x="639" y="3285"/>
                    <a:pt x="852" y="3346"/>
                    <a:pt x="1034" y="3376"/>
                  </a:cubicBezTo>
                  <a:cubicBezTo>
                    <a:pt x="1278" y="3437"/>
                    <a:pt x="1551" y="3497"/>
                    <a:pt x="1794" y="3528"/>
                  </a:cubicBezTo>
                  <a:cubicBezTo>
                    <a:pt x="2129" y="3558"/>
                    <a:pt x="2433" y="3619"/>
                    <a:pt x="2767" y="3619"/>
                  </a:cubicBezTo>
                  <a:cubicBezTo>
                    <a:pt x="2949" y="3634"/>
                    <a:pt x="3132" y="3642"/>
                    <a:pt x="3314" y="3642"/>
                  </a:cubicBezTo>
                  <a:cubicBezTo>
                    <a:pt x="3496" y="3642"/>
                    <a:pt x="3679" y="3634"/>
                    <a:pt x="3861" y="3619"/>
                  </a:cubicBezTo>
                  <a:cubicBezTo>
                    <a:pt x="5533" y="3558"/>
                    <a:pt x="7205" y="3133"/>
                    <a:pt x="8694" y="2373"/>
                  </a:cubicBezTo>
                  <a:cubicBezTo>
                    <a:pt x="9028" y="2221"/>
                    <a:pt x="9332" y="2038"/>
                    <a:pt x="9667" y="1826"/>
                  </a:cubicBezTo>
                  <a:cubicBezTo>
                    <a:pt x="9910" y="1674"/>
                    <a:pt x="10184" y="1491"/>
                    <a:pt x="10427" y="1279"/>
                  </a:cubicBezTo>
                  <a:cubicBezTo>
                    <a:pt x="10639" y="1127"/>
                    <a:pt x="10852" y="975"/>
                    <a:pt x="11035" y="792"/>
                  </a:cubicBezTo>
                  <a:cubicBezTo>
                    <a:pt x="11187" y="671"/>
                    <a:pt x="11339" y="519"/>
                    <a:pt x="11491" y="367"/>
                  </a:cubicBezTo>
                  <a:cubicBezTo>
                    <a:pt x="11612" y="276"/>
                    <a:pt x="11703" y="124"/>
                    <a:pt x="11825" y="2"/>
                  </a:cubicBezTo>
                  <a:cubicBezTo>
                    <a:pt x="11824" y="1"/>
                    <a:pt x="11823" y="1"/>
                    <a:pt x="118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2458525" y="3960825"/>
              <a:ext cx="82075" cy="213575"/>
            </a:xfrm>
            <a:custGeom>
              <a:avLst/>
              <a:gdLst/>
              <a:ahLst/>
              <a:cxnLst/>
              <a:rect l="l" t="t" r="r" b="b"/>
              <a:pathLst>
                <a:path w="3283" h="8543" extrusionOk="0">
                  <a:moveTo>
                    <a:pt x="3283" y="1"/>
                  </a:moveTo>
                  <a:lnTo>
                    <a:pt x="3283" y="1"/>
                  </a:lnTo>
                  <a:cubicBezTo>
                    <a:pt x="3101" y="426"/>
                    <a:pt x="2918" y="822"/>
                    <a:pt x="2766" y="1247"/>
                  </a:cubicBezTo>
                  <a:cubicBezTo>
                    <a:pt x="2432" y="2068"/>
                    <a:pt x="2006" y="3101"/>
                    <a:pt x="1581" y="4256"/>
                  </a:cubicBezTo>
                  <a:cubicBezTo>
                    <a:pt x="1155" y="5411"/>
                    <a:pt x="760" y="6445"/>
                    <a:pt x="456" y="7265"/>
                  </a:cubicBezTo>
                  <a:cubicBezTo>
                    <a:pt x="274" y="7691"/>
                    <a:pt x="122" y="8117"/>
                    <a:pt x="0" y="8542"/>
                  </a:cubicBezTo>
                  <a:cubicBezTo>
                    <a:pt x="61" y="8451"/>
                    <a:pt x="122" y="8329"/>
                    <a:pt x="152" y="8238"/>
                  </a:cubicBezTo>
                  <a:cubicBezTo>
                    <a:pt x="274" y="8025"/>
                    <a:pt x="395" y="7721"/>
                    <a:pt x="578" y="7326"/>
                  </a:cubicBezTo>
                  <a:cubicBezTo>
                    <a:pt x="882" y="6566"/>
                    <a:pt x="1338" y="5533"/>
                    <a:pt x="1763" y="4347"/>
                  </a:cubicBezTo>
                  <a:cubicBezTo>
                    <a:pt x="2219" y="3162"/>
                    <a:pt x="2614" y="2068"/>
                    <a:pt x="2888" y="1308"/>
                  </a:cubicBezTo>
                  <a:cubicBezTo>
                    <a:pt x="3070" y="882"/>
                    <a:pt x="3192" y="457"/>
                    <a:pt x="328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7"/>
            <p:cNvSpPr/>
            <p:nvPr/>
          </p:nvSpPr>
          <p:spPr>
            <a:xfrm>
              <a:off x="2444075" y="3952475"/>
              <a:ext cx="47150" cy="44125"/>
            </a:xfrm>
            <a:custGeom>
              <a:avLst/>
              <a:gdLst/>
              <a:ahLst/>
              <a:cxnLst/>
              <a:rect l="l" t="t" r="r" b="b"/>
              <a:pathLst>
                <a:path w="1886" h="1765" extrusionOk="0">
                  <a:moveTo>
                    <a:pt x="1065" y="1"/>
                  </a:moveTo>
                  <a:cubicBezTo>
                    <a:pt x="943" y="1"/>
                    <a:pt x="882" y="31"/>
                    <a:pt x="882" y="31"/>
                  </a:cubicBezTo>
                  <a:cubicBezTo>
                    <a:pt x="1095" y="61"/>
                    <a:pt x="1308" y="183"/>
                    <a:pt x="1490" y="335"/>
                  </a:cubicBezTo>
                  <a:cubicBezTo>
                    <a:pt x="1642" y="517"/>
                    <a:pt x="1703" y="760"/>
                    <a:pt x="1672" y="1004"/>
                  </a:cubicBezTo>
                  <a:cubicBezTo>
                    <a:pt x="1586" y="1367"/>
                    <a:pt x="1262" y="1563"/>
                    <a:pt x="944" y="1563"/>
                  </a:cubicBezTo>
                  <a:cubicBezTo>
                    <a:pt x="703" y="1563"/>
                    <a:pt x="466" y="1452"/>
                    <a:pt x="335" y="1216"/>
                  </a:cubicBezTo>
                  <a:cubicBezTo>
                    <a:pt x="183" y="1004"/>
                    <a:pt x="183" y="730"/>
                    <a:pt x="305" y="517"/>
                  </a:cubicBezTo>
                  <a:cubicBezTo>
                    <a:pt x="396" y="304"/>
                    <a:pt x="578" y="153"/>
                    <a:pt x="791" y="61"/>
                  </a:cubicBezTo>
                  <a:cubicBezTo>
                    <a:pt x="791" y="49"/>
                    <a:pt x="775" y="41"/>
                    <a:pt x="748" y="41"/>
                  </a:cubicBezTo>
                  <a:cubicBezTo>
                    <a:pt x="710" y="41"/>
                    <a:pt x="649" y="56"/>
                    <a:pt x="578" y="92"/>
                  </a:cubicBezTo>
                  <a:cubicBezTo>
                    <a:pt x="396" y="153"/>
                    <a:pt x="274" y="274"/>
                    <a:pt x="153" y="456"/>
                  </a:cubicBezTo>
                  <a:cubicBezTo>
                    <a:pt x="1" y="730"/>
                    <a:pt x="1" y="1034"/>
                    <a:pt x="153" y="1308"/>
                  </a:cubicBezTo>
                  <a:cubicBezTo>
                    <a:pt x="335" y="1619"/>
                    <a:pt x="639" y="1765"/>
                    <a:pt x="939" y="1765"/>
                  </a:cubicBezTo>
                  <a:cubicBezTo>
                    <a:pt x="1341" y="1765"/>
                    <a:pt x="1737" y="1504"/>
                    <a:pt x="1824" y="1034"/>
                  </a:cubicBezTo>
                  <a:cubicBezTo>
                    <a:pt x="1885" y="730"/>
                    <a:pt x="1794" y="426"/>
                    <a:pt x="1581" y="244"/>
                  </a:cubicBezTo>
                  <a:cubicBezTo>
                    <a:pt x="1429" y="92"/>
                    <a:pt x="1247" y="31"/>
                    <a:pt x="10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7"/>
            <p:cNvSpPr/>
            <p:nvPr/>
          </p:nvSpPr>
          <p:spPr>
            <a:xfrm>
              <a:off x="2945600" y="2801250"/>
              <a:ext cx="281950" cy="491675"/>
            </a:xfrm>
            <a:custGeom>
              <a:avLst/>
              <a:gdLst/>
              <a:ahLst/>
              <a:cxnLst/>
              <a:rect l="l" t="t" r="r" b="b"/>
              <a:pathLst>
                <a:path w="11278" h="19667" extrusionOk="0">
                  <a:moveTo>
                    <a:pt x="5867" y="0"/>
                  </a:moveTo>
                  <a:lnTo>
                    <a:pt x="1" y="19666"/>
                  </a:lnTo>
                  <a:lnTo>
                    <a:pt x="1" y="19666"/>
                  </a:lnTo>
                  <a:lnTo>
                    <a:pt x="10974" y="16657"/>
                  </a:lnTo>
                  <a:cubicBezTo>
                    <a:pt x="11278" y="15988"/>
                    <a:pt x="5867" y="0"/>
                    <a:pt x="586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7"/>
            <p:cNvSpPr/>
            <p:nvPr/>
          </p:nvSpPr>
          <p:spPr>
            <a:xfrm>
              <a:off x="2945600" y="2801250"/>
              <a:ext cx="281950" cy="491675"/>
            </a:xfrm>
            <a:custGeom>
              <a:avLst/>
              <a:gdLst/>
              <a:ahLst/>
              <a:cxnLst/>
              <a:rect l="l" t="t" r="r" b="b"/>
              <a:pathLst>
                <a:path w="11278" h="19667" extrusionOk="0">
                  <a:moveTo>
                    <a:pt x="5867" y="0"/>
                  </a:moveTo>
                  <a:lnTo>
                    <a:pt x="1" y="19666"/>
                  </a:lnTo>
                  <a:lnTo>
                    <a:pt x="1" y="19666"/>
                  </a:lnTo>
                  <a:lnTo>
                    <a:pt x="10974" y="16657"/>
                  </a:lnTo>
                  <a:cubicBezTo>
                    <a:pt x="11278" y="15988"/>
                    <a:pt x="5867" y="0"/>
                    <a:pt x="5867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7"/>
            <p:cNvSpPr/>
            <p:nvPr/>
          </p:nvSpPr>
          <p:spPr>
            <a:xfrm>
              <a:off x="1982825" y="2649775"/>
              <a:ext cx="1120100" cy="1387825"/>
            </a:xfrm>
            <a:custGeom>
              <a:avLst/>
              <a:gdLst/>
              <a:ahLst/>
              <a:cxnLst/>
              <a:rect l="l" t="t" r="r" b="b"/>
              <a:pathLst>
                <a:path w="44804" h="55513" extrusionOk="0">
                  <a:moveTo>
                    <a:pt x="29851" y="1"/>
                  </a:moveTo>
                  <a:cubicBezTo>
                    <a:pt x="27904" y="1"/>
                    <a:pt x="25049" y="342"/>
                    <a:pt x="21916" y="2017"/>
                  </a:cubicBezTo>
                  <a:cubicBezTo>
                    <a:pt x="14621" y="5938"/>
                    <a:pt x="9454" y="27063"/>
                    <a:pt x="9454" y="27063"/>
                  </a:cubicBezTo>
                  <a:lnTo>
                    <a:pt x="1" y="42260"/>
                  </a:lnTo>
                  <a:lnTo>
                    <a:pt x="29728" y="55513"/>
                  </a:lnTo>
                  <a:lnTo>
                    <a:pt x="31977" y="47276"/>
                  </a:lnTo>
                  <a:lnTo>
                    <a:pt x="35472" y="32564"/>
                  </a:lnTo>
                  <a:cubicBezTo>
                    <a:pt x="35472" y="32564"/>
                    <a:pt x="40488" y="23932"/>
                    <a:pt x="42494" y="19251"/>
                  </a:cubicBezTo>
                  <a:cubicBezTo>
                    <a:pt x="44014" y="15786"/>
                    <a:pt x="44469" y="11135"/>
                    <a:pt x="44621" y="8369"/>
                  </a:cubicBezTo>
                  <a:cubicBezTo>
                    <a:pt x="44804" y="4935"/>
                    <a:pt x="42494" y="1773"/>
                    <a:pt x="39120" y="1135"/>
                  </a:cubicBezTo>
                  <a:cubicBezTo>
                    <a:pt x="38998" y="1105"/>
                    <a:pt x="38846" y="1074"/>
                    <a:pt x="38725" y="1044"/>
                  </a:cubicBezTo>
                  <a:lnTo>
                    <a:pt x="32372" y="162"/>
                  </a:lnTo>
                  <a:cubicBezTo>
                    <a:pt x="32099" y="162"/>
                    <a:pt x="31190" y="1"/>
                    <a:pt x="2985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7"/>
            <p:cNvSpPr/>
            <p:nvPr/>
          </p:nvSpPr>
          <p:spPr>
            <a:xfrm>
              <a:off x="2091500" y="3470625"/>
              <a:ext cx="715075" cy="484150"/>
            </a:xfrm>
            <a:custGeom>
              <a:avLst/>
              <a:gdLst/>
              <a:ahLst/>
              <a:cxnLst/>
              <a:rect l="l" t="t" r="r" b="b"/>
              <a:pathLst>
                <a:path w="28603" h="19366" extrusionOk="0">
                  <a:moveTo>
                    <a:pt x="9976" y="176"/>
                  </a:moveTo>
                  <a:cubicBezTo>
                    <a:pt x="10464" y="176"/>
                    <a:pt x="10961" y="380"/>
                    <a:pt x="11338" y="703"/>
                  </a:cubicBezTo>
                  <a:cubicBezTo>
                    <a:pt x="11733" y="1068"/>
                    <a:pt x="11976" y="1584"/>
                    <a:pt x="12006" y="2131"/>
                  </a:cubicBezTo>
                  <a:cubicBezTo>
                    <a:pt x="12067" y="2648"/>
                    <a:pt x="12006" y="3165"/>
                    <a:pt x="11794" y="3651"/>
                  </a:cubicBezTo>
                  <a:cubicBezTo>
                    <a:pt x="11611" y="4107"/>
                    <a:pt x="11307" y="4502"/>
                    <a:pt x="10912" y="4837"/>
                  </a:cubicBezTo>
                  <a:cubicBezTo>
                    <a:pt x="10547" y="5141"/>
                    <a:pt x="10122" y="5384"/>
                    <a:pt x="9696" y="5566"/>
                  </a:cubicBezTo>
                  <a:cubicBezTo>
                    <a:pt x="8898" y="5862"/>
                    <a:pt x="8042" y="6014"/>
                    <a:pt x="7184" y="6050"/>
                  </a:cubicBezTo>
                  <a:lnTo>
                    <a:pt x="7184" y="6050"/>
                  </a:lnTo>
                  <a:cubicBezTo>
                    <a:pt x="6974" y="5427"/>
                    <a:pt x="6854" y="4771"/>
                    <a:pt x="6839" y="4107"/>
                  </a:cubicBezTo>
                  <a:cubicBezTo>
                    <a:pt x="6809" y="3499"/>
                    <a:pt x="6900" y="2861"/>
                    <a:pt x="7113" y="2253"/>
                  </a:cubicBezTo>
                  <a:cubicBezTo>
                    <a:pt x="7325" y="1675"/>
                    <a:pt x="7690" y="1159"/>
                    <a:pt x="8146" y="794"/>
                  </a:cubicBezTo>
                  <a:cubicBezTo>
                    <a:pt x="8633" y="429"/>
                    <a:pt x="9180" y="217"/>
                    <a:pt x="9788" y="186"/>
                  </a:cubicBezTo>
                  <a:cubicBezTo>
                    <a:pt x="9850" y="179"/>
                    <a:pt x="9913" y="176"/>
                    <a:pt x="9976" y="176"/>
                  </a:cubicBezTo>
                  <a:close/>
                  <a:moveTo>
                    <a:pt x="19018" y="4178"/>
                  </a:moveTo>
                  <a:cubicBezTo>
                    <a:pt x="19132" y="4178"/>
                    <a:pt x="19247" y="4185"/>
                    <a:pt x="19362" y="4198"/>
                  </a:cubicBezTo>
                  <a:cubicBezTo>
                    <a:pt x="19727" y="4229"/>
                    <a:pt x="20092" y="4350"/>
                    <a:pt x="20396" y="4563"/>
                  </a:cubicBezTo>
                  <a:cubicBezTo>
                    <a:pt x="20730" y="4806"/>
                    <a:pt x="20973" y="5110"/>
                    <a:pt x="21125" y="5445"/>
                  </a:cubicBezTo>
                  <a:cubicBezTo>
                    <a:pt x="21429" y="6174"/>
                    <a:pt x="21429" y="6964"/>
                    <a:pt x="21156" y="7694"/>
                  </a:cubicBezTo>
                  <a:cubicBezTo>
                    <a:pt x="20882" y="8393"/>
                    <a:pt x="20396" y="9001"/>
                    <a:pt x="19757" y="9457"/>
                  </a:cubicBezTo>
                  <a:cubicBezTo>
                    <a:pt x="18874" y="10078"/>
                    <a:pt x="17898" y="10524"/>
                    <a:pt x="16879" y="10787"/>
                  </a:cubicBezTo>
                  <a:lnTo>
                    <a:pt x="16879" y="10787"/>
                  </a:lnTo>
                  <a:cubicBezTo>
                    <a:pt x="16555" y="10202"/>
                    <a:pt x="16293" y="9578"/>
                    <a:pt x="16140" y="8910"/>
                  </a:cubicBezTo>
                  <a:cubicBezTo>
                    <a:pt x="15958" y="8180"/>
                    <a:pt x="15958" y="7451"/>
                    <a:pt x="16110" y="6721"/>
                  </a:cubicBezTo>
                  <a:cubicBezTo>
                    <a:pt x="16292" y="5961"/>
                    <a:pt x="16687" y="5293"/>
                    <a:pt x="17265" y="4806"/>
                  </a:cubicBezTo>
                  <a:cubicBezTo>
                    <a:pt x="17755" y="4393"/>
                    <a:pt x="18377" y="4178"/>
                    <a:pt x="19018" y="4178"/>
                  </a:cubicBezTo>
                  <a:close/>
                  <a:moveTo>
                    <a:pt x="25296" y="8867"/>
                  </a:moveTo>
                  <a:cubicBezTo>
                    <a:pt x="26879" y="8867"/>
                    <a:pt x="28217" y="10068"/>
                    <a:pt x="28390" y="11676"/>
                  </a:cubicBezTo>
                  <a:cubicBezTo>
                    <a:pt x="28420" y="12284"/>
                    <a:pt x="28329" y="12861"/>
                    <a:pt x="28055" y="13378"/>
                  </a:cubicBezTo>
                  <a:cubicBezTo>
                    <a:pt x="27539" y="14533"/>
                    <a:pt x="26536" y="15384"/>
                    <a:pt x="25289" y="15718"/>
                  </a:cubicBezTo>
                  <a:cubicBezTo>
                    <a:pt x="24839" y="15825"/>
                    <a:pt x="24377" y="15880"/>
                    <a:pt x="23915" y="15880"/>
                  </a:cubicBezTo>
                  <a:cubicBezTo>
                    <a:pt x="23600" y="15880"/>
                    <a:pt x="23285" y="15855"/>
                    <a:pt x="22973" y="15804"/>
                  </a:cubicBezTo>
                  <a:lnTo>
                    <a:pt x="22973" y="15804"/>
                  </a:lnTo>
                  <a:cubicBezTo>
                    <a:pt x="22603" y="14990"/>
                    <a:pt x="22380" y="14105"/>
                    <a:pt x="22341" y="13195"/>
                  </a:cubicBezTo>
                  <a:cubicBezTo>
                    <a:pt x="22280" y="12344"/>
                    <a:pt x="22463" y="11463"/>
                    <a:pt x="22827" y="10673"/>
                  </a:cubicBezTo>
                  <a:cubicBezTo>
                    <a:pt x="23040" y="10247"/>
                    <a:pt x="23344" y="9852"/>
                    <a:pt x="23678" y="9518"/>
                  </a:cubicBezTo>
                  <a:cubicBezTo>
                    <a:pt x="24043" y="9183"/>
                    <a:pt x="24499" y="8970"/>
                    <a:pt x="25016" y="8879"/>
                  </a:cubicBezTo>
                  <a:cubicBezTo>
                    <a:pt x="25110" y="8871"/>
                    <a:pt x="25204" y="8867"/>
                    <a:pt x="25296" y="8867"/>
                  </a:cubicBezTo>
                  <a:close/>
                  <a:moveTo>
                    <a:pt x="9872" y="1"/>
                  </a:moveTo>
                  <a:cubicBezTo>
                    <a:pt x="9834" y="1"/>
                    <a:pt x="9795" y="2"/>
                    <a:pt x="9757" y="4"/>
                  </a:cubicBezTo>
                  <a:cubicBezTo>
                    <a:pt x="9149" y="34"/>
                    <a:pt x="8541" y="247"/>
                    <a:pt x="8055" y="642"/>
                  </a:cubicBezTo>
                  <a:cubicBezTo>
                    <a:pt x="7569" y="1037"/>
                    <a:pt x="7174" y="1584"/>
                    <a:pt x="6961" y="2192"/>
                  </a:cubicBezTo>
                  <a:cubicBezTo>
                    <a:pt x="6748" y="2800"/>
                    <a:pt x="6626" y="3469"/>
                    <a:pt x="6657" y="4107"/>
                  </a:cubicBezTo>
                  <a:cubicBezTo>
                    <a:pt x="6672" y="4771"/>
                    <a:pt x="6787" y="5428"/>
                    <a:pt x="6991" y="6053"/>
                  </a:cubicBezTo>
                  <a:lnTo>
                    <a:pt x="6991" y="6053"/>
                  </a:lnTo>
                  <a:cubicBezTo>
                    <a:pt x="6987" y="6053"/>
                    <a:pt x="6983" y="6053"/>
                    <a:pt x="6979" y="6053"/>
                  </a:cubicBezTo>
                  <a:cubicBezTo>
                    <a:pt x="4715" y="6053"/>
                    <a:pt x="2488" y="5295"/>
                    <a:pt x="699" y="3864"/>
                  </a:cubicBezTo>
                  <a:cubicBezTo>
                    <a:pt x="456" y="3682"/>
                    <a:pt x="304" y="3530"/>
                    <a:pt x="182" y="3408"/>
                  </a:cubicBezTo>
                  <a:cubicBezTo>
                    <a:pt x="62" y="3317"/>
                    <a:pt x="1" y="3257"/>
                    <a:pt x="0" y="3256"/>
                  </a:cubicBezTo>
                  <a:lnTo>
                    <a:pt x="0" y="3256"/>
                  </a:lnTo>
                  <a:cubicBezTo>
                    <a:pt x="1" y="3257"/>
                    <a:pt x="61" y="3317"/>
                    <a:pt x="152" y="3438"/>
                  </a:cubicBezTo>
                  <a:cubicBezTo>
                    <a:pt x="274" y="3530"/>
                    <a:pt x="456" y="3712"/>
                    <a:pt x="669" y="3894"/>
                  </a:cubicBezTo>
                  <a:cubicBezTo>
                    <a:pt x="1368" y="4472"/>
                    <a:pt x="2128" y="4958"/>
                    <a:pt x="2949" y="5293"/>
                  </a:cubicBezTo>
                  <a:cubicBezTo>
                    <a:pt x="4196" y="5844"/>
                    <a:pt x="5554" y="6146"/>
                    <a:pt x="6917" y="6146"/>
                  </a:cubicBezTo>
                  <a:cubicBezTo>
                    <a:pt x="6952" y="6146"/>
                    <a:pt x="6987" y="6146"/>
                    <a:pt x="7022" y="6145"/>
                  </a:cubicBezTo>
                  <a:lnTo>
                    <a:pt x="7022" y="6145"/>
                  </a:lnTo>
                  <a:cubicBezTo>
                    <a:pt x="7238" y="6774"/>
                    <a:pt x="7546" y="7370"/>
                    <a:pt x="7933" y="7907"/>
                  </a:cubicBezTo>
                  <a:cubicBezTo>
                    <a:pt x="8754" y="9092"/>
                    <a:pt x="9909" y="10004"/>
                    <a:pt x="11216" y="10581"/>
                  </a:cubicBezTo>
                  <a:cubicBezTo>
                    <a:pt x="12319" y="11011"/>
                    <a:pt x="13476" y="11223"/>
                    <a:pt x="14624" y="11223"/>
                  </a:cubicBezTo>
                  <a:cubicBezTo>
                    <a:pt x="15358" y="11223"/>
                    <a:pt x="16089" y="11137"/>
                    <a:pt x="16801" y="10964"/>
                  </a:cubicBezTo>
                  <a:lnTo>
                    <a:pt x="16801" y="10964"/>
                  </a:lnTo>
                  <a:cubicBezTo>
                    <a:pt x="16804" y="10968"/>
                    <a:pt x="16806" y="10972"/>
                    <a:pt x="16809" y="10977"/>
                  </a:cubicBezTo>
                  <a:cubicBezTo>
                    <a:pt x="17174" y="11615"/>
                    <a:pt x="17599" y="12223"/>
                    <a:pt x="18055" y="12770"/>
                  </a:cubicBezTo>
                  <a:cubicBezTo>
                    <a:pt x="18937" y="13925"/>
                    <a:pt x="20061" y="14806"/>
                    <a:pt x="21368" y="15445"/>
                  </a:cubicBezTo>
                  <a:cubicBezTo>
                    <a:pt x="21877" y="15680"/>
                    <a:pt x="22411" y="15840"/>
                    <a:pt x="22956" y="15924"/>
                  </a:cubicBezTo>
                  <a:lnTo>
                    <a:pt x="22956" y="15924"/>
                  </a:lnTo>
                  <a:cubicBezTo>
                    <a:pt x="23159" y="16341"/>
                    <a:pt x="23401" y="16740"/>
                    <a:pt x="23678" y="17116"/>
                  </a:cubicBezTo>
                  <a:cubicBezTo>
                    <a:pt x="24225" y="17846"/>
                    <a:pt x="24894" y="18454"/>
                    <a:pt x="25654" y="18940"/>
                  </a:cubicBezTo>
                  <a:cubicBezTo>
                    <a:pt x="25692" y="18962"/>
                    <a:pt x="25729" y="18983"/>
                    <a:pt x="25766" y="19003"/>
                  </a:cubicBezTo>
                  <a:lnTo>
                    <a:pt x="25766" y="19003"/>
                  </a:lnTo>
                  <a:cubicBezTo>
                    <a:pt x="25738" y="18983"/>
                    <a:pt x="25711" y="18962"/>
                    <a:pt x="25684" y="18940"/>
                  </a:cubicBezTo>
                  <a:cubicBezTo>
                    <a:pt x="24925" y="18454"/>
                    <a:pt x="24286" y="17846"/>
                    <a:pt x="23739" y="17116"/>
                  </a:cubicBezTo>
                  <a:cubicBezTo>
                    <a:pt x="23469" y="16747"/>
                    <a:pt x="23233" y="16351"/>
                    <a:pt x="23034" y="15935"/>
                  </a:cubicBezTo>
                  <a:lnTo>
                    <a:pt x="23034" y="15935"/>
                  </a:lnTo>
                  <a:cubicBezTo>
                    <a:pt x="23309" y="15974"/>
                    <a:pt x="23587" y="15993"/>
                    <a:pt x="23865" y="15993"/>
                  </a:cubicBezTo>
                  <a:cubicBezTo>
                    <a:pt x="24361" y="15993"/>
                    <a:pt x="24860" y="15932"/>
                    <a:pt x="25350" y="15809"/>
                  </a:cubicBezTo>
                  <a:cubicBezTo>
                    <a:pt x="26627" y="15475"/>
                    <a:pt x="27660" y="14594"/>
                    <a:pt x="28207" y="13408"/>
                  </a:cubicBezTo>
                  <a:cubicBezTo>
                    <a:pt x="28481" y="12861"/>
                    <a:pt x="28602" y="12223"/>
                    <a:pt x="28542" y="11615"/>
                  </a:cubicBezTo>
                  <a:cubicBezTo>
                    <a:pt x="28371" y="9934"/>
                    <a:pt x="26971" y="8680"/>
                    <a:pt x="25319" y="8680"/>
                  </a:cubicBezTo>
                  <a:cubicBezTo>
                    <a:pt x="25209" y="8680"/>
                    <a:pt x="25098" y="8685"/>
                    <a:pt x="24985" y="8697"/>
                  </a:cubicBezTo>
                  <a:cubicBezTo>
                    <a:pt x="24469" y="8788"/>
                    <a:pt x="23982" y="9031"/>
                    <a:pt x="23587" y="9366"/>
                  </a:cubicBezTo>
                  <a:cubicBezTo>
                    <a:pt x="23253" y="9700"/>
                    <a:pt x="22949" y="10095"/>
                    <a:pt x="22736" y="10551"/>
                  </a:cubicBezTo>
                  <a:cubicBezTo>
                    <a:pt x="22341" y="11372"/>
                    <a:pt x="22189" y="12253"/>
                    <a:pt x="22219" y="13165"/>
                  </a:cubicBezTo>
                  <a:cubicBezTo>
                    <a:pt x="22278" y="14078"/>
                    <a:pt x="22510" y="14966"/>
                    <a:pt x="22892" y="15790"/>
                  </a:cubicBezTo>
                  <a:lnTo>
                    <a:pt x="22892" y="15790"/>
                  </a:lnTo>
                  <a:cubicBezTo>
                    <a:pt x="22391" y="15701"/>
                    <a:pt x="21899" y="15546"/>
                    <a:pt x="21429" y="15323"/>
                  </a:cubicBezTo>
                  <a:cubicBezTo>
                    <a:pt x="20183" y="14715"/>
                    <a:pt x="19058" y="13834"/>
                    <a:pt x="18207" y="12709"/>
                  </a:cubicBezTo>
                  <a:cubicBezTo>
                    <a:pt x="17762" y="12156"/>
                    <a:pt x="17324" y="11564"/>
                    <a:pt x="16957" y="10925"/>
                  </a:cubicBezTo>
                  <a:lnTo>
                    <a:pt x="16957" y="10925"/>
                  </a:lnTo>
                  <a:cubicBezTo>
                    <a:pt x="17990" y="10656"/>
                    <a:pt x="18981" y="10206"/>
                    <a:pt x="19879" y="9578"/>
                  </a:cubicBezTo>
                  <a:cubicBezTo>
                    <a:pt x="20548" y="9122"/>
                    <a:pt x="21034" y="8484"/>
                    <a:pt x="21338" y="7724"/>
                  </a:cubicBezTo>
                  <a:cubicBezTo>
                    <a:pt x="21642" y="6964"/>
                    <a:pt x="21611" y="6083"/>
                    <a:pt x="21308" y="5323"/>
                  </a:cubicBezTo>
                  <a:cubicBezTo>
                    <a:pt x="21125" y="4958"/>
                    <a:pt x="20852" y="4624"/>
                    <a:pt x="20548" y="4381"/>
                  </a:cubicBezTo>
                  <a:cubicBezTo>
                    <a:pt x="20213" y="4138"/>
                    <a:pt x="19818" y="3986"/>
                    <a:pt x="19393" y="3955"/>
                  </a:cubicBezTo>
                  <a:cubicBezTo>
                    <a:pt x="19279" y="3943"/>
                    <a:pt x="19166" y="3936"/>
                    <a:pt x="19053" y="3936"/>
                  </a:cubicBezTo>
                  <a:cubicBezTo>
                    <a:pt x="18349" y="3936"/>
                    <a:pt x="17663" y="4178"/>
                    <a:pt x="17113" y="4624"/>
                  </a:cubicBezTo>
                  <a:cubicBezTo>
                    <a:pt x="16505" y="5141"/>
                    <a:pt x="16110" y="5840"/>
                    <a:pt x="15927" y="6630"/>
                  </a:cubicBezTo>
                  <a:cubicBezTo>
                    <a:pt x="15745" y="7359"/>
                    <a:pt x="15775" y="8150"/>
                    <a:pt x="15958" y="8910"/>
                  </a:cubicBezTo>
                  <a:cubicBezTo>
                    <a:pt x="16126" y="9583"/>
                    <a:pt x="16372" y="10230"/>
                    <a:pt x="16719" y="10827"/>
                  </a:cubicBezTo>
                  <a:lnTo>
                    <a:pt x="16719" y="10827"/>
                  </a:lnTo>
                  <a:cubicBezTo>
                    <a:pt x="16037" y="10991"/>
                    <a:pt x="15338" y="11073"/>
                    <a:pt x="14636" y="11073"/>
                  </a:cubicBezTo>
                  <a:cubicBezTo>
                    <a:pt x="13511" y="11073"/>
                    <a:pt x="12380" y="10861"/>
                    <a:pt x="11307" y="10429"/>
                  </a:cubicBezTo>
                  <a:cubicBezTo>
                    <a:pt x="10000" y="9882"/>
                    <a:pt x="8906" y="8970"/>
                    <a:pt x="8085" y="7815"/>
                  </a:cubicBezTo>
                  <a:cubicBezTo>
                    <a:pt x="7721" y="7306"/>
                    <a:pt x="7427" y="6741"/>
                    <a:pt x="7216" y="6143"/>
                  </a:cubicBezTo>
                  <a:lnTo>
                    <a:pt x="7216" y="6143"/>
                  </a:lnTo>
                  <a:cubicBezTo>
                    <a:pt x="8065" y="6132"/>
                    <a:pt x="8938" y="5980"/>
                    <a:pt x="9727" y="5688"/>
                  </a:cubicBezTo>
                  <a:cubicBezTo>
                    <a:pt x="10699" y="5323"/>
                    <a:pt x="11490" y="4624"/>
                    <a:pt x="11915" y="3712"/>
                  </a:cubicBezTo>
                  <a:cubicBezTo>
                    <a:pt x="12128" y="3195"/>
                    <a:pt x="12219" y="2648"/>
                    <a:pt x="12158" y="2101"/>
                  </a:cubicBezTo>
                  <a:cubicBezTo>
                    <a:pt x="12098" y="1524"/>
                    <a:pt x="11854" y="976"/>
                    <a:pt x="11429" y="581"/>
                  </a:cubicBezTo>
                  <a:cubicBezTo>
                    <a:pt x="11002" y="211"/>
                    <a:pt x="10441" y="1"/>
                    <a:pt x="9872" y="1"/>
                  </a:cubicBezTo>
                  <a:close/>
                  <a:moveTo>
                    <a:pt x="25766" y="19003"/>
                  </a:moveTo>
                  <a:lnTo>
                    <a:pt x="25766" y="19003"/>
                  </a:lnTo>
                  <a:cubicBezTo>
                    <a:pt x="25928" y="19119"/>
                    <a:pt x="26106" y="19201"/>
                    <a:pt x="26262" y="19305"/>
                  </a:cubicBezTo>
                  <a:lnTo>
                    <a:pt x="26475" y="19366"/>
                  </a:lnTo>
                  <a:lnTo>
                    <a:pt x="26475" y="19366"/>
                  </a:lnTo>
                  <a:lnTo>
                    <a:pt x="26262" y="19275"/>
                  </a:lnTo>
                  <a:cubicBezTo>
                    <a:pt x="26087" y="19175"/>
                    <a:pt x="25933" y="19095"/>
                    <a:pt x="25766" y="1900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2792875" y="3005075"/>
              <a:ext cx="247750" cy="237700"/>
            </a:xfrm>
            <a:custGeom>
              <a:avLst/>
              <a:gdLst/>
              <a:ahLst/>
              <a:cxnLst/>
              <a:rect l="l" t="t" r="r" b="b"/>
              <a:pathLst>
                <a:path w="9910" h="9508" extrusionOk="0">
                  <a:moveTo>
                    <a:pt x="3042" y="177"/>
                  </a:moveTo>
                  <a:cubicBezTo>
                    <a:pt x="3226" y="177"/>
                    <a:pt x="3421" y="224"/>
                    <a:pt x="3587" y="328"/>
                  </a:cubicBezTo>
                  <a:cubicBezTo>
                    <a:pt x="3800" y="480"/>
                    <a:pt x="4013" y="662"/>
                    <a:pt x="4165" y="905"/>
                  </a:cubicBezTo>
                  <a:cubicBezTo>
                    <a:pt x="4317" y="1118"/>
                    <a:pt x="4408" y="1361"/>
                    <a:pt x="4499" y="1635"/>
                  </a:cubicBezTo>
                  <a:cubicBezTo>
                    <a:pt x="4560" y="1878"/>
                    <a:pt x="4590" y="2121"/>
                    <a:pt x="4621" y="2394"/>
                  </a:cubicBezTo>
                  <a:cubicBezTo>
                    <a:pt x="4621" y="2881"/>
                    <a:pt x="4529" y="3367"/>
                    <a:pt x="4377" y="3853"/>
                  </a:cubicBezTo>
                  <a:cubicBezTo>
                    <a:pt x="4073" y="4644"/>
                    <a:pt x="3617" y="5373"/>
                    <a:pt x="2979" y="5951"/>
                  </a:cubicBezTo>
                  <a:cubicBezTo>
                    <a:pt x="2789" y="6129"/>
                    <a:pt x="2594" y="6298"/>
                    <a:pt x="2394" y="6458"/>
                  </a:cubicBezTo>
                  <a:lnTo>
                    <a:pt x="2394" y="6458"/>
                  </a:lnTo>
                  <a:cubicBezTo>
                    <a:pt x="2129" y="6117"/>
                    <a:pt x="1916" y="5733"/>
                    <a:pt x="1763" y="5312"/>
                  </a:cubicBezTo>
                  <a:cubicBezTo>
                    <a:pt x="1551" y="4705"/>
                    <a:pt x="1459" y="4036"/>
                    <a:pt x="1459" y="3367"/>
                  </a:cubicBezTo>
                  <a:cubicBezTo>
                    <a:pt x="1459" y="2729"/>
                    <a:pt x="1520" y="2091"/>
                    <a:pt x="1672" y="1452"/>
                  </a:cubicBezTo>
                  <a:cubicBezTo>
                    <a:pt x="1854" y="875"/>
                    <a:pt x="2219" y="297"/>
                    <a:pt x="2797" y="206"/>
                  </a:cubicBezTo>
                  <a:cubicBezTo>
                    <a:pt x="2874" y="187"/>
                    <a:pt x="2957" y="177"/>
                    <a:pt x="3042" y="177"/>
                  </a:cubicBezTo>
                  <a:close/>
                  <a:moveTo>
                    <a:pt x="8449" y="540"/>
                  </a:moveTo>
                  <a:cubicBezTo>
                    <a:pt x="8629" y="540"/>
                    <a:pt x="8805" y="581"/>
                    <a:pt x="8967" y="662"/>
                  </a:cubicBezTo>
                  <a:cubicBezTo>
                    <a:pt x="9210" y="814"/>
                    <a:pt x="9423" y="1027"/>
                    <a:pt x="9545" y="1270"/>
                  </a:cubicBezTo>
                  <a:cubicBezTo>
                    <a:pt x="9666" y="1574"/>
                    <a:pt x="9727" y="1847"/>
                    <a:pt x="9727" y="2151"/>
                  </a:cubicBezTo>
                  <a:cubicBezTo>
                    <a:pt x="9697" y="3489"/>
                    <a:pt x="9241" y="4735"/>
                    <a:pt x="8420" y="5768"/>
                  </a:cubicBezTo>
                  <a:cubicBezTo>
                    <a:pt x="7964" y="6316"/>
                    <a:pt x="7447" y="6771"/>
                    <a:pt x="6839" y="7106"/>
                  </a:cubicBezTo>
                  <a:cubicBezTo>
                    <a:pt x="6644" y="7223"/>
                    <a:pt x="6443" y="7324"/>
                    <a:pt x="6235" y="7409"/>
                  </a:cubicBezTo>
                  <a:lnTo>
                    <a:pt x="6235" y="7409"/>
                  </a:lnTo>
                  <a:cubicBezTo>
                    <a:pt x="6126" y="7051"/>
                    <a:pt x="6042" y="6688"/>
                    <a:pt x="5988" y="6316"/>
                  </a:cubicBezTo>
                  <a:cubicBezTo>
                    <a:pt x="5867" y="5464"/>
                    <a:pt x="5897" y="4583"/>
                    <a:pt x="6110" y="3762"/>
                  </a:cubicBezTo>
                  <a:cubicBezTo>
                    <a:pt x="6323" y="2729"/>
                    <a:pt x="6809" y="1787"/>
                    <a:pt x="7478" y="1027"/>
                  </a:cubicBezTo>
                  <a:cubicBezTo>
                    <a:pt x="7690" y="814"/>
                    <a:pt x="7903" y="662"/>
                    <a:pt x="8177" y="571"/>
                  </a:cubicBezTo>
                  <a:cubicBezTo>
                    <a:pt x="8268" y="550"/>
                    <a:pt x="8359" y="540"/>
                    <a:pt x="8449" y="540"/>
                  </a:cubicBezTo>
                  <a:close/>
                  <a:moveTo>
                    <a:pt x="92" y="7926"/>
                  </a:moveTo>
                  <a:lnTo>
                    <a:pt x="0" y="7987"/>
                  </a:lnTo>
                  <a:cubicBezTo>
                    <a:pt x="31" y="7987"/>
                    <a:pt x="61" y="7957"/>
                    <a:pt x="92" y="7926"/>
                  </a:cubicBezTo>
                  <a:close/>
                  <a:moveTo>
                    <a:pt x="2981" y="1"/>
                  </a:moveTo>
                  <a:cubicBezTo>
                    <a:pt x="2901" y="1"/>
                    <a:pt x="2820" y="8"/>
                    <a:pt x="2736" y="24"/>
                  </a:cubicBezTo>
                  <a:cubicBezTo>
                    <a:pt x="2432" y="115"/>
                    <a:pt x="2128" y="297"/>
                    <a:pt x="1946" y="571"/>
                  </a:cubicBezTo>
                  <a:cubicBezTo>
                    <a:pt x="1763" y="814"/>
                    <a:pt x="1611" y="1118"/>
                    <a:pt x="1520" y="1422"/>
                  </a:cubicBezTo>
                  <a:cubicBezTo>
                    <a:pt x="1338" y="2060"/>
                    <a:pt x="1247" y="2698"/>
                    <a:pt x="1277" y="3367"/>
                  </a:cubicBezTo>
                  <a:cubicBezTo>
                    <a:pt x="1247" y="4066"/>
                    <a:pt x="1368" y="4735"/>
                    <a:pt x="1581" y="5404"/>
                  </a:cubicBezTo>
                  <a:cubicBezTo>
                    <a:pt x="1734" y="5824"/>
                    <a:pt x="1959" y="6221"/>
                    <a:pt x="2241" y="6578"/>
                  </a:cubicBezTo>
                  <a:lnTo>
                    <a:pt x="2241" y="6578"/>
                  </a:lnTo>
                  <a:cubicBezTo>
                    <a:pt x="1978" y="6780"/>
                    <a:pt x="1708" y="6966"/>
                    <a:pt x="1429" y="7136"/>
                  </a:cubicBezTo>
                  <a:cubicBezTo>
                    <a:pt x="973" y="7410"/>
                    <a:pt x="608" y="7623"/>
                    <a:pt x="365" y="7775"/>
                  </a:cubicBezTo>
                  <a:lnTo>
                    <a:pt x="92" y="7926"/>
                  </a:lnTo>
                  <a:lnTo>
                    <a:pt x="396" y="7805"/>
                  </a:lnTo>
                  <a:cubicBezTo>
                    <a:pt x="639" y="7683"/>
                    <a:pt x="1003" y="7471"/>
                    <a:pt x="1459" y="7197"/>
                  </a:cubicBezTo>
                  <a:cubicBezTo>
                    <a:pt x="1752" y="7027"/>
                    <a:pt x="2030" y="6842"/>
                    <a:pt x="2295" y="6645"/>
                  </a:cubicBezTo>
                  <a:lnTo>
                    <a:pt x="2295" y="6645"/>
                  </a:lnTo>
                  <a:cubicBezTo>
                    <a:pt x="2448" y="6831"/>
                    <a:pt x="2615" y="7005"/>
                    <a:pt x="2797" y="7167"/>
                  </a:cubicBezTo>
                  <a:cubicBezTo>
                    <a:pt x="3374" y="7653"/>
                    <a:pt x="4104" y="7926"/>
                    <a:pt x="4833" y="7926"/>
                  </a:cubicBezTo>
                  <a:cubicBezTo>
                    <a:pt x="5313" y="7907"/>
                    <a:pt x="5781" y="7815"/>
                    <a:pt x="6221" y="7651"/>
                  </a:cubicBezTo>
                  <a:lnTo>
                    <a:pt x="6221" y="7651"/>
                  </a:lnTo>
                  <a:cubicBezTo>
                    <a:pt x="6288" y="7836"/>
                    <a:pt x="6362" y="8020"/>
                    <a:pt x="6444" y="8200"/>
                  </a:cubicBezTo>
                  <a:cubicBezTo>
                    <a:pt x="6627" y="8565"/>
                    <a:pt x="6839" y="8930"/>
                    <a:pt x="7083" y="9264"/>
                  </a:cubicBezTo>
                  <a:lnTo>
                    <a:pt x="7295" y="9507"/>
                  </a:lnTo>
                  <a:lnTo>
                    <a:pt x="7113" y="9234"/>
                  </a:lnTo>
                  <a:cubicBezTo>
                    <a:pt x="6870" y="8899"/>
                    <a:pt x="6687" y="8534"/>
                    <a:pt x="6505" y="8170"/>
                  </a:cubicBezTo>
                  <a:cubicBezTo>
                    <a:pt x="6432" y="7986"/>
                    <a:pt x="6364" y="7803"/>
                    <a:pt x="6303" y="7619"/>
                  </a:cubicBezTo>
                  <a:lnTo>
                    <a:pt x="6303" y="7619"/>
                  </a:lnTo>
                  <a:cubicBezTo>
                    <a:pt x="6531" y="7529"/>
                    <a:pt x="6751" y="7418"/>
                    <a:pt x="6961" y="7288"/>
                  </a:cubicBezTo>
                  <a:cubicBezTo>
                    <a:pt x="7569" y="6923"/>
                    <a:pt x="8116" y="6468"/>
                    <a:pt x="8542" y="5890"/>
                  </a:cubicBezTo>
                  <a:cubicBezTo>
                    <a:pt x="9423" y="4857"/>
                    <a:pt x="9879" y="3519"/>
                    <a:pt x="9909" y="2182"/>
                  </a:cubicBezTo>
                  <a:cubicBezTo>
                    <a:pt x="9909" y="1847"/>
                    <a:pt x="9849" y="1513"/>
                    <a:pt x="9697" y="1209"/>
                  </a:cubicBezTo>
                  <a:cubicBezTo>
                    <a:pt x="9575" y="936"/>
                    <a:pt x="9332" y="692"/>
                    <a:pt x="9058" y="510"/>
                  </a:cubicBezTo>
                  <a:cubicBezTo>
                    <a:pt x="8887" y="415"/>
                    <a:pt x="8693" y="367"/>
                    <a:pt x="8496" y="367"/>
                  </a:cubicBezTo>
                  <a:cubicBezTo>
                    <a:pt x="8379" y="367"/>
                    <a:pt x="8260" y="385"/>
                    <a:pt x="8146" y="419"/>
                  </a:cubicBezTo>
                  <a:cubicBezTo>
                    <a:pt x="7842" y="540"/>
                    <a:pt x="7569" y="692"/>
                    <a:pt x="7387" y="905"/>
                  </a:cubicBezTo>
                  <a:cubicBezTo>
                    <a:pt x="6657" y="1695"/>
                    <a:pt x="6171" y="2668"/>
                    <a:pt x="5958" y="3732"/>
                  </a:cubicBezTo>
                  <a:cubicBezTo>
                    <a:pt x="5708" y="4958"/>
                    <a:pt x="5766" y="6245"/>
                    <a:pt x="6151" y="7442"/>
                  </a:cubicBezTo>
                  <a:lnTo>
                    <a:pt x="6151" y="7442"/>
                  </a:lnTo>
                  <a:cubicBezTo>
                    <a:pt x="5736" y="7601"/>
                    <a:pt x="5297" y="7694"/>
                    <a:pt x="4833" y="7714"/>
                  </a:cubicBezTo>
                  <a:cubicBezTo>
                    <a:pt x="4134" y="7714"/>
                    <a:pt x="3435" y="7471"/>
                    <a:pt x="2918" y="7015"/>
                  </a:cubicBezTo>
                  <a:cubicBezTo>
                    <a:pt x="2749" y="6865"/>
                    <a:pt x="2593" y="6703"/>
                    <a:pt x="2450" y="6528"/>
                  </a:cubicBezTo>
                  <a:lnTo>
                    <a:pt x="2450" y="6528"/>
                  </a:lnTo>
                  <a:cubicBezTo>
                    <a:pt x="2653" y="6372"/>
                    <a:pt x="2849" y="6209"/>
                    <a:pt x="3040" y="6042"/>
                  </a:cubicBezTo>
                  <a:cubicBezTo>
                    <a:pt x="3709" y="5434"/>
                    <a:pt x="4195" y="4705"/>
                    <a:pt x="4499" y="3884"/>
                  </a:cubicBezTo>
                  <a:cubicBezTo>
                    <a:pt x="4681" y="3398"/>
                    <a:pt x="4772" y="2911"/>
                    <a:pt x="4772" y="2394"/>
                  </a:cubicBezTo>
                  <a:cubicBezTo>
                    <a:pt x="4742" y="2121"/>
                    <a:pt x="4712" y="1847"/>
                    <a:pt x="4651" y="1574"/>
                  </a:cubicBezTo>
                  <a:cubicBezTo>
                    <a:pt x="4560" y="1300"/>
                    <a:pt x="4438" y="1057"/>
                    <a:pt x="4286" y="814"/>
                  </a:cubicBezTo>
                  <a:cubicBezTo>
                    <a:pt x="4134" y="571"/>
                    <a:pt x="3921" y="358"/>
                    <a:pt x="3648" y="206"/>
                  </a:cubicBezTo>
                  <a:cubicBezTo>
                    <a:pt x="3443" y="69"/>
                    <a:pt x="3220" y="1"/>
                    <a:pt x="29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2422800" y="3112050"/>
              <a:ext cx="1365550" cy="730950"/>
            </a:xfrm>
            <a:custGeom>
              <a:avLst/>
              <a:gdLst/>
              <a:ahLst/>
              <a:cxnLst/>
              <a:rect l="l" t="t" r="r" b="b"/>
              <a:pathLst>
                <a:path w="54622" h="29238" extrusionOk="0">
                  <a:moveTo>
                    <a:pt x="1" y="0"/>
                  </a:moveTo>
                  <a:lnTo>
                    <a:pt x="1" y="0"/>
                  </a:lnTo>
                  <a:cubicBezTo>
                    <a:pt x="396" y="5775"/>
                    <a:pt x="61" y="9088"/>
                    <a:pt x="1916" y="18025"/>
                  </a:cubicBezTo>
                  <a:cubicBezTo>
                    <a:pt x="3799" y="27190"/>
                    <a:pt x="16142" y="29238"/>
                    <a:pt x="26793" y="29238"/>
                  </a:cubicBezTo>
                  <a:cubicBezTo>
                    <a:pt x="35392" y="29238"/>
                    <a:pt x="42889" y="27903"/>
                    <a:pt x="42889" y="27903"/>
                  </a:cubicBezTo>
                  <a:cubicBezTo>
                    <a:pt x="43451" y="27921"/>
                    <a:pt x="43980" y="27927"/>
                    <a:pt x="44480" y="27927"/>
                  </a:cubicBezTo>
                  <a:cubicBezTo>
                    <a:pt x="45737" y="27927"/>
                    <a:pt x="46816" y="27887"/>
                    <a:pt x="47806" y="27887"/>
                  </a:cubicBezTo>
                  <a:cubicBezTo>
                    <a:pt x="48467" y="27887"/>
                    <a:pt x="49089" y="27905"/>
                    <a:pt x="49698" y="27964"/>
                  </a:cubicBezTo>
                  <a:cubicBezTo>
                    <a:pt x="50503" y="28037"/>
                    <a:pt x="51150" y="28074"/>
                    <a:pt x="51652" y="28074"/>
                  </a:cubicBezTo>
                  <a:cubicBezTo>
                    <a:pt x="52610" y="28074"/>
                    <a:pt x="53041" y="27939"/>
                    <a:pt x="53041" y="27660"/>
                  </a:cubicBezTo>
                  <a:cubicBezTo>
                    <a:pt x="53041" y="27052"/>
                    <a:pt x="53072" y="27295"/>
                    <a:pt x="48847" y="26292"/>
                  </a:cubicBezTo>
                  <a:lnTo>
                    <a:pt x="48847" y="26292"/>
                  </a:lnTo>
                  <a:cubicBezTo>
                    <a:pt x="48848" y="26292"/>
                    <a:pt x="51562" y="26909"/>
                    <a:pt x="53022" y="26909"/>
                  </a:cubicBezTo>
                  <a:cubicBezTo>
                    <a:pt x="53736" y="26909"/>
                    <a:pt x="54150" y="26762"/>
                    <a:pt x="53801" y="26323"/>
                  </a:cubicBezTo>
                  <a:cubicBezTo>
                    <a:pt x="53614" y="26100"/>
                    <a:pt x="52761" y="25793"/>
                    <a:pt x="51782" y="25498"/>
                  </a:cubicBezTo>
                  <a:lnTo>
                    <a:pt x="51782" y="25498"/>
                  </a:lnTo>
                  <a:cubicBezTo>
                    <a:pt x="52246" y="25573"/>
                    <a:pt x="52635" y="25607"/>
                    <a:pt x="52954" y="25607"/>
                  </a:cubicBezTo>
                  <a:cubicBezTo>
                    <a:pt x="53673" y="25607"/>
                    <a:pt x="54038" y="25434"/>
                    <a:pt x="54105" y="25168"/>
                  </a:cubicBezTo>
                  <a:cubicBezTo>
                    <a:pt x="54295" y="24480"/>
                    <a:pt x="50640" y="23497"/>
                    <a:pt x="49021" y="23098"/>
                  </a:cubicBezTo>
                  <a:lnTo>
                    <a:pt x="49021" y="23098"/>
                  </a:lnTo>
                  <a:cubicBezTo>
                    <a:pt x="50343" y="23408"/>
                    <a:pt x="53007" y="24013"/>
                    <a:pt x="53704" y="24013"/>
                  </a:cubicBezTo>
                  <a:cubicBezTo>
                    <a:pt x="53717" y="24013"/>
                    <a:pt x="53729" y="24013"/>
                    <a:pt x="53740" y="24013"/>
                  </a:cubicBezTo>
                  <a:cubicBezTo>
                    <a:pt x="54622" y="23952"/>
                    <a:pt x="53892" y="23192"/>
                    <a:pt x="53132" y="22706"/>
                  </a:cubicBezTo>
                  <a:cubicBezTo>
                    <a:pt x="52251" y="22189"/>
                    <a:pt x="46780" y="19879"/>
                    <a:pt x="45229" y="19119"/>
                  </a:cubicBezTo>
                  <a:cubicBezTo>
                    <a:pt x="44652" y="18906"/>
                    <a:pt x="44378" y="18237"/>
                    <a:pt x="44682" y="17690"/>
                  </a:cubicBezTo>
                  <a:lnTo>
                    <a:pt x="44682" y="17690"/>
                  </a:lnTo>
                  <a:cubicBezTo>
                    <a:pt x="45262" y="17818"/>
                    <a:pt x="45838" y="17870"/>
                    <a:pt x="46378" y="17870"/>
                  </a:cubicBezTo>
                  <a:cubicBezTo>
                    <a:pt x="48018" y="17870"/>
                    <a:pt x="49325" y="17395"/>
                    <a:pt x="49394" y="17143"/>
                  </a:cubicBezTo>
                  <a:cubicBezTo>
                    <a:pt x="49485" y="16839"/>
                    <a:pt x="43406" y="15684"/>
                    <a:pt x="43406" y="15684"/>
                  </a:cubicBezTo>
                  <a:lnTo>
                    <a:pt x="42129" y="16748"/>
                  </a:lnTo>
                  <a:cubicBezTo>
                    <a:pt x="41521" y="17234"/>
                    <a:pt x="40974" y="17629"/>
                    <a:pt x="40518" y="17964"/>
                  </a:cubicBezTo>
                  <a:cubicBezTo>
                    <a:pt x="39034" y="18104"/>
                    <a:pt x="36489" y="18307"/>
                    <a:pt x="33397" y="18307"/>
                  </a:cubicBezTo>
                  <a:cubicBezTo>
                    <a:pt x="28447" y="18307"/>
                    <a:pt x="22095" y="17787"/>
                    <a:pt x="16445" y="15654"/>
                  </a:cubicBezTo>
                  <a:cubicBezTo>
                    <a:pt x="13071" y="14347"/>
                    <a:pt x="13071" y="851"/>
                    <a:pt x="13071" y="85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3580125" y="3755825"/>
              <a:ext cx="145925" cy="31200"/>
            </a:xfrm>
            <a:custGeom>
              <a:avLst/>
              <a:gdLst/>
              <a:ahLst/>
              <a:cxnLst/>
              <a:rect l="l" t="t" r="r" b="b"/>
              <a:pathLst>
                <a:path w="5837" h="1248" extrusionOk="0">
                  <a:moveTo>
                    <a:pt x="159" y="1"/>
                  </a:moveTo>
                  <a:cubicBezTo>
                    <a:pt x="81" y="1"/>
                    <a:pt x="36" y="8"/>
                    <a:pt x="31" y="24"/>
                  </a:cubicBezTo>
                  <a:cubicBezTo>
                    <a:pt x="0" y="146"/>
                    <a:pt x="1277" y="480"/>
                    <a:pt x="2888" y="815"/>
                  </a:cubicBezTo>
                  <a:cubicBezTo>
                    <a:pt x="4135" y="1079"/>
                    <a:pt x="5211" y="1248"/>
                    <a:pt x="5625" y="1248"/>
                  </a:cubicBezTo>
                  <a:cubicBezTo>
                    <a:pt x="5736" y="1248"/>
                    <a:pt x="5799" y="1236"/>
                    <a:pt x="5806" y="1210"/>
                  </a:cubicBezTo>
                  <a:cubicBezTo>
                    <a:pt x="5836" y="1119"/>
                    <a:pt x="4560" y="754"/>
                    <a:pt x="2949" y="420"/>
                  </a:cubicBezTo>
                  <a:cubicBezTo>
                    <a:pt x="1645" y="169"/>
                    <a:pt x="527" y="1"/>
                    <a:pt x="159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3584675" y="3714725"/>
              <a:ext cx="154275" cy="42150"/>
            </a:xfrm>
            <a:custGeom>
              <a:avLst/>
              <a:gdLst/>
              <a:ahLst/>
              <a:cxnLst/>
              <a:rect l="l" t="t" r="r" b="b"/>
              <a:pathLst>
                <a:path w="6171" h="1686" extrusionOk="0">
                  <a:moveTo>
                    <a:pt x="134" y="0"/>
                  </a:moveTo>
                  <a:cubicBezTo>
                    <a:pt x="71" y="0"/>
                    <a:pt x="36" y="9"/>
                    <a:pt x="31" y="27"/>
                  </a:cubicBezTo>
                  <a:cubicBezTo>
                    <a:pt x="1" y="118"/>
                    <a:pt x="1368" y="574"/>
                    <a:pt x="3040" y="1030"/>
                  </a:cubicBezTo>
                  <a:cubicBezTo>
                    <a:pt x="4496" y="1427"/>
                    <a:pt x="5744" y="1686"/>
                    <a:pt x="6063" y="1686"/>
                  </a:cubicBezTo>
                  <a:cubicBezTo>
                    <a:pt x="6110" y="1686"/>
                    <a:pt x="6137" y="1680"/>
                    <a:pt x="6141" y="1668"/>
                  </a:cubicBezTo>
                  <a:cubicBezTo>
                    <a:pt x="6171" y="1547"/>
                    <a:pt x="4834" y="1091"/>
                    <a:pt x="3131" y="665"/>
                  </a:cubicBezTo>
                  <a:cubicBezTo>
                    <a:pt x="1711" y="278"/>
                    <a:pt x="487" y="0"/>
                    <a:pt x="134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3590750" y="3671650"/>
              <a:ext cx="144425" cy="41925"/>
            </a:xfrm>
            <a:custGeom>
              <a:avLst/>
              <a:gdLst/>
              <a:ahLst/>
              <a:cxnLst/>
              <a:rect l="l" t="t" r="r" b="b"/>
              <a:pathLst>
                <a:path w="5777" h="1677" extrusionOk="0">
                  <a:moveTo>
                    <a:pt x="105" y="0"/>
                  </a:moveTo>
                  <a:cubicBezTo>
                    <a:pt x="60" y="0"/>
                    <a:pt x="35" y="6"/>
                    <a:pt x="31" y="18"/>
                  </a:cubicBezTo>
                  <a:cubicBezTo>
                    <a:pt x="1" y="139"/>
                    <a:pt x="1247" y="565"/>
                    <a:pt x="2828" y="1021"/>
                  </a:cubicBezTo>
                  <a:cubicBezTo>
                    <a:pt x="4204" y="1418"/>
                    <a:pt x="5373" y="1676"/>
                    <a:pt x="5672" y="1676"/>
                  </a:cubicBezTo>
                  <a:cubicBezTo>
                    <a:pt x="5716" y="1676"/>
                    <a:pt x="5742" y="1671"/>
                    <a:pt x="5746" y="1659"/>
                  </a:cubicBezTo>
                  <a:cubicBezTo>
                    <a:pt x="5776" y="1537"/>
                    <a:pt x="4530" y="1112"/>
                    <a:pt x="2949" y="656"/>
                  </a:cubicBezTo>
                  <a:cubicBezTo>
                    <a:pt x="1573" y="259"/>
                    <a:pt x="404" y="0"/>
                    <a:pt x="105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2356700" y="2802125"/>
              <a:ext cx="447600" cy="574375"/>
            </a:xfrm>
            <a:custGeom>
              <a:avLst/>
              <a:gdLst/>
              <a:ahLst/>
              <a:cxnLst/>
              <a:rect l="l" t="t" r="r" b="b"/>
              <a:pathLst>
                <a:path w="17904" h="22975" extrusionOk="0">
                  <a:moveTo>
                    <a:pt x="8184" y="0"/>
                  </a:moveTo>
                  <a:cubicBezTo>
                    <a:pt x="5911" y="0"/>
                    <a:pt x="3776" y="1102"/>
                    <a:pt x="2462" y="2974"/>
                  </a:cubicBezTo>
                  <a:cubicBezTo>
                    <a:pt x="1186" y="4737"/>
                    <a:pt x="0" y="7625"/>
                    <a:pt x="578" y="11880"/>
                  </a:cubicBezTo>
                  <a:cubicBezTo>
                    <a:pt x="1733" y="20209"/>
                    <a:pt x="2645" y="22975"/>
                    <a:pt x="2645" y="22975"/>
                  </a:cubicBezTo>
                  <a:lnTo>
                    <a:pt x="17903" y="20543"/>
                  </a:lnTo>
                  <a:lnTo>
                    <a:pt x="15836" y="6591"/>
                  </a:lnTo>
                  <a:cubicBezTo>
                    <a:pt x="15836" y="6591"/>
                    <a:pt x="13982" y="543"/>
                    <a:pt x="8785" y="26"/>
                  </a:cubicBezTo>
                  <a:cubicBezTo>
                    <a:pt x="8584" y="9"/>
                    <a:pt x="8383" y="0"/>
                    <a:pt x="818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2356700" y="2802125"/>
              <a:ext cx="447600" cy="574375"/>
            </a:xfrm>
            <a:custGeom>
              <a:avLst/>
              <a:gdLst/>
              <a:ahLst/>
              <a:cxnLst/>
              <a:rect l="l" t="t" r="r" b="b"/>
              <a:pathLst>
                <a:path w="17904" h="22975" extrusionOk="0">
                  <a:moveTo>
                    <a:pt x="8184" y="0"/>
                  </a:moveTo>
                  <a:cubicBezTo>
                    <a:pt x="5911" y="0"/>
                    <a:pt x="3776" y="1102"/>
                    <a:pt x="2462" y="2974"/>
                  </a:cubicBezTo>
                  <a:cubicBezTo>
                    <a:pt x="1186" y="4737"/>
                    <a:pt x="0" y="7625"/>
                    <a:pt x="578" y="11880"/>
                  </a:cubicBezTo>
                  <a:cubicBezTo>
                    <a:pt x="1733" y="20209"/>
                    <a:pt x="2645" y="22975"/>
                    <a:pt x="2645" y="22975"/>
                  </a:cubicBezTo>
                  <a:lnTo>
                    <a:pt x="17903" y="20543"/>
                  </a:lnTo>
                  <a:lnTo>
                    <a:pt x="15836" y="6591"/>
                  </a:lnTo>
                  <a:cubicBezTo>
                    <a:pt x="15836" y="6591"/>
                    <a:pt x="13982" y="543"/>
                    <a:pt x="8785" y="26"/>
                  </a:cubicBezTo>
                  <a:cubicBezTo>
                    <a:pt x="8584" y="9"/>
                    <a:pt x="8383" y="0"/>
                    <a:pt x="8184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2926600" y="3502625"/>
              <a:ext cx="611750" cy="69350"/>
            </a:xfrm>
            <a:custGeom>
              <a:avLst/>
              <a:gdLst/>
              <a:ahLst/>
              <a:cxnLst/>
              <a:rect l="l" t="t" r="r" b="b"/>
              <a:pathLst>
                <a:path w="24470" h="2774" extrusionOk="0">
                  <a:moveTo>
                    <a:pt x="23254" y="0"/>
                  </a:moveTo>
                  <a:cubicBezTo>
                    <a:pt x="23011" y="0"/>
                    <a:pt x="22798" y="92"/>
                    <a:pt x="22615" y="244"/>
                  </a:cubicBezTo>
                  <a:cubicBezTo>
                    <a:pt x="22372" y="365"/>
                    <a:pt x="22159" y="547"/>
                    <a:pt x="21947" y="730"/>
                  </a:cubicBezTo>
                  <a:cubicBezTo>
                    <a:pt x="21470" y="1147"/>
                    <a:pt x="20993" y="1593"/>
                    <a:pt x="20574" y="2069"/>
                  </a:cubicBezTo>
                  <a:lnTo>
                    <a:pt x="20574" y="2069"/>
                  </a:lnTo>
                  <a:cubicBezTo>
                    <a:pt x="19390" y="2402"/>
                    <a:pt x="18206" y="2584"/>
                    <a:pt x="16992" y="2584"/>
                  </a:cubicBezTo>
                  <a:cubicBezTo>
                    <a:pt x="16812" y="2588"/>
                    <a:pt x="16631" y="2590"/>
                    <a:pt x="16448" y="2590"/>
                  </a:cubicBezTo>
                  <a:cubicBezTo>
                    <a:pt x="15240" y="2590"/>
                    <a:pt x="13966" y="2507"/>
                    <a:pt x="12646" y="2402"/>
                  </a:cubicBezTo>
                  <a:cubicBezTo>
                    <a:pt x="9150" y="2158"/>
                    <a:pt x="5959" y="1976"/>
                    <a:pt x="3679" y="1703"/>
                  </a:cubicBezTo>
                  <a:cubicBezTo>
                    <a:pt x="2524" y="1551"/>
                    <a:pt x="1612" y="1429"/>
                    <a:pt x="974" y="1307"/>
                  </a:cubicBezTo>
                  <a:lnTo>
                    <a:pt x="244" y="1186"/>
                  </a:lnTo>
                  <a:cubicBezTo>
                    <a:pt x="153" y="1155"/>
                    <a:pt x="62" y="1155"/>
                    <a:pt x="1" y="1155"/>
                  </a:cubicBezTo>
                  <a:cubicBezTo>
                    <a:pt x="62" y="1186"/>
                    <a:pt x="153" y="1216"/>
                    <a:pt x="244" y="1216"/>
                  </a:cubicBezTo>
                  <a:cubicBezTo>
                    <a:pt x="396" y="1277"/>
                    <a:pt x="639" y="1338"/>
                    <a:pt x="974" y="1399"/>
                  </a:cubicBezTo>
                  <a:cubicBezTo>
                    <a:pt x="1612" y="1520"/>
                    <a:pt x="2524" y="1672"/>
                    <a:pt x="3648" y="1824"/>
                  </a:cubicBezTo>
                  <a:cubicBezTo>
                    <a:pt x="5959" y="2158"/>
                    <a:pt x="9120" y="2341"/>
                    <a:pt x="12646" y="2584"/>
                  </a:cubicBezTo>
                  <a:cubicBezTo>
                    <a:pt x="13836" y="2711"/>
                    <a:pt x="15048" y="2774"/>
                    <a:pt x="16263" y="2774"/>
                  </a:cubicBezTo>
                  <a:cubicBezTo>
                    <a:pt x="16506" y="2774"/>
                    <a:pt x="16749" y="2771"/>
                    <a:pt x="16992" y="2766"/>
                  </a:cubicBezTo>
                  <a:cubicBezTo>
                    <a:pt x="18208" y="2766"/>
                    <a:pt x="19424" y="2554"/>
                    <a:pt x="20609" y="2219"/>
                  </a:cubicBezTo>
                  <a:cubicBezTo>
                    <a:pt x="21065" y="1733"/>
                    <a:pt x="21521" y="1277"/>
                    <a:pt x="22007" y="821"/>
                  </a:cubicBezTo>
                  <a:cubicBezTo>
                    <a:pt x="22190" y="669"/>
                    <a:pt x="22403" y="487"/>
                    <a:pt x="22615" y="335"/>
                  </a:cubicBezTo>
                  <a:cubicBezTo>
                    <a:pt x="22798" y="213"/>
                    <a:pt x="22980" y="122"/>
                    <a:pt x="23223" y="92"/>
                  </a:cubicBezTo>
                  <a:cubicBezTo>
                    <a:pt x="23618" y="152"/>
                    <a:pt x="23922" y="244"/>
                    <a:pt x="24135" y="274"/>
                  </a:cubicBezTo>
                  <a:cubicBezTo>
                    <a:pt x="24257" y="274"/>
                    <a:pt x="24348" y="304"/>
                    <a:pt x="24470" y="304"/>
                  </a:cubicBezTo>
                  <a:cubicBezTo>
                    <a:pt x="24378" y="274"/>
                    <a:pt x="24287" y="213"/>
                    <a:pt x="24196" y="183"/>
                  </a:cubicBezTo>
                  <a:cubicBezTo>
                    <a:pt x="23983" y="152"/>
                    <a:pt x="23679" y="61"/>
                    <a:pt x="23254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7"/>
            <p:cNvSpPr/>
            <p:nvPr/>
          </p:nvSpPr>
          <p:spPr>
            <a:xfrm>
              <a:off x="2389375" y="2966900"/>
              <a:ext cx="389075" cy="203825"/>
            </a:xfrm>
            <a:custGeom>
              <a:avLst/>
              <a:gdLst/>
              <a:ahLst/>
              <a:cxnLst/>
              <a:rect l="l" t="t" r="r" b="b"/>
              <a:pathLst>
                <a:path w="15563" h="8153" extrusionOk="0">
                  <a:moveTo>
                    <a:pt x="9940" y="183"/>
                  </a:moveTo>
                  <a:cubicBezTo>
                    <a:pt x="10244" y="183"/>
                    <a:pt x="10578" y="244"/>
                    <a:pt x="10852" y="396"/>
                  </a:cubicBezTo>
                  <a:cubicBezTo>
                    <a:pt x="11125" y="578"/>
                    <a:pt x="11399" y="760"/>
                    <a:pt x="11642" y="1004"/>
                  </a:cubicBezTo>
                  <a:cubicBezTo>
                    <a:pt x="11855" y="1247"/>
                    <a:pt x="12067" y="1551"/>
                    <a:pt x="12219" y="1855"/>
                  </a:cubicBezTo>
                  <a:cubicBezTo>
                    <a:pt x="12851" y="3088"/>
                    <a:pt x="12750" y="4566"/>
                    <a:pt x="11996" y="5750"/>
                  </a:cubicBezTo>
                  <a:lnTo>
                    <a:pt x="11996" y="5750"/>
                  </a:lnTo>
                  <a:cubicBezTo>
                    <a:pt x="11886" y="5701"/>
                    <a:pt x="11778" y="5649"/>
                    <a:pt x="11672" y="5593"/>
                  </a:cubicBezTo>
                  <a:cubicBezTo>
                    <a:pt x="11277" y="5380"/>
                    <a:pt x="10912" y="5137"/>
                    <a:pt x="10548" y="4833"/>
                  </a:cubicBezTo>
                  <a:cubicBezTo>
                    <a:pt x="10183" y="4499"/>
                    <a:pt x="9848" y="4104"/>
                    <a:pt x="9575" y="3678"/>
                  </a:cubicBezTo>
                  <a:cubicBezTo>
                    <a:pt x="9241" y="3222"/>
                    <a:pt x="9028" y="2736"/>
                    <a:pt x="8876" y="2189"/>
                  </a:cubicBezTo>
                  <a:cubicBezTo>
                    <a:pt x="8815" y="1915"/>
                    <a:pt x="8815" y="1611"/>
                    <a:pt x="8815" y="1338"/>
                  </a:cubicBezTo>
                  <a:cubicBezTo>
                    <a:pt x="8845" y="1034"/>
                    <a:pt x="8967" y="760"/>
                    <a:pt x="9149" y="517"/>
                  </a:cubicBezTo>
                  <a:cubicBezTo>
                    <a:pt x="9362" y="304"/>
                    <a:pt x="9636" y="183"/>
                    <a:pt x="9940" y="183"/>
                  </a:cubicBezTo>
                  <a:close/>
                  <a:moveTo>
                    <a:pt x="4815" y="871"/>
                  </a:moveTo>
                  <a:cubicBezTo>
                    <a:pt x="5072" y="871"/>
                    <a:pt x="5320" y="916"/>
                    <a:pt x="5532" y="1034"/>
                  </a:cubicBezTo>
                  <a:cubicBezTo>
                    <a:pt x="6079" y="1338"/>
                    <a:pt x="6505" y="1885"/>
                    <a:pt x="6627" y="2493"/>
                  </a:cubicBezTo>
                  <a:cubicBezTo>
                    <a:pt x="6778" y="3070"/>
                    <a:pt x="6778" y="3678"/>
                    <a:pt x="6627" y="4256"/>
                  </a:cubicBezTo>
                  <a:cubicBezTo>
                    <a:pt x="6505" y="4803"/>
                    <a:pt x="6292" y="5320"/>
                    <a:pt x="6019" y="5776"/>
                  </a:cubicBezTo>
                  <a:cubicBezTo>
                    <a:pt x="5803" y="6118"/>
                    <a:pt x="5551" y="6428"/>
                    <a:pt x="5268" y="6705"/>
                  </a:cubicBezTo>
                  <a:lnTo>
                    <a:pt x="5268" y="6705"/>
                  </a:lnTo>
                  <a:cubicBezTo>
                    <a:pt x="4720" y="6319"/>
                    <a:pt x="4240" y="5834"/>
                    <a:pt x="3860" y="5259"/>
                  </a:cubicBezTo>
                  <a:cubicBezTo>
                    <a:pt x="3405" y="4681"/>
                    <a:pt x="3131" y="3982"/>
                    <a:pt x="3040" y="3222"/>
                  </a:cubicBezTo>
                  <a:cubicBezTo>
                    <a:pt x="3009" y="2888"/>
                    <a:pt x="3040" y="2523"/>
                    <a:pt x="3161" y="2189"/>
                  </a:cubicBezTo>
                  <a:cubicBezTo>
                    <a:pt x="3283" y="1855"/>
                    <a:pt x="3465" y="1581"/>
                    <a:pt x="3709" y="1338"/>
                  </a:cubicBezTo>
                  <a:cubicBezTo>
                    <a:pt x="3952" y="1095"/>
                    <a:pt x="4256" y="943"/>
                    <a:pt x="4590" y="882"/>
                  </a:cubicBezTo>
                  <a:cubicBezTo>
                    <a:pt x="4665" y="875"/>
                    <a:pt x="4740" y="871"/>
                    <a:pt x="4815" y="871"/>
                  </a:cubicBezTo>
                  <a:close/>
                  <a:moveTo>
                    <a:pt x="9940" y="0"/>
                  </a:moveTo>
                  <a:cubicBezTo>
                    <a:pt x="9575" y="0"/>
                    <a:pt x="9271" y="152"/>
                    <a:pt x="9028" y="396"/>
                  </a:cubicBezTo>
                  <a:cubicBezTo>
                    <a:pt x="8815" y="669"/>
                    <a:pt x="8693" y="973"/>
                    <a:pt x="8663" y="1307"/>
                  </a:cubicBezTo>
                  <a:cubicBezTo>
                    <a:pt x="8633" y="1611"/>
                    <a:pt x="8663" y="1915"/>
                    <a:pt x="8754" y="2219"/>
                  </a:cubicBezTo>
                  <a:cubicBezTo>
                    <a:pt x="8876" y="2766"/>
                    <a:pt x="9119" y="3283"/>
                    <a:pt x="9453" y="3770"/>
                  </a:cubicBezTo>
                  <a:cubicBezTo>
                    <a:pt x="9727" y="4195"/>
                    <a:pt x="10092" y="4560"/>
                    <a:pt x="10487" y="4894"/>
                  </a:cubicBezTo>
                  <a:cubicBezTo>
                    <a:pt x="10930" y="5278"/>
                    <a:pt x="11422" y="5590"/>
                    <a:pt x="11948" y="5823"/>
                  </a:cubicBezTo>
                  <a:lnTo>
                    <a:pt x="11948" y="5823"/>
                  </a:lnTo>
                  <a:cubicBezTo>
                    <a:pt x="11918" y="5869"/>
                    <a:pt x="11887" y="5914"/>
                    <a:pt x="11855" y="5958"/>
                  </a:cubicBezTo>
                  <a:cubicBezTo>
                    <a:pt x="10946" y="7059"/>
                    <a:pt x="9588" y="7712"/>
                    <a:pt x="8166" y="7712"/>
                  </a:cubicBezTo>
                  <a:cubicBezTo>
                    <a:pt x="8018" y="7712"/>
                    <a:pt x="7869" y="7705"/>
                    <a:pt x="7721" y="7691"/>
                  </a:cubicBezTo>
                  <a:cubicBezTo>
                    <a:pt x="6887" y="7560"/>
                    <a:pt x="6088" y="7253"/>
                    <a:pt x="5391" y="6789"/>
                  </a:cubicBezTo>
                  <a:lnTo>
                    <a:pt x="5391" y="6789"/>
                  </a:lnTo>
                  <a:cubicBezTo>
                    <a:pt x="5672" y="6516"/>
                    <a:pt x="5925" y="6208"/>
                    <a:pt x="6140" y="5867"/>
                  </a:cubicBezTo>
                  <a:cubicBezTo>
                    <a:pt x="6444" y="5380"/>
                    <a:pt x="6657" y="4864"/>
                    <a:pt x="6778" y="4286"/>
                  </a:cubicBezTo>
                  <a:cubicBezTo>
                    <a:pt x="6930" y="3678"/>
                    <a:pt x="6930" y="3070"/>
                    <a:pt x="6778" y="2463"/>
                  </a:cubicBezTo>
                  <a:cubicBezTo>
                    <a:pt x="6627" y="1794"/>
                    <a:pt x="6201" y="1216"/>
                    <a:pt x="5593" y="882"/>
                  </a:cubicBezTo>
                  <a:cubicBezTo>
                    <a:pt x="5368" y="769"/>
                    <a:pt x="5109" y="707"/>
                    <a:pt x="4841" y="707"/>
                  </a:cubicBezTo>
                  <a:cubicBezTo>
                    <a:pt x="4748" y="707"/>
                    <a:pt x="4654" y="714"/>
                    <a:pt x="4560" y="730"/>
                  </a:cubicBezTo>
                  <a:cubicBezTo>
                    <a:pt x="4195" y="791"/>
                    <a:pt x="3860" y="943"/>
                    <a:pt x="3587" y="1216"/>
                  </a:cubicBezTo>
                  <a:cubicBezTo>
                    <a:pt x="3313" y="1459"/>
                    <a:pt x="3101" y="1763"/>
                    <a:pt x="2979" y="2128"/>
                  </a:cubicBezTo>
                  <a:cubicBezTo>
                    <a:pt x="2857" y="2493"/>
                    <a:pt x="2797" y="2888"/>
                    <a:pt x="2857" y="3253"/>
                  </a:cubicBezTo>
                  <a:cubicBezTo>
                    <a:pt x="2918" y="4043"/>
                    <a:pt x="3222" y="4773"/>
                    <a:pt x="3678" y="5411"/>
                  </a:cubicBezTo>
                  <a:cubicBezTo>
                    <a:pt x="4074" y="5972"/>
                    <a:pt x="4560" y="6459"/>
                    <a:pt x="5113" y="6850"/>
                  </a:cubicBezTo>
                  <a:lnTo>
                    <a:pt x="5113" y="6850"/>
                  </a:lnTo>
                  <a:cubicBezTo>
                    <a:pt x="4755" y="7172"/>
                    <a:pt x="4354" y="7444"/>
                    <a:pt x="3921" y="7660"/>
                  </a:cubicBezTo>
                  <a:cubicBezTo>
                    <a:pt x="3309" y="7911"/>
                    <a:pt x="2646" y="8059"/>
                    <a:pt x="1979" y="8059"/>
                  </a:cubicBezTo>
                  <a:cubicBezTo>
                    <a:pt x="1917" y="8059"/>
                    <a:pt x="1855" y="8058"/>
                    <a:pt x="1794" y="8055"/>
                  </a:cubicBezTo>
                  <a:cubicBezTo>
                    <a:pt x="1338" y="8055"/>
                    <a:pt x="882" y="7995"/>
                    <a:pt x="456" y="7873"/>
                  </a:cubicBezTo>
                  <a:cubicBezTo>
                    <a:pt x="154" y="7782"/>
                    <a:pt x="2" y="7722"/>
                    <a:pt x="0" y="7721"/>
                  </a:cubicBezTo>
                  <a:lnTo>
                    <a:pt x="0" y="7721"/>
                  </a:lnTo>
                  <a:cubicBezTo>
                    <a:pt x="152" y="7782"/>
                    <a:pt x="274" y="7843"/>
                    <a:pt x="456" y="7903"/>
                  </a:cubicBezTo>
                  <a:cubicBezTo>
                    <a:pt x="882" y="8055"/>
                    <a:pt x="1338" y="8146"/>
                    <a:pt x="1794" y="8146"/>
                  </a:cubicBezTo>
                  <a:cubicBezTo>
                    <a:pt x="1877" y="8151"/>
                    <a:pt x="1960" y="8153"/>
                    <a:pt x="2043" y="8153"/>
                  </a:cubicBezTo>
                  <a:cubicBezTo>
                    <a:pt x="3237" y="8153"/>
                    <a:pt x="4363" y="7708"/>
                    <a:pt x="5235" y="6934"/>
                  </a:cubicBezTo>
                  <a:lnTo>
                    <a:pt x="5235" y="6934"/>
                  </a:lnTo>
                  <a:cubicBezTo>
                    <a:pt x="5971" y="7428"/>
                    <a:pt x="6818" y="7756"/>
                    <a:pt x="7721" y="7873"/>
                  </a:cubicBezTo>
                  <a:cubicBezTo>
                    <a:pt x="7893" y="7892"/>
                    <a:pt x="8066" y="7902"/>
                    <a:pt x="8237" y="7902"/>
                  </a:cubicBezTo>
                  <a:cubicBezTo>
                    <a:pt x="9695" y="7902"/>
                    <a:pt x="11082" y="7219"/>
                    <a:pt x="12007" y="6049"/>
                  </a:cubicBezTo>
                  <a:cubicBezTo>
                    <a:pt x="12046" y="5999"/>
                    <a:pt x="12085" y="5949"/>
                    <a:pt x="12122" y="5897"/>
                  </a:cubicBezTo>
                  <a:lnTo>
                    <a:pt x="12122" y="5897"/>
                  </a:lnTo>
                  <a:cubicBezTo>
                    <a:pt x="12628" y="6103"/>
                    <a:pt x="13162" y="6236"/>
                    <a:pt x="13709" y="6292"/>
                  </a:cubicBezTo>
                  <a:cubicBezTo>
                    <a:pt x="13982" y="6323"/>
                    <a:pt x="14225" y="6353"/>
                    <a:pt x="14499" y="6353"/>
                  </a:cubicBezTo>
                  <a:lnTo>
                    <a:pt x="15077" y="6292"/>
                  </a:lnTo>
                  <a:lnTo>
                    <a:pt x="15441" y="6201"/>
                  </a:lnTo>
                  <a:cubicBezTo>
                    <a:pt x="15472" y="6201"/>
                    <a:pt x="15532" y="6201"/>
                    <a:pt x="15563" y="6171"/>
                  </a:cubicBezTo>
                  <a:lnTo>
                    <a:pt x="15563" y="6171"/>
                  </a:lnTo>
                  <a:cubicBezTo>
                    <a:pt x="15158" y="6252"/>
                    <a:pt x="14739" y="6292"/>
                    <a:pt x="14324" y="6292"/>
                  </a:cubicBezTo>
                  <a:cubicBezTo>
                    <a:pt x="14117" y="6292"/>
                    <a:pt x="13911" y="6282"/>
                    <a:pt x="13709" y="6262"/>
                  </a:cubicBezTo>
                  <a:cubicBezTo>
                    <a:pt x="13188" y="6171"/>
                    <a:pt x="12667" y="6030"/>
                    <a:pt x="12171" y="5826"/>
                  </a:cubicBezTo>
                  <a:lnTo>
                    <a:pt x="12171" y="5826"/>
                  </a:lnTo>
                  <a:cubicBezTo>
                    <a:pt x="12555" y="5260"/>
                    <a:pt x="12770" y="4591"/>
                    <a:pt x="12797" y="3921"/>
                  </a:cubicBezTo>
                  <a:cubicBezTo>
                    <a:pt x="12858" y="3162"/>
                    <a:pt x="12706" y="2432"/>
                    <a:pt x="12371" y="1763"/>
                  </a:cubicBezTo>
                  <a:cubicBezTo>
                    <a:pt x="12067" y="1125"/>
                    <a:pt x="11551" y="578"/>
                    <a:pt x="10943" y="244"/>
                  </a:cubicBezTo>
                  <a:cubicBezTo>
                    <a:pt x="10608" y="92"/>
                    <a:pt x="10274" y="0"/>
                    <a:pt x="994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7"/>
            <p:cNvSpPr/>
            <p:nvPr/>
          </p:nvSpPr>
          <p:spPr>
            <a:xfrm>
              <a:off x="2188750" y="1993425"/>
              <a:ext cx="401250" cy="464525"/>
            </a:xfrm>
            <a:custGeom>
              <a:avLst/>
              <a:gdLst/>
              <a:ahLst/>
              <a:cxnLst/>
              <a:rect l="l" t="t" r="r" b="b"/>
              <a:pathLst>
                <a:path w="16050" h="18581" extrusionOk="0">
                  <a:moveTo>
                    <a:pt x="11347" y="0"/>
                  </a:moveTo>
                  <a:cubicBezTo>
                    <a:pt x="9944" y="0"/>
                    <a:pt x="8531" y="650"/>
                    <a:pt x="7630" y="2009"/>
                  </a:cubicBezTo>
                  <a:cubicBezTo>
                    <a:pt x="7053" y="2890"/>
                    <a:pt x="6809" y="3893"/>
                    <a:pt x="6445" y="4896"/>
                  </a:cubicBezTo>
                  <a:cubicBezTo>
                    <a:pt x="6080" y="5930"/>
                    <a:pt x="5533" y="6903"/>
                    <a:pt x="4621" y="7389"/>
                  </a:cubicBezTo>
                  <a:cubicBezTo>
                    <a:pt x="3527" y="7966"/>
                    <a:pt x="2128" y="7784"/>
                    <a:pt x="1156" y="8544"/>
                  </a:cubicBezTo>
                  <a:cubicBezTo>
                    <a:pt x="62" y="9334"/>
                    <a:pt x="1" y="11158"/>
                    <a:pt x="943" y="12161"/>
                  </a:cubicBezTo>
                  <a:cubicBezTo>
                    <a:pt x="1565" y="12823"/>
                    <a:pt x="2452" y="13154"/>
                    <a:pt x="3358" y="13154"/>
                  </a:cubicBezTo>
                  <a:cubicBezTo>
                    <a:pt x="3826" y="13154"/>
                    <a:pt x="4298" y="13066"/>
                    <a:pt x="4743" y="12890"/>
                  </a:cubicBezTo>
                  <a:lnTo>
                    <a:pt x="4743" y="12890"/>
                  </a:lnTo>
                  <a:cubicBezTo>
                    <a:pt x="4439" y="13681"/>
                    <a:pt x="4256" y="14532"/>
                    <a:pt x="4226" y="15383"/>
                  </a:cubicBezTo>
                  <a:cubicBezTo>
                    <a:pt x="4195" y="16264"/>
                    <a:pt x="4591" y="17085"/>
                    <a:pt x="5320" y="17602"/>
                  </a:cubicBezTo>
                  <a:cubicBezTo>
                    <a:pt x="5686" y="17792"/>
                    <a:pt x="6095" y="17891"/>
                    <a:pt x="6505" y="17891"/>
                  </a:cubicBezTo>
                  <a:cubicBezTo>
                    <a:pt x="6946" y="17891"/>
                    <a:pt x="7389" y="17777"/>
                    <a:pt x="7782" y="17541"/>
                  </a:cubicBezTo>
                  <a:cubicBezTo>
                    <a:pt x="8542" y="17115"/>
                    <a:pt x="9180" y="16508"/>
                    <a:pt x="9667" y="15778"/>
                  </a:cubicBezTo>
                  <a:cubicBezTo>
                    <a:pt x="9788" y="16386"/>
                    <a:pt x="10001" y="16963"/>
                    <a:pt x="10305" y="17511"/>
                  </a:cubicBezTo>
                  <a:cubicBezTo>
                    <a:pt x="10609" y="18058"/>
                    <a:pt x="11126" y="18453"/>
                    <a:pt x="11734" y="18574"/>
                  </a:cubicBezTo>
                  <a:cubicBezTo>
                    <a:pt x="11789" y="18579"/>
                    <a:pt x="11843" y="18581"/>
                    <a:pt x="11898" y="18581"/>
                  </a:cubicBezTo>
                  <a:cubicBezTo>
                    <a:pt x="12601" y="18581"/>
                    <a:pt x="13282" y="18224"/>
                    <a:pt x="13648" y="17632"/>
                  </a:cubicBezTo>
                  <a:cubicBezTo>
                    <a:pt x="14044" y="16994"/>
                    <a:pt x="14287" y="16264"/>
                    <a:pt x="14348" y="15504"/>
                  </a:cubicBezTo>
                  <a:cubicBezTo>
                    <a:pt x="14560" y="13650"/>
                    <a:pt x="14439" y="11766"/>
                    <a:pt x="13983" y="9942"/>
                  </a:cubicBezTo>
                  <a:cubicBezTo>
                    <a:pt x="13709" y="8787"/>
                    <a:pt x="13314" y="7602"/>
                    <a:pt x="13527" y="6416"/>
                  </a:cubicBezTo>
                  <a:cubicBezTo>
                    <a:pt x="13738" y="5412"/>
                    <a:pt x="14638" y="4431"/>
                    <a:pt x="15609" y="4431"/>
                  </a:cubicBezTo>
                  <a:cubicBezTo>
                    <a:pt x="15755" y="4431"/>
                    <a:pt x="15903" y="4454"/>
                    <a:pt x="16050" y="4501"/>
                  </a:cubicBezTo>
                  <a:lnTo>
                    <a:pt x="15563" y="2982"/>
                  </a:lnTo>
                  <a:cubicBezTo>
                    <a:pt x="14869" y="1033"/>
                    <a:pt x="13116" y="0"/>
                    <a:pt x="113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2203200" y="2037200"/>
              <a:ext cx="377675" cy="240600"/>
            </a:xfrm>
            <a:custGeom>
              <a:avLst/>
              <a:gdLst/>
              <a:ahLst/>
              <a:cxnLst/>
              <a:rect l="l" t="t" r="r" b="b"/>
              <a:pathLst>
                <a:path w="15107" h="9624" extrusionOk="0">
                  <a:moveTo>
                    <a:pt x="11640" y="1"/>
                  </a:moveTo>
                  <a:cubicBezTo>
                    <a:pt x="10847" y="1"/>
                    <a:pt x="10053" y="245"/>
                    <a:pt x="9393" y="714"/>
                  </a:cubicBezTo>
                  <a:cubicBezTo>
                    <a:pt x="8845" y="1109"/>
                    <a:pt x="8390" y="1656"/>
                    <a:pt x="8146" y="2294"/>
                  </a:cubicBezTo>
                  <a:cubicBezTo>
                    <a:pt x="7873" y="2933"/>
                    <a:pt x="7690" y="3632"/>
                    <a:pt x="7569" y="4331"/>
                  </a:cubicBezTo>
                  <a:cubicBezTo>
                    <a:pt x="7447" y="5000"/>
                    <a:pt x="7234" y="5668"/>
                    <a:pt x="6931" y="6276"/>
                  </a:cubicBezTo>
                  <a:cubicBezTo>
                    <a:pt x="6140" y="7826"/>
                    <a:pt x="4681" y="8951"/>
                    <a:pt x="2979" y="9316"/>
                  </a:cubicBezTo>
                  <a:cubicBezTo>
                    <a:pt x="2572" y="9404"/>
                    <a:pt x="2144" y="9452"/>
                    <a:pt x="1713" y="9452"/>
                  </a:cubicBezTo>
                  <a:cubicBezTo>
                    <a:pt x="1405" y="9452"/>
                    <a:pt x="1095" y="9427"/>
                    <a:pt x="791" y="9377"/>
                  </a:cubicBezTo>
                  <a:cubicBezTo>
                    <a:pt x="343" y="9298"/>
                    <a:pt x="78" y="9219"/>
                    <a:pt x="15" y="9219"/>
                  </a:cubicBezTo>
                  <a:cubicBezTo>
                    <a:pt x="5" y="9219"/>
                    <a:pt x="0" y="9220"/>
                    <a:pt x="0" y="9225"/>
                  </a:cubicBezTo>
                  <a:cubicBezTo>
                    <a:pt x="61" y="9255"/>
                    <a:pt x="122" y="9285"/>
                    <a:pt x="183" y="9316"/>
                  </a:cubicBezTo>
                  <a:cubicBezTo>
                    <a:pt x="365" y="9377"/>
                    <a:pt x="578" y="9437"/>
                    <a:pt x="791" y="9498"/>
                  </a:cubicBezTo>
                  <a:cubicBezTo>
                    <a:pt x="1186" y="9582"/>
                    <a:pt x="1587" y="9624"/>
                    <a:pt x="1987" y="9624"/>
                  </a:cubicBezTo>
                  <a:cubicBezTo>
                    <a:pt x="3460" y="9624"/>
                    <a:pt x="4912" y="9061"/>
                    <a:pt x="5988" y="8009"/>
                  </a:cubicBezTo>
                  <a:cubicBezTo>
                    <a:pt x="6475" y="7553"/>
                    <a:pt x="6900" y="7006"/>
                    <a:pt x="7204" y="6398"/>
                  </a:cubicBezTo>
                  <a:cubicBezTo>
                    <a:pt x="7508" y="5759"/>
                    <a:pt x="7721" y="5091"/>
                    <a:pt x="7873" y="4392"/>
                  </a:cubicBezTo>
                  <a:cubicBezTo>
                    <a:pt x="7994" y="3693"/>
                    <a:pt x="8177" y="3024"/>
                    <a:pt x="8420" y="2386"/>
                  </a:cubicBezTo>
                  <a:cubicBezTo>
                    <a:pt x="8663" y="1808"/>
                    <a:pt x="9058" y="1291"/>
                    <a:pt x="9545" y="927"/>
                  </a:cubicBezTo>
                  <a:cubicBezTo>
                    <a:pt x="10174" y="471"/>
                    <a:pt x="10926" y="232"/>
                    <a:pt x="11682" y="232"/>
                  </a:cubicBezTo>
                  <a:cubicBezTo>
                    <a:pt x="11985" y="232"/>
                    <a:pt x="12288" y="271"/>
                    <a:pt x="12584" y="349"/>
                  </a:cubicBezTo>
                  <a:cubicBezTo>
                    <a:pt x="13314" y="531"/>
                    <a:pt x="13952" y="866"/>
                    <a:pt x="14499" y="1382"/>
                  </a:cubicBezTo>
                  <a:cubicBezTo>
                    <a:pt x="14843" y="1698"/>
                    <a:pt x="15025" y="1932"/>
                    <a:pt x="15070" y="1932"/>
                  </a:cubicBezTo>
                  <a:cubicBezTo>
                    <a:pt x="15073" y="1932"/>
                    <a:pt x="15075" y="1931"/>
                    <a:pt x="15077" y="1930"/>
                  </a:cubicBezTo>
                  <a:cubicBezTo>
                    <a:pt x="15107" y="1930"/>
                    <a:pt x="15046" y="1869"/>
                    <a:pt x="14955" y="1747"/>
                  </a:cubicBezTo>
                  <a:cubicBezTo>
                    <a:pt x="14864" y="1595"/>
                    <a:pt x="14742" y="1413"/>
                    <a:pt x="14590" y="1291"/>
                  </a:cubicBezTo>
                  <a:cubicBezTo>
                    <a:pt x="14043" y="744"/>
                    <a:pt x="13405" y="349"/>
                    <a:pt x="12645" y="136"/>
                  </a:cubicBezTo>
                  <a:cubicBezTo>
                    <a:pt x="12317" y="45"/>
                    <a:pt x="11979" y="1"/>
                    <a:pt x="116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2441050" y="2091500"/>
              <a:ext cx="139075" cy="351850"/>
            </a:xfrm>
            <a:custGeom>
              <a:avLst/>
              <a:gdLst/>
              <a:ahLst/>
              <a:cxnLst/>
              <a:rect l="l" t="t" r="r" b="b"/>
              <a:pathLst>
                <a:path w="5563" h="14074" extrusionOk="0">
                  <a:moveTo>
                    <a:pt x="4863" y="1"/>
                  </a:moveTo>
                  <a:cubicBezTo>
                    <a:pt x="4225" y="31"/>
                    <a:pt x="3587" y="153"/>
                    <a:pt x="3009" y="426"/>
                  </a:cubicBezTo>
                  <a:cubicBezTo>
                    <a:pt x="2097" y="821"/>
                    <a:pt x="1368" y="1490"/>
                    <a:pt x="851" y="2311"/>
                  </a:cubicBezTo>
                  <a:cubicBezTo>
                    <a:pt x="243" y="3344"/>
                    <a:pt x="0" y="4530"/>
                    <a:pt x="183" y="5715"/>
                  </a:cubicBezTo>
                  <a:cubicBezTo>
                    <a:pt x="334" y="6961"/>
                    <a:pt x="821" y="8056"/>
                    <a:pt x="1094" y="9059"/>
                  </a:cubicBezTo>
                  <a:cubicBezTo>
                    <a:pt x="1398" y="9940"/>
                    <a:pt x="1550" y="10852"/>
                    <a:pt x="1490" y="11794"/>
                  </a:cubicBezTo>
                  <a:cubicBezTo>
                    <a:pt x="1459" y="12402"/>
                    <a:pt x="1277" y="13010"/>
                    <a:pt x="942" y="13527"/>
                  </a:cubicBezTo>
                  <a:cubicBezTo>
                    <a:pt x="669" y="13892"/>
                    <a:pt x="486" y="14044"/>
                    <a:pt x="486" y="14074"/>
                  </a:cubicBezTo>
                  <a:cubicBezTo>
                    <a:pt x="486" y="14074"/>
                    <a:pt x="547" y="14044"/>
                    <a:pt x="638" y="13983"/>
                  </a:cubicBezTo>
                  <a:cubicBezTo>
                    <a:pt x="790" y="13861"/>
                    <a:pt x="912" y="13740"/>
                    <a:pt x="1034" y="13588"/>
                  </a:cubicBezTo>
                  <a:cubicBezTo>
                    <a:pt x="1429" y="13071"/>
                    <a:pt x="1642" y="12433"/>
                    <a:pt x="1702" y="11794"/>
                  </a:cubicBezTo>
                  <a:cubicBezTo>
                    <a:pt x="1793" y="10852"/>
                    <a:pt x="1672" y="9879"/>
                    <a:pt x="1398" y="8967"/>
                  </a:cubicBezTo>
                  <a:cubicBezTo>
                    <a:pt x="1094" y="7934"/>
                    <a:pt x="638" y="6870"/>
                    <a:pt x="486" y="5685"/>
                  </a:cubicBezTo>
                  <a:cubicBezTo>
                    <a:pt x="304" y="4560"/>
                    <a:pt x="517" y="3435"/>
                    <a:pt x="1094" y="2463"/>
                  </a:cubicBezTo>
                  <a:cubicBezTo>
                    <a:pt x="1581" y="1673"/>
                    <a:pt x="2249" y="1034"/>
                    <a:pt x="3101" y="639"/>
                  </a:cubicBezTo>
                  <a:cubicBezTo>
                    <a:pt x="3648" y="366"/>
                    <a:pt x="4256" y="183"/>
                    <a:pt x="4863" y="122"/>
                  </a:cubicBezTo>
                  <a:cubicBezTo>
                    <a:pt x="5107" y="122"/>
                    <a:pt x="5319" y="122"/>
                    <a:pt x="5563" y="92"/>
                  </a:cubicBezTo>
                  <a:cubicBezTo>
                    <a:pt x="5350" y="1"/>
                    <a:pt x="5107" y="1"/>
                    <a:pt x="48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2545150" y="1919900"/>
              <a:ext cx="617050" cy="600525"/>
            </a:xfrm>
            <a:custGeom>
              <a:avLst/>
              <a:gdLst/>
              <a:ahLst/>
              <a:cxnLst/>
              <a:rect l="l" t="t" r="r" b="b"/>
              <a:pathLst>
                <a:path w="24682" h="24021" extrusionOk="0">
                  <a:moveTo>
                    <a:pt x="11648" y="0"/>
                  </a:moveTo>
                  <a:cubicBezTo>
                    <a:pt x="10188" y="0"/>
                    <a:pt x="8732" y="165"/>
                    <a:pt x="7295" y="512"/>
                  </a:cubicBezTo>
                  <a:cubicBezTo>
                    <a:pt x="5532" y="907"/>
                    <a:pt x="3921" y="1819"/>
                    <a:pt x="2675" y="3126"/>
                  </a:cubicBezTo>
                  <a:cubicBezTo>
                    <a:pt x="487" y="5436"/>
                    <a:pt x="0" y="8901"/>
                    <a:pt x="183" y="12093"/>
                  </a:cubicBezTo>
                  <a:cubicBezTo>
                    <a:pt x="426" y="15831"/>
                    <a:pt x="1520" y="19509"/>
                    <a:pt x="3374" y="22792"/>
                  </a:cubicBezTo>
                  <a:cubicBezTo>
                    <a:pt x="3587" y="23248"/>
                    <a:pt x="3891" y="23613"/>
                    <a:pt x="4286" y="23886"/>
                  </a:cubicBezTo>
                  <a:cubicBezTo>
                    <a:pt x="4444" y="23976"/>
                    <a:pt x="4622" y="24020"/>
                    <a:pt x="4799" y="24020"/>
                  </a:cubicBezTo>
                  <a:cubicBezTo>
                    <a:pt x="5101" y="24020"/>
                    <a:pt x="5402" y="23892"/>
                    <a:pt x="5593" y="23643"/>
                  </a:cubicBezTo>
                  <a:lnTo>
                    <a:pt x="21703" y="13734"/>
                  </a:lnTo>
                  <a:cubicBezTo>
                    <a:pt x="24682" y="6865"/>
                    <a:pt x="20609" y="2670"/>
                    <a:pt x="17934" y="1150"/>
                  </a:cubicBezTo>
                  <a:cubicBezTo>
                    <a:pt x="16353" y="239"/>
                    <a:pt x="14469" y="56"/>
                    <a:pt x="12645" y="26"/>
                  </a:cubicBezTo>
                  <a:cubicBezTo>
                    <a:pt x="12313" y="9"/>
                    <a:pt x="11980" y="0"/>
                    <a:pt x="116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2641650" y="2036650"/>
              <a:ext cx="454450" cy="804125"/>
            </a:xfrm>
            <a:custGeom>
              <a:avLst/>
              <a:gdLst/>
              <a:ahLst/>
              <a:cxnLst/>
              <a:rect l="l" t="t" r="r" b="b"/>
              <a:pathLst>
                <a:path w="18178" h="32165" extrusionOk="0">
                  <a:moveTo>
                    <a:pt x="11989" y="1"/>
                  </a:moveTo>
                  <a:cubicBezTo>
                    <a:pt x="11774" y="1"/>
                    <a:pt x="11557" y="13"/>
                    <a:pt x="11338" y="37"/>
                  </a:cubicBezTo>
                  <a:lnTo>
                    <a:pt x="1764" y="1040"/>
                  </a:lnTo>
                  <a:cubicBezTo>
                    <a:pt x="761" y="1161"/>
                    <a:pt x="1" y="2012"/>
                    <a:pt x="31" y="3015"/>
                  </a:cubicBezTo>
                  <a:lnTo>
                    <a:pt x="1308" y="26754"/>
                  </a:lnTo>
                  <a:cubicBezTo>
                    <a:pt x="1460" y="29764"/>
                    <a:pt x="3952" y="32165"/>
                    <a:pt x="6992" y="32165"/>
                  </a:cubicBezTo>
                  <a:cubicBezTo>
                    <a:pt x="10244" y="32165"/>
                    <a:pt x="12828" y="29490"/>
                    <a:pt x="12736" y="26268"/>
                  </a:cubicBezTo>
                  <a:lnTo>
                    <a:pt x="12615" y="22651"/>
                  </a:lnTo>
                  <a:cubicBezTo>
                    <a:pt x="12615" y="22651"/>
                    <a:pt x="16870" y="21952"/>
                    <a:pt x="17752" y="16420"/>
                  </a:cubicBezTo>
                  <a:cubicBezTo>
                    <a:pt x="18177" y="13654"/>
                    <a:pt x="18056" y="9155"/>
                    <a:pt x="17812" y="5477"/>
                  </a:cubicBezTo>
                  <a:cubicBezTo>
                    <a:pt x="17614" y="2355"/>
                    <a:pt x="15029" y="1"/>
                    <a:pt x="11989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3027675" y="2235700"/>
              <a:ext cx="34975" cy="33700"/>
            </a:xfrm>
            <a:custGeom>
              <a:avLst/>
              <a:gdLst/>
              <a:ahLst/>
              <a:cxnLst/>
              <a:rect l="l" t="t" r="r" b="b"/>
              <a:pathLst>
                <a:path w="1399" h="1348" extrusionOk="0">
                  <a:moveTo>
                    <a:pt x="770" y="0"/>
                  </a:moveTo>
                  <a:cubicBezTo>
                    <a:pt x="737" y="0"/>
                    <a:pt x="703" y="3"/>
                    <a:pt x="669" y="8"/>
                  </a:cubicBezTo>
                  <a:cubicBezTo>
                    <a:pt x="305" y="8"/>
                    <a:pt x="1" y="312"/>
                    <a:pt x="1" y="707"/>
                  </a:cubicBezTo>
                  <a:cubicBezTo>
                    <a:pt x="1" y="1082"/>
                    <a:pt x="302" y="1348"/>
                    <a:pt x="670" y="1348"/>
                  </a:cubicBezTo>
                  <a:cubicBezTo>
                    <a:pt x="690" y="1348"/>
                    <a:pt x="710" y="1347"/>
                    <a:pt x="730" y="1345"/>
                  </a:cubicBezTo>
                  <a:cubicBezTo>
                    <a:pt x="1125" y="1345"/>
                    <a:pt x="1399" y="1011"/>
                    <a:pt x="1399" y="646"/>
                  </a:cubicBezTo>
                  <a:cubicBezTo>
                    <a:pt x="1399" y="285"/>
                    <a:pt x="1120" y="0"/>
                    <a:pt x="7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7"/>
            <p:cNvSpPr/>
            <p:nvPr/>
          </p:nvSpPr>
          <p:spPr>
            <a:xfrm>
              <a:off x="2990450" y="2213100"/>
              <a:ext cx="72975" cy="18600"/>
            </a:xfrm>
            <a:custGeom>
              <a:avLst/>
              <a:gdLst/>
              <a:ahLst/>
              <a:cxnLst/>
              <a:rect l="l" t="t" r="r" b="b"/>
              <a:pathLst>
                <a:path w="2919" h="744" extrusionOk="0">
                  <a:moveTo>
                    <a:pt x="1520" y="0"/>
                  </a:moveTo>
                  <a:cubicBezTo>
                    <a:pt x="1125" y="0"/>
                    <a:pt x="699" y="122"/>
                    <a:pt x="365" y="334"/>
                  </a:cubicBezTo>
                  <a:cubicBezTo>
                    <a:pt x="122" y="517"/>
                    <a:pt x="0" y="638"/>
                    <a:pt x="91" y="730"/>
                  </a:cubicBezTo>
                  <a:cubicBezTo>
                    <a:pt x="98" y="739"/>
                    <a:pt x="110" y="743"/>
                    <a:pt x="127" y="743"/>
                  </a:cubicBezTo>
                  <a:cubicBezTo>
                    <a:pt x="274" y="743"/>
                    <a:pt x="808" y="426"/>
                    <a:pt x="1490" y="426"/>
                  </a:cubicBezTo>
                  <a:cubicBezTo>
                    <a:pt x="2171" y="426"/>
                    <a:pt x="2681" y="743"/>
                    <a:pt x="2845" y="743"/>
                  </a:cubicBezTo>
                  <a:cubicBezTo>
                    <a:pt x="2864" y="743"/>
                    <a:pt x="2878" y="739"/>
                    <a:pt x="2888" y="730"/>
                  </a:cubicBezTo>
                  <a:cubicBezTo>
                    <a:pt x="2918" y="699"/>
                    <a:pt x="2857" y="547"/>
                    <a:pt x="2614" y="365"/>
                  </a:cubicBezTo>
                  <a:cubicBezTo>
                    <a:pt x="2310" y="122"/>
                    <a:pt x="1915" y="0"/>
                    <a:pt x="15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7"/>
            <p:cNvSpPr/>
            <p:nvPr/>
          </p:nvSpPr>
          <p:spPr>
            <a:xfrm>
              <a:off x="2836175" y="2240400"/>
              <a:ext cx="35750" cy="34325"/>
            </a:xfrm>
            <a:custGeom>
              <a:avLst/>
              <a:gdLst/>
              <a:ahLst/>
              <a:cxnLst/>
              <a:rect l="l" t="t" r="r" b="b"/>
              <a:pathLst>
                <a:path w="1430" h="1373" extrusionOk="0">
                  <a:moveTo>
                    <a:pt x="750" y="0"/>
                  </a:moveTo>
                  <a:cubicBezTo>
                    <a:pt x="734" y="0"/>
                    <a:pt x="717" y="1"/>
                    <a:pt x="700" y="2"/>
                  </a:cubicBezTo>
                  <a:cubicBezTo>
                    <a:pt x="305" y="2"/>
                    <a:pt x="1" y="337"/>
                    <a:pt x="1" y="732"/>
                  </a:cubicBezTo>
                  <a:cubicBezTo>
                    <a:pt x="30" y="1080"/>
                    <a:pt x="335" y="1372"/>
                    <a:pt x="680" y="1372"/>
                  </a:cubicBezTo>
                  <a:cubicBezTo>
                    <a:pt x="697" y="1372"/>
                    <a:pt x="714" y="1372"/>
                    <a:pt x="730" y="1370"/>
                  </a:cubicBezTo>
                  <a:cubicBezTo>
                    <a:pt x="1126" y="1340"/>
                    <a:pt x="1430" y="1036"/>
                    <a:pt x="1430" y="641"/>
                  </a:cubicBezTo>
                  <a:cubicBezTo>
                    <a:pt x="1401" y="293"/>
                    <a:pt x="1095" y="0"/>
                    <a:pt x="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7"/>
            <p:cNvSpPr/>
            <p:nvPr/>
          </p:nvSpPr>
          <p:spPr>
            <a:xfrm>
              <a:off x="2802750" y="2216900"/>
              <a:ext cx="72975" cy="18600"/>
            </a:xfrm>
            <a:custGeom>
              <a:avLst/>
              <a:gdLst/>
              <a:ahLst/>
              <a:cxnLst/>
              <a:rect l="l" t="t" r="r" b="b"/>
              <a:pathLst>
                <a:path w="2919" h="744" extrusionOk="0">
                  <a:moveTo>
                    <a:pt x="1520" y="0"/>
                  </a:moveTo>
                  <a:cubicBezTo>
                    <a:pt x="1125" y="0"/>
                    <a:pt x="730" y="122"/>
                    <a:pt x="396" y="334"/>
                  </a:cubicBezTo>
                  <a:cubicBezTo>
                    <a:pt x="152" y="517"/>
                    <a:pt x="1" y="638"/>
                    <a:pt x="92" y="730"/>
                  </a:cubicBezTo>
                  <a:cubicBezTo>
                    <a:pt x="99" y="734"/>
                    <a:pt x="108" y="736"/>
                    <a:pt x="121" y="736"/>
                  </a:cubicBezTo>
                  <a:cubicBezTo>
                    <a:pt x="268" y="736"/>
                    <a:pt x="788" y="426"/>
                    <a:pt x="1490" y="426"/>
                  </a:cubicBezTo>
                  <a:cubicBezTo>
                    <a:pt x="2171" y="426"/>
                    <a:pt x="2681" y="743"/>
                    <a:pt x="2845" y="743"/>
                  </a:cubicBezTo>
                  <a:cubicBezTo>
                    <a:pt x="2864" y="743"/>
                    <a:pt x="2879" y="739"/>
                    <a:pt x="2888" y="730"/>
                  </a:cubicBezTo>
                  <a:cubicBezTo>
                    <a:pt x="2918" y="699"/>
                    <a:pt x="2858" y="517"/>
                    <a:pt x="2645" y="365"/>
                  </a:cubicBezTo>
                  <a:cubicBezTo>
                    <a:pt x="2311" y="122"/>
                    <a:pt x="1915" y="0"/>
                    <a:pt x="15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2933450" y="2217650"/>
              <a:ext cx="60050" cy="159975"/>
            </a:xfrm>
            <a:custGeom>
              <a:avLst/>
              <a:gdLst/>
              <a:ahLst/>
              <a:cxnLst/>
              <a:rect l="l" t="t" r="r" b="b"/>
              <a:pathLst>
                <a:path w="2402" h="6399" extrusionOk="0">
                  <a:moveTo>
                    <a:pt x="94" y="0"/>
                  </a:moveTo>
                  <a:cubicBezTo>
                    <a:pt x="93" y="0"/>
                    <a:pt x="93" y="0"/>
                    <a:pt x="92" y="0"/>
                  </a:cubicBezTo>
                  <a:cubicBezTo>
                    <a:pt x="1" y="31"/>
                    <a:pt x="578" y="1763"/>
                    <a:pt x="1368" y="3891"/>
                  </a:cubicBezTo>
                  <a:lnTo>
                    <a:pt x="1946" y="5380"/>
                  </a:lnTo>
                  <a:cubicBezTo>
                    <a:pt x="2037" y="5532"/>
                    <a:pt x="2098" y="5745"/>
                    <a:pt x="2067" y="5958"/>
                  </a:cubicBezTo>
                  <a:cubicBezTo>
                    <a:pt x="2037" y="6080"/>
                    <a:pt x="1855" y="6110"/>
                    <a:pt x="1672" y="6140"/>
                  </a:cubicBezTo>
                  <a:cubicBezTo>
                    <a:pt x="1247" y="6140"/>
                    <a:pt x="821" y="6232"/>
                    <a:pt x="426" y="6353"/>
                  </a:cubicBezTo>
                  <a:cubicBezTo>
                    <a:pt x="639" y="6384"/>
                    <a:pt x="852" y="6399"/>
                    <a:pt x="1061" y="6399"/>
                  </a:cubicBezTo>
                  <a:cubicBezTo>
                    <a:pt x="1270" y="6399"/>
                    <a:pt x="1475" y="6384"/>
                    <a:pt x="1672" y="6353"/>
                  </a:cubicBezTo>
                  <a:cubicBezTo>
                    <a:pt x="1794" y="6353"/>
                    <a:pt x="1915" y="6323"/>
                    <a:pt x="2007" y="6292"/>
                  </a:cubicBezTo>
                  <a:cubicBezTo>
                    <a:pt x="2159" y="6262"/>
                    <a:pt x="2280" y="6171"/>
                    <a:pt x="2341" y="6019"/>
                  </a:cubicBezTo>
                  <a:cubicBezTo>
                    <a:pt x="2402" y="5776"/>
                    <a:pt x="2341" y="5502"/>
                    <a:pt x="2250" y="5259"/>
                  </a:cubicBezTo>
                  <a:cubicBezTo>
                    <a:pt x="2067" y="4773"/>
                    <a:pt x="1885" y="4286"/>
                    <a:pt x="1672" y="3769"/>
                  </a:cubicBezTo>
                  <a:cubicBezTo>
                    <a:pt x="889" y="1691"/>
                    <a:pt x="195" y="0"/>
                    <a:pt x="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2772350" y="2552750"/>
              <a:ext cx="184675" cy="83300"/>
            </a:xfrm>
            <a:custGeom>
              <a:avLst/>
              <a:gdLst/>
              <a:ahLst/>
              <a:cxnLst/>
              <a:rect l="l" t="t" r="r" b="b"/>
              <a:pathLst>
                <a:path w="7387" h="3332" extrusionOk="0">
                  <a:moveTo>
                    <a:pt x="1" y="1"/>
                  </a:moveTo>
                  <a:cubicBezTo>
                    <a:pt x="1" y="1"/>
                    <a:pt x="1573" y="3332"/>
                    <a:pt x="6314" y="3332"/>
                  </a:cubicBezTo>
                  <a:cubicBezTo>
                    <a:pt x="6637" y="3332"/>
                    <a:pt x="6974" y="3317"/>
                    <a:pt x="7326" y="3284"/>
                  </a:cubicBezTo>
                  <a:lnTo>
                    <a:pt x="7387" y="1977"/>
                  </a:lnTo>
                  <a:lnTo>
                    <a:pt x="7387" y="1977"/>
                  </a:lnTo>
                  <a:cubicBezTo>
                    <a:pt x="7331" y="1977"/>
                    <a:pt x="7274" y="1978"/>
                    <a:pt x="7218" y="1978"/>
                  </a:cubicBezTo>
                  <a:cubicBezTo>
                    <a:pt x="4691" y="1978"/>
                    <a:pt x="2171" y="1309"/>
                    <a:pt x="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2877225" y="2409625"/>
              <a:ext cx="60800" cy="42225"/>
            </a:xfrm>
            <a:custGeom>
              <a:avLst/>
              <a:gdLst/>
              <a:ahLst/>
              <a:cxnLst/>
              <a:rect l="l" t="t" r="r" b="b"/>
              <a:pathLst>
                <a:path w="2432" h="1689" extrusionOk="0">
                  <a:moveTo>
                    <a:pt x="1277" y="0"/>
                  </a:moveTo>
                  <a:cubicBezTo>
                    <a:pt x="1217" y="0"/>
                    <a:pt x="1156" y="4"/>
                    <a:pt x="1095" y="12"/>
                  </a:cubicBezTo>
                  <a:cubicBezTo>
                    <a:pt x="760" y="42"/>
                    <a:pt x="456" y="194"/>
                    <a:pt x="243" y="467"/>
                  </a:cubicBezTo>
                  <a:cubicBezTo>
                    <a:pt x="31" y="741"/>
                    <a:pt x="0" y="1106"/>
                    <a:pt x="183" y="1379"/>
                  </a:cubicBezTo>
                  <a:cubicBezTo>
                    <a:pt x="353" y="1572"/>
                    <a:pt x="599" y="1689"/>
                    <a:pt x="857" y="1689"/>
                  </a:cubicBezTo>
                  <a:cubicBezTo>
                    <a:pt x="966" y="1689"/>
                    <a:pt x="1077" y="1668"/>
                    <a:pt x="1186" y="1622"/>
                  </a:cubicBezTo>
                  <a:cubicBezTo>
                    <a:pt x="1550" y="1501"/>
                    <a:pt x="1885" y="1319"/>
                    <a:pt x="2158" y="1045"/>
                  </a:cubicBezTo>
                  <a:cubicBezTo>
                    <a:pt x="2250" y="984"/>
                    <a:pt x="2310" y="923"/>
                    <a:pt x="2371" y="832"/>
                  </a:cubicBezTo>
                  <a:cubicBezTo>
                    <a:pt x="2432" y="741"/>
                    <a:pt x="2432" y="619"/>
                    <a:pt x="2371" y="528"/>
                  </a:cubicBezTo>
                  <a:lnTo>
                    <a:pt x="2341" y="528"/>
                  </a:lnTo>
                  <a:cubicBezTo>
                    <a:pt x="2075" y="183"/>
                    <a:pt x="1693" y="0"/>
                    <a:pt x="127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2884050" y="2389375"/>
              <a:ext cx="64625" cy="54750"/>
            </a:xfrm>
            <a:custGeom>
              <a:avLst/>
              <a:gdLst/>
              <a:ahLst/>
              <a:cxnLst/>
              <a:rect l="l" t="t" r="r" b="b"/>
              <a:pathLst>
                <a:path w="2585" h="2190" extrusionOk="0">
                  <a:moveTo>
                    <a:pt x="183" y="1"/>
                  </a:moveTo>
                  <a:cubicBezTo>
                    <a:pt x="92" y="1"/>
                    <a:pt x="1" y="214"/>
                    <a:pt x="62" y="548"/>
                  </a:cubicBezTo>
                  <a:cubicBezTo>
                    <a:pt x="92" y="1004"/>
                    <a:pt x="335" y="1429"/>
                    <a:pt x="700" y="1733"/>
                  </a:cubicBezTo>
                  <a:cubicBezTo>
                    <a:pt x="1065" y="2037"/>
                    <a:pt x="1551" y="2189"/>
                    <a:pt x="2037" y="2189"/>
                  </a:cubicBezTo>
                  <a:cubicBezTo>
                    <a:pt x="2402" y="2189"/>
                    <a:pt x="2584" y="2068"/>
                    <a:pt x="2584" y="2037"/>
                  </a:cubicBezTo>
                  <a:cubicBezTo>
                    <a:pt x="2584" y="1916"/>
                    <a:pt x="1703" y="1977"/>
                    <a:pt x="1004" y="1399"/>
                  </a:cubicBezTo>
                  <a:cubicBezTo>
                    <a:pt x="305" y="82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2795150" y="2187425"/>
              <a:ext cx="88925" cy="25800"/>
            </a:xfrm>
            <a:custGeom>
              <a:avLst/>
              <a:gdLst/>
              <a:ahLst/>
              <a:cxnLst/>
              <a:rect l="l" t="t" r="r" b="b"/>
              <a:pathLst>
                <a:path w="3557" h="1032" extrusionOk="0">
                  <a:moveTo>
                    <a:pt x="2086" y="1"/>
                  </a:moveTo>
                  <a:cubicBezTo>
                    <a:pt x="1969" y="1"/>
                    <a:pt x="1851" y="8"/>
                    <a:pt x="1733" y="24"/>
                  </a:cubicBezTo>
                  <a:cubicBezTo>
                    <a:pt x="1277" y="54"/>
                    <a:pt x="821" y="206"/>
                    <a:pt x="456" y="480"/>
                  </a:cubicBezTo>
                  <a:cubicBezTo>
                    <a:pt x="153" y="662"/>
                    <a:pt x="1" y="875"/>
                    <a:pt x="61" y="966"/>
                  </a:cubicBezTo>
                  <a:cubicBezTo>
                    <a:pt x="93" y="1013"/>
                    <a:pt x="164" y="1032"/>
                    <a:pt x="267" y="1032"/>
                  </a:cubicBezTo>
                  <a:cubicBezTo>
                    <a:pt x="567" y="1032"/>
                    <a:pt x="1139" y="874"/>
                    <a:pt x="1794" y="784"/>
                  </a:cubicBezTo>
                  <a:cubicBezTo>
                    <a:pt x="2706" y="693"/>
                    <a:pt x="3466" y="784"/>
                    <a:pt x="3526" y="571"/>
                  </a:cubicBezTo>
                  <a:cubicBezTo>
                    <a:pt x="3557" y="480"/>
                    <a:pt x="3405" y="328"/>
                    <a:pt x="3101" y="176"/>
                  </a:cubicBezTo>
                  <a:cubicBezTo>
                    <a:pt x="2763" y="63"/>
                    <a:pt x="2425" y="1"/>
                    <a:pt x="20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2989675" y="2156850"/>
              <a:ext cx="66900" cy="21475"/>
            </a:xfrm>
            <a:custGeom>
              <a:avLst/>
              <a:gdLst/>
              <a:ahLst/>
              <a:cxnLst/>
              <a:rect l="l" t="t" r="r" b="b"/>
              <a:pathLst>
                <a:path w="2676" h="859" extrusionOk="0">
                  <a:moveTo>
                    <a:pt x="1369" y="1"/>
                  </a:moveTo>
                  <a:cubicBezTo>
                    <a:pt x="1004" y="1"/>
                    <a:pt x="609" y="92"/>
                    <a:pt x="305" y="274"/>
                  </a:cubicBezTo>
                  <a:cubicBezTo>
                    <a:pt x="92" y="457"/>
                    <a:pt x="1" y="639"/>
                    <a:pt x="62" y="700"/>
                  </a:cubicBezTo>
                  <a:cubicBezTo>
                    <a:pt x="122" y="791"/>
                    <a:pt x="282" y="814"/>
                    <a:pt x="506" y="814"/>
                  </a:cubicBezTo>
                  <a:cubicBezTo>
                    <a:pt x="730" y="814"/>
                    <a:pt x="1019" y="791"/>
                    <a:pt x="1338" y="791"/>
                  </a:cubicBezTo>
                  <a:cubicBezTo>
                    <a:pt x="1764" y="791"/>
                    <a:pt x="2135" y="859"/>
                    <a:pt x="2381" y="859"/>
                  </a:cubicBezTo>
                  <a:cubicBezTo>
                    <a:pt x="2503" y="859"/>
                    <a:pt x="2595" y="842"/>
                    <a:pt x="2645" y="791"/>
                  </a:cubicBezTo>
                  <a:cubicBezTo>
                    <a:pt x="2676" y="700"/>
                    <a:pt x="2615" y="518"/>
                    <a:pt x="2402" y="335"/>
                  </a:cubicBezTo>
                  <a:cubicBezTo>
                    <a:pt x="2098" y="122"/>
                    <a:pt x="1733" y="1"/>
                    <a:pt x="13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2586175" y="1979900"/>
              <a:ext cx="527400" cy="469550"/>
            </a:xfrm>
            <a:custGeom>
              <a:avLst/>
              <a:gdLst/>
              <a:ahLst/>
              <a:cxnLst/>
              <a:rect l="l" t="t" r="r" b="b"/>
              <a:pathLst>
                <a:path w="21096" h="18782" extrusionOk="0">
                  <a:moveTo>
                    <a:pt x="10770" y="1"/>
                  </a:moveTo>
                  <a:cubicBezTo>
                    <a:pt x="9348" y="1"/>
                    <a:pt x="7910" y="169"/>
                    <a:pt x="6505" y="422"/>
                  </a:cubicBezTo>
                  <a:cubicBezTo>
                    <a:pt x="5290" y="635"/>
                    <a:pt x="4043" y="969"/>
                    <a:pt x="3071" y="1729"/>
                  </a:cubicBezTo>
                  <a:cubicBezTo>
                    <a:pt x="1703" y="2793"/>
                    <a:pt x="1125" y="4586"/>
                    <a:pt x="791" y="6288"/>
                  </a:cubicBezTo>
                  <a:cubicBezTo>
                    <a:pt x="1" y="10483"/>
                    <a:pt x="183" y="14951"/>
                    <a:pt x="2007" y="18781"/>
                  </a:cubicBezTo>
                  <a:cubicBezTo>
                    <a:pt x="3192" y="17656"/>
                    <a:pt x="4013" y="16197"/>
                    <a:pt x="4347" y="14556"/>
                  </a:cubicBezTo>
                  <a:cubicBezTo>
                    <a:pt x="4682" y="12976"/>
                    <a:pt x="4803" y="11334"/>
                    <a:pt x="4742" y="9693"/>
                  </a:cubicBezTo>
                  <a:cubicBezTo>
                    <a:pt x="4742" y="9115"/>
                    <a:pt x="4803" y="8447"/>
                    <a:pt x="5259" y="8082"/>
                  </a:cubicBezTo>
                  <a:cubicBezTo>
                    <a:pt x="5533" y="7930"/>
                    <a:pt x="5837" y="7839"/>
                    <a:pt x="6141" y="7808"/>
                  </a:cubicBezTo>
                  <a:cubicBezTo>
                    <a:pt x="9150" y="7322"/>
                    <a:pt x="14104" y="4799"/>
                    <a:pt x="16262" y="2641"/>
                  </a:cubicBezTo>
                  <a:cubicBezTo>
                    <a:pt x="17752" y="4890"/>
                    <a:pt x="19059" y="3006"/>
                    <a:pt x="20031" y="7717"/>
                  </a:cubicBezTo>
                  <a:lnTo>
                    <a:pt x="21095" y="6258"/>
                  </a:lnTo>
                  <a:cubicBezTo>
                    <a:pt x="20700" y="3219"/>
                    <a:pt x="18481" y="1881"/>
                    <a:pt x="15594" y="817"/>
                  </a:cubicBezTo>
                  <a:cubicBezTo>
                    <a:pt x="14057" y="229"/>
                    <a:pt x="12424" y="1"/>
                    <a:pt x="107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2564900" y="2019225"/>
              <a:ext cx="414925" cy="104550"/>
            </a:xfrm>
            <a:custGeom>
              <a:avLst/>
              <a:gdLst/>
              <a:ahLst/>
              <a:cxnLst/>
              <a:rect l="l" t="t" r="r" b="b"/>
              <a:pathLst>
                <a:path w="16597" h="4182" extrusionOk="0">
                  <a:moveTo>
                    <a:pt x="16591" y="1"/>
                  </a:moveTo>
                  <a:cubicBezTo>
                    <a:pt x="16515" y="1"/>
                    <a:pt x="15846" y="734"/>
                    <a:pt x="14530" y="1524"/>
                  </a:cubicBezTo>
                  <a:lnTo>
                    <a:pt x="13983" y="1858"/>
                  </a:lnTo>
                  <a:lnTo>
                    <a:pt x="13375" y="2162"/>
                  </a:lnTo>
                  <a:cubicBezTo>
                    <a:pt x="12949" y="2405"/>
                    <a:pt x="12493" y="2557"/>
                    <a:pt x="12007" y="2770"/>
                  </a:cubicBezTo>
                  <a:cubicBezTo>
                    <a:pt x="10913" y="3165"/>
                    <a:pt x="9818" y="3439"/>
                    <a:pt x="8694" y="3652"/>
                  </a:cubicBezTo>
                  <a:cubicBezTo>
                    <a:pt x="7685" y="3811"/>
                    <a:pt x="6700" y="3901"/>
                    <a:pt x="5698" y="3901"/>
                  </a:cubicBezTo>
                  <a:cubicBezTo>
                    <a:pt x="5552" y="3901"/>
                    <a:pt x="5406" y="3899"/>
                    <a:pt x="5259" y="3895"/>
                  </a:cubicBezTo>
                  <a:cubicBezTo>
                    <a:pt x="4317" y="3864"/>
                    <a:pt x="3375" y="3773"/>
                    <a:pt x="2463" y="3591"/>
                  </a:cubicBezTo>
                  <a:cubicBezTo>
                    <a:pt x="1002" y="3276"/>
                    <a:pt x="135" y="2826"/>
                    <a:pt x="14" y="2826"/>
                  </a:cubicBezTo>
                  <a:cubicBezTo>
                    <a:pt x="7" y="2826"/>
                    <a:pt x="2" y="2827"/>
                    <a:pt x="1" y="2831"/>
                  </a:cubicBezTo>
                  <a:cubicBezTo>
                    <a:pt x="183" y="2983"/>
                    <a:pt x="396" y="3074"/>
                    <a:pt x="609" y="3165"/>
                  </a:cubicBezTo>
                  <a:cubicBezTo>
                    <a:pt x="852" y="3287"/>
                    <a:pt x="1095" y="3408"/>
                    <a:pt x="1368" y="3500"/>
                  </a:cubicBezTo>
                  <a:lnTo>
                    <a:pt x="1855" y="3652"/>
                  </a:lnTo>
                  <a:lnTo>
                    <a:pt x="2432" y="3804"/>
                  </a:lnTo>
                  <a:cubicBezTo>
                    <a:pt x="3344" y="4016"/>
                    <a:pt x="4286" y="4138"/>
                    <a:pt x="5259" y="4168"/>
                  </a:cubicBezTo>
                  <a:cubicBezTo>
                    <a:pt x="5477" y="4177"/>
                    <a:pt x="5695" y="4181"/>
                    <a:pt x="5913" y="4181"/>
                  </a:cubicBezTo>
                  <a:cubicBezTo>
                    <a:pt x="8009" y="4181"/>
                    <a:pt x="10116" y="3787"/>
                    <a:pt x="12098" y="3044"/>
                  </a:cubicBezTo>
                  <a:cubicBezTo>
                    <a:pt x="12584" y="2801"/>
                    <a:pt x="13071" y="2649"/>
                    <a:pt x="13496" y="2405"/>
                  </a:cubicBezTo>
                  <a:lnTo>
                    <a:pt x="14104" y="2071"/>
                  </a:lnTo>
                  <a:lnTo>
                    <a:pt x="14651" y="1737"/>
                  </a:lnTo>
                  <a:cubicBezTo>
                    <a:pt x="14955" y="1524"/>
                    <a:pt x="15229" y="1311"/>
                    <a:pt x="15533" y="1068"/>
                  </a:cubicBezTo>
                  <a:lnTo>
                    <a:pt x="15867" y="794"/>
                  </a:lnTo>
                  <a:lnTo>
                    <a:pt x="16141" y="521"/>
                  </a:lnTo>
                  <a:cubicBezTo>
                    <a:pt x="16323" y="369"/>
                    <a:pt x="16475" y="187"/>
                    <a:pt x="16597" y="4"/>
                  </a:cubicBezTo>
                  <a:cubicBezTo>
                    <a:pt x="16596" y="2"/>
                    <a:pt x="16594" y="1"/>
                    <a:pt x="1659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2603650" y="1997275"/>
              <a:ext cx="376950" cy="53275"/>
            </a:xfrm>
            <a:custGeom>
              <a:avLst/>
              <a:gdLst/>
              <a:ahLst/>
              <a:cxnLst/>
              <a:rect l="l" t="t" r="r" b="b"/>
              <a:pathLst>
                <a:path w="15078" h="2131" extrusionOk="0">
                  <a:moveTo>
                    <a:pt x="1" y="1"/>
                  </a:moveTo>
                  <a:cubicBezTo>
                    <a:pt x="153" y="153"/>
                    <a:pt x="305" y="274"/>
                    <a:pt x="487" y="365"/>
                  </a:cubicBezTo>
                  <a:cubicBezTo>
                    <a:pt x="670" y="517"/>
                    <a:pt x="882" y="639"/>
                    <a:pt x="1095" y="761"/>
                  </a:cubicBezTo>
                  <a:lnTo>
                    <a:pt x="1490" y="973"/>
                  </a:lnTo>
                  <a:lnTo>
                    <a:pt x="1977" y="1156"/>
                  </a:lnTo>
                  <a:cubicBezTo>
                    <a:pt x="3608" y="1797"/>
                    <a:pt x="5378" y="2130"/>
                    <a:pt x="7155" y="2130"/>
                  </a:cubicBezTo>
                  <a:cubicBezTo>
                    <a:pt x="7232" y="2130"/>
                    <a:pt x="7310" y="2130"/>
                    <a:pt x="7387" y="2128"/>
                  </a:cubicBezTo>
                  <a:cubicBezTo>
                    <a:pt x="9241" y="2128"/>
                    <a:pt x="11065" y="1946"/>
                    <a:pt x="12889" y="1520"/>
                  </a:cubicBezTo>
                  <a:cubicBezTo>
                    <a:pt x="13557" y="1369"/>
                    <a:pt x="14104" y="1217"/>
                    <a:pt x="14500" y="1095"/>
                  </a:cubicBezTo>
                  <a:cubicBezTo>
                    <a:pt x="14682" y="1034"/>
                    <a:pt x="14895" y="973"/>
                    <a:pt x="15077" y="852"/>
                  </a:cubicBezTo>
                  <a:cubicBezTo>
                    <a:pt x="15077" y="850"/>
                    <a:pt x="15073" y="849"/>
                    <a:pt x="15066" y="849"/>
                  </a:cubicBezTo>
                  <a:cubicBezTo>
                    <a:pt x="14962" y="849"/>
                    <a:pt x="14108" y="1052"/>
                    <a:pt x="12828" y="1308"/>
                  </a:cubicBezTo>
                  <a:cubicBezTo>
                    <a:pt x="11034" y="1642"/>
                    <a:pt x="9211" y="1824"/>
                    <a:pt x="7387" y="1824"/>
                  </a:cubicBezTo>
                  <a:cubicBezTo>
                    <a:pt x="7304" y="1826"/>
                    <a:pt x="7221" y="1827"/>
                    <a:pt x="7137" y="1827"/>
                  </a:cubicBezTo>
                  <a:cubicBezTo>
                    <a:pt x="5400" y="1827"/>
                    <a:pt x="3691" y="1525"/>
                    <a:pt x="2037" y="973"/>
                  </a:cubicBezTo>
                  <a:cubicBezTo>
                    <a:pt x="1338" y="669"/>
                    <a:pt x="670" y="365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2979800" y="1966000"/>
              <a:ext cx="49425" cy="56375"/>
            </a:xfrm>
            <a:custGeom>
              <a:avLst/>
              <a:gdLst/>
              <a:ahLst/>
              <a:cxnLst/>
              <a:rect l="l" t="t" r="r" b="b"/>
              <a:pathLst>
                <a:path w="1977" h="2255" extrusionOk="0">
                  <a:moveTo>
                    <a:pt x="1775" y="1"/>
                  </a:moveTo>
                  <a:cubicBezTo>
                    <a:pt x="1695" y="1"/>
                    <a:pt x="1588" y="10"/>
                    <a:pt x="1460" y="36"/>
                  </a:cubicBezTo>
                  <a:cubicBezTo>
                    <a:pt x="669" y="279"/>
                    <a:pt x="92" y="948"/>
                    <a:pt x="31" y="1768"/>
                  </a:cubicBezTo>
                  <a:cubicBezTo>
                    <a:pt x="1" y="2072"/>
                    <a:pt x="92" y="2255"/>
                    <a:pt x="122" y="2255"/>
                  </a:cubicBezTo>
                  <a:cubicBezTo>
                    <a:pt x="153" y="2255"/>
                    <a:pt x="183" y="1525"/>
                    <a:pt x="730" y="887"/>
                  </a:cubicBezTo>
                  <a:cubicBezTo>
                    <a:pt x="1277" y="249"/>
                    <a:pt x="1976" y="127"/>
                    <a:pt x="1946" y="36"/>
                  </a:cubicBezTo>
                  <a:cubicBezTo>
                    <a:pt x="1946" y="18"/>
                    <a:pt x="1885" y="1"/>
                    <a:pt x="17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2246500" y="1964600"/>
              <a:ext cx="330575" cy="224650"/>
            </a:xfrm>
            <a:custGeom>
              <a:avLst/>
              <a:gdLst/>
              <a:ahLst/>
              <a:cxnLst/>
              <a:rect l="l" t="t" r="r" b="b"/>
              <a:pathLst>
                <a:path w="13223" h="8986" extrusionOk="0">
                  <a:moveTo>
                    <a:pt x="8726" y="1"/>
                  </a:moveTo>
                  <a:cubicBezTo>
                    <a:pt x="8241" y="1"/>
                    <a:pt x="7762" y="82"/>
                    <a:pt x="7296" y="244"/>
                  </a:cubicBezTo>
                  <a:cubicBezTo>
                    <a:pt x="5685" y="821"/>
                    <a:pt x="4469" y="2189"/>
                    <a:pt x="4135" y="3861"/>
                  </a:cubicBezTo>
                  <a:cubicBezTo>
                    <a:pt x="3983" y="4773"/>
                    <a:pt x="4135" y="5624"/>
                    <a:pt x="4074" y="6414"/>
                  </a:cubicBezTo>
                  <a:cubicBezTo>
                    <a:pt x="4043" y="6779"/>
                    <a:pt x="3983" y="7144"/>
                    <a:pt x="3800" y="7508"/>
                  </a:cubicBezTo>
                  <a:cubicBezTo>
                    <a:pt x="3648" y="7843"/>
                    <a:pt x="3405" y="8116"/>
                    <a:pt x="3132" y="8329"/>
                  </a:cubicBezTo>
                  <a:cubicBezTo>
                    <a:pt x="2796" y="8571"/>
                    <a:pt x="2404" y="8699"/>
                    <a:pt x="2004" y="8699"/>
                  </a:cubicBezTo>
                  <a:cubicBezTo>
                    <a:pt x="1751" y="8699"/>
                    <a:pt x="1494" y="8648"/>
                    <a:pt x="1247" y="8542"/>
                  </a:cubicBezTo>
                  <a:cubicBezTo>
                    <a:pt x="730" y="8268"/>
                    <a:pt x="366" y="7782"/>
                    <a:pt x="305" y="7174"/>
                  </a:cubicBezTo>
                  <a:cubicBezTo>
                    <a:pt x="244" y="6718"/>
                    <a:pt x="457" y="6232"/>
                    <a:pt x="852" y="5958"/>
                  </a:cubicBezTo>
                  <a:cubicBezTo>
                    <a:pt x="1118" y="5772"/>
                    <a:pt x="1430" y="5679"/>
                    <a:pt x="1749" y="5679"/>
                  </a:cubicBezTo>
                  <a:cubicBezTo>
                    <a:pt x="1794" y="5679"/>
                    <a:pt x="1840" y="5681"/>
                    <a:pt x="1885" y="5685"/>
                  </a:cubicBezTo>
                  <a:cubicBezTo>
                    <a:pt x="2189" y="5715"/>
                    <a:pt x="2493" y="5837"/>
                    <a:pt x="2736" y="6049"/>
                  </a:cubicBezTo>
                  <a:cubicBezTo>
                    <a:pt x="2676" y="5989"/>
                    <a:pt x="2615" y="5897"/>
                    <a:pt x="2554" y="5867"/>
                  </a:cubicBezTo>
                  <a:cubicBezTo>
                    <a:pt x="2372" y="5685"/>
                    <a:pt x="2129" y="5593"/>
                    <a:pt x="1885" y="5563"/>
                  </a:cubicBezTo>
                  <a:cubicBezTo>
                    <a:pt x="1805" y="5551"/>
                    <a:pt x="1723" y="5545"/>
                    <a:pt x="1641" y="5545"/>
                  </a:cubicBezTo>
                  <a:cubicBezTo>
                    <a:pt x="1320" y="5545"/>
                    <a:pt x="996" y="5637"/>
                    <a:pt x="730" y="5806"/>
                  </a:cubicBezTo>
                  <a:cubicBezTo>
                    <a:pt x="274" y="6110"/>
                    <a:pt x="1" y="6657"/>
                    <a:pt x="62" y="7204"/>
                  </a:cubicBezTo>
                  <a:cubicBezTo>
                    <a:pt x="122" y="7873"/>
                    <a:pt x="518" y="8481"/>
                    <a:pt x="1125" y="8785"/>
                  </a:cubicBezTo>
                  <a:cubicBezTo>
                    <a:pt x="1408" y="8920"/>
                    <a:pt x="1711" y="8986"/>
                    <a:pt x="2014" y="8986"/>
                  </a:cubicBezTo>
                  <a:cubicBezTo>
                    <a:pt x="2459" y="8986"/>
                    <a:pt x="2903" y="8844"/>
                    <a:pt x="3284" y="8572"/>
                  </a:cubicBezTo>
                  <a:cubicBezTo>
                    <a:pt x="3618" y="8329"/>
                    <a:pt x="3891" y="8025"/>
                    <a:pt x="4074" y="7660"/>
                  </a:cubicBezTo>
                  <a:cubicBezTo>
                    <a:pt x="4256" y="7265"/>
                    <a:pt x="4347" y="6840"/>
                    <a:pt x="4347" y="6445"/>
                  </a:cubicBezTo>
                  <a:cubicBezTo>
                    <a:pt x="4408" y="5593"/>
                    <a:pt x="4256" y="4742"/>
                    <a:pt x="4408" y="3922"/>
                  </a:cubicBezTo>
                  <a:cubicBezTo>
                    <a:pt x="4743" y="2341"/>
                    <a:pt x="5867" y="1065"/>
                    <a:pt x="7387" y="517"/>
                  </a:cubicBezTo>
                  <a:cubicBezTo>
                    <a:pt x="7835" y="361"/>
                    <a:pt x="8304" y="282"/>
                    <a:pt x="8771" y="282"/>
                  </a:cubicBezTo>
                  <a:cubicBezTo>
                    <a:pt x="9574" y="282"/>
                    <a:pt x="10374" y="513"/>
                    <a:pt x="11065" y="973"/>
                  </a:cubicBezTo>
                  <a:cubicBezTo>
                    <a:pt x="11825" y="1429"/>
                    <a:pt x="12433" y="2098"/>
                    <a:pt x="12828" y="2888"/>
                  </a:cubicBezTo>
                  <a:cubicBezTo>
                    <a:pt x="13101" y="3466"/>
                    <a:pt x="13162" y="3800"/>
                    <a:pt x="13193" y="3800"/>
                  </a:cubicBezTo>
                  <a:cubicBezTo>
                    <a:pt x="13223" y="3709"/>
                    <a:pt x="13193" y="3618"/>
                    <a:pt x="13162" y="3557"/>
                  </a:cubicBezTo>
                  <a:cubicBezTo>
                    <a:pt x="13132" y="3314"/>
                    <a:pt x="13041" y="3071"/>
                    <a:pt x="12949" y="2827"/>
                  </a:cubicBezTo>
                  <a:cubicBezTo>
                    <a:pt x="12585" y="2007"/>
                    <a:pt x="11977" y="1277"/>
                    <a:pt x="11217" y="791"/>
                  </a:cubicBezTo>
                  <a:cubicBezTo>
                    <a:pt x="10670" y="426"/>
                    <a:pt x="10092" y="183"/>
                    <a:pt x="9454" y="61"/>
                  </a:cubicBezTo>
                  <a:cubicBezTo>
                    <a:pt x="9211" y="21"/>
                    <a:pt x="8968" y="1"/>
                    <a:pt x="87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7"/>
            <p:cNvSpPr/>
            <p:nvPr/>
          </p:nvSpPr>
          <p:spPr>
            <a:xfrm>
              <a:off x="2677375" y="2032225"/>
              <a:ext cx="308525" cy="147450"/>
            </a:xfrm>
            <a:custGeom>
              <a:avLst/>
              <a:gdLst/>
              <a:ahLst/>
              <a:cxnLst/>
              <a:rect l="l" t="t" r="r" b="b"/>
              <a:pathLst>
                <a:path w="12341" h="5898" extrusionOk="0">
                  <a:moveTo>
                    <a:pt x="12341" y="1"/>
                  </a:moveTo>
                  <a:lnTo>
                    <a:pt x="12341" y="1"/>
                  </a:lnTo>
                  <a:cubicBezTo>
                    <a:pt x="12037" y="639"/>
                    <a:pt x="11672" y="1247"/>
                    <a:pt x="11277" y="1825"/>
                  </a:cubicBezTo>
                  <a:cubicBezTo>
                    <a:pt x="10183" y="3132"/>
                    <a:pt x="8785" y="4135"/>
                    <a:pt x="7143" y="4712"/>
                  </a:cubicBezTo>
                  <a:cubicBezTo>
                    <a:pt x="5532" y="5259"/>
                    <a:pt x="3860" y="5563"/>
                    <a:pt x="2128" y="5685"/>
                  </a:cubicBezTo>
                  <a:cubicBezTo>
                    <a:pt x="1429" y="5685"/>
                    <a:pt x="699" y="5746"/>
                    <a:pt x="0" y="5837"/>
                  </a:cubicBezTo>
                  <a:cubicBezTo>
                    <a:pt x="183" y="5898"/>
                    <a:pt x="395" y="5898"/>
                    <a:pt x="578" y="5898"/>
                  </a:cubicBezTo>
                  <a:lnTo>
                    <a:pt x="2158" y="5898"/>
                  </a:lnTo>
                  <a:cubicBezTo>
                    <a:pt x="3891" y="5867"/>
                    <a:pt x="5623" y="5563"/>
                    <a:pt x="7265" y="5016"/>
                  </a:cubicBezTo>
                  <a:cubicBezTo>
                    <a:pt x="8937" y="4439"/>
                    <a:pt x="10396" y="3375"/>
                    <a:pt x="11429" y="1946"/>
                  </a:cubicBezTo>
                  <a:cubicBezTo>
                    <a:pt x="11763" y="1521"/>
                    <a:pt x="12007" y="1034"/>
                    <a:pt x="12189" y="548"/>
                  </a:cubicBezTo>
                  <a:cubicBezTo>
                    <a:pt x="12250" y="366"/>
                    <a:pt x="12310" y="183"/>
                    <a:pt x="12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2481325" y="2439525"/>
              <a:ext cx="150475" cy="107175"/>
            </a:xfrm>
            <a:custGeom>
              <a:avLst/>
              <a:gdLst/>
              <a:ahLst/>
              <a:cxnLst/>
              <a:rect l="l" t="t" r="r" b="b"/>
              <a:pathLst>
                <a:path w="6019" h="4287" extrusionOk="0">
                  <a:moveTo>
                    <a:pt x="3390" y="988"/>
                  </a:moveTo>
                  <a:cubicBezTo>
                    <a:pt x="3506" y="988"/>
                    <a:pt x="3625" y="1012"/>
                    <a:pt x="3739" y="1065"/>
                  </a:cubicBezTo>
                  <a:cubicBezTo>
                    <a:pt x="4104" y="1278"/>
                    <a:pt x="4316" y="1703"/>
                    <a:pt x="4286" y="2129"/>
                  </a:cubicBezTo>
                  <a:cubicBezTo>
                    <a:pt x="4273" y="2221"/>
                    <a:pt x="4254" y="2312"/>
                    <a:pt x="4229" y="2401"/>
                  </a:cubicBezTo>
                  <a:lnTo>
                    <a:pt x="4229" y="2401"/>
                  </a:lnTo>
                  <a:cubicBezTo>
                    <a:pt x="4228" y="2401"/>
                    <a:pt x="4226" y="2402"/>
                    <a:pt x="4225" y="2402"/>
                  </a:cubicBezTo>
                  <a:cubicBezTo>
                    <a:pt x="4065" y="2455"/>
                    <a:pt x="3899" y="2480"/>
                    <a:pt x="3736" y="2480"/>
                  </a:cubicBezTo>
                  <a:cubicBezTo>
                    <a:pt x="3526" y="2480"/>
                    <a:pt x="3319" y="2440"/>
                    <a:pt x="3131" y="2372"/>
                  </a:cubicBezTo>
                  <a:cubicBezTo>
                    <a:pt x="2766" y="2189"/>
                    <a:pt x="2584" y="1794"/>
                    <a:pt x="2675" y="1399"/>
                  </a:cubicBezTo>
                  <a:cubicBezTo>
                    <a:pt x="2826" y="1139"/>
                    <a:pt x="3101" y="988"/>
                    <a:pt x="3390" y="988"/>
                  </a:cubicBezTo>
                  <a:close/>
                  <a:moveTo>
                    <a:pt x="5927" y="1"/>
                  </a:moveTo>
                  <a:cubicBezTo>
                    <a:pt x="5897" y="1"/>
                    <a:pt x="5927" y="214"/>
                    <a:pt x="5836" y="578"/>
                  </a:cubicBezTo>
                  <a:cubicBezTo>
                    <a:pt x="5745" y="1065"/>
                    <a:pt x="5471" y="1521"/>
                    <a:pt x="5107" y="1885"/>
                  </a:cubicBezTo>
                  <a:cubicBezTo>
                    <a:pt x="4952" y="2021"/>
                    <a:pt x="4773" y="2144"/>
                    <a:pt x="4577" y="2247"/>
                  </a:cubicBezTo>
                  <a:lnTo>
                    <a:pt x="4577" y="2247"/>
                  </a:lnTo>
                  <a:cubicBezTo>
                    <a:pt x="4582" y="2218"/>
                    <a:pt x="4586" y="2188"/>
                    <a:pt x="4590" y="2159"/>
                  </a:cubicBezTo>
                  <a:cubicBezTo>
                    <a:pt x="4651" y="1582"/>
                    <a:pt x="4377" y="1034"/>
                    <a:pt x="3860" y="761"/>
                  </a:cubicBezTo>
                  <a:cubicBezTo>
                    <a:pt x="3715" y="696"/>
                    <a:pt x="3564" y="666"/>
                    <a:pt x="3414" y="666"/>
                  </a:cubicBezTo>
                  <a:cubicBezTo>
                    <a:pt x="3000" y="666"/>
                    <a:pt x="2602" y="898"/>
                    <a:pt x="2401" y="1278"/>
                  </a:cubicBezTo>
                  <a:cubicBezTo>
                    <a:pt x="2310" y="1551"/>
                    <a:pt x="2310" y="1855"/>
                    <a:pt x="2462" y="2098"/>
                  </a:cubicBezTo>
                  <a:cubicBezTo>
                    <a:pt x="2584" y="2311"/>
                    <a:pt x="2766" y="2493"/>
                    <a:pt x="3009" y="2615"/>
                  </a:cubicBezTo>
                  <a:cubicBezTo>
                    <a:pt x="3232" y="2710"/>
                    <a:pt x="3463" y="2756"/>
                    <a:pt x="3693" y="2756"/>
                  </a:cubicBezTo>
                  <a:cubicBezTo>
                    <a:pt x="3834" y="2756"/>
                    <a:pt x="3975" y="2739"/>
                    <a:pt x="4113" y="2706"/>
                  </a:cubicBezTo>
                  <a:lnTo>
                    <a:pt x="4113" y="2706"/>
                  </a:lnTo>
                  <a:cubicBezTo>
                    <a:pt x="4017" y="2903"/>
                    <a:pt x="3884" y="3080"/>
                    <a:pt x="3708" y="3223"/>
                  </a:cubicBezTo>
                  <a:cubicBezTo>
                    <a:pt x="3161" y="3740"/>
                    <a:pt x="2462" y="4044"/>
                    <a:pt x="1702" y="4044"/>
                  </a:cubicBezTo>
                  <a:cubicBezTo>
                    <a:pt x="1186" y="4044"/>
                    <a:pt x="699" y="3861"/>
                    <a:pt x="365" y="3496"/>
                  </a:cubicBezTo>
                  <a:cubicBezTo>
                    <a:pt x="91" y="3253"/>
                    <a:pt x="31" y="3040"/>
                    <a:pt x="0" y="3040"/>
                  </a:cubicBezTo>
                  <a:cubicBezTo>
                    <a:pt x="0" y="3040"/>
                    <a:pt x="31" y="3284"/>
                    <a:pt x="274" y="3588"/>
                  </a:cubicBezTo>
                  <a:cubicBezTo>
                    <a:pt x="638" y="3983"/>
                    <a:pt x="1155" y="4256"/>
                    <a:pt x="1702" y="4287"/>
                  </a:cubicBezTo>
                  <a:cubicBezTo>
                    <a:pt x="2523" y="4287"/>
                    <a:pt x="3313" y="3983"/>
                    <a:pt x="3921" y="3436"/>
                  </a:cubicBezTo>
                  <a:cubicBezTo>
                    <a:pt x="4178" y="3200"/>
                    <a:pt x="4375" y="2904"/>
                    <a:pt x="4490" y="2580"/>
                  </a:cubicBezTo>
                  <a:lnTo>
                    <a:pt x="4490" y="2580"/>
                  </a:lnTo>
                  <a:cubicBezTo>
                    <a:pt x="4786" y="2454"/>
                    <a:pt x="5055" y="2267"/>
                    <a:pt x="5259" y="2037"/>
                  </a:cubicBezTo>
                  <a:cubicBezTo>
                    <a:pt x="5654" y="1642"/>
                    <a:pt x="5897" y="1126"/>
                    <a:pt x="5958" y="609"/>
                  </a:cubicBezTo>
                  <a:cubicBezTo>
                    <a:pt x="6018" y="396"/>
                    <a:pt x="5988" y="214"/>
                    <a:pt x="59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1733575" y="4194125"/>
              <a:ext cx="1540325" cy="4575"/>
            </a:xfrm>
            <a:custGeom>
              <a:avLst/>
              <a:gdLst/>
              <a:ahLst/>
              <a:cxnLst/>
              <a:rect l="l" t="t" r="r" b="b"/>
              <a:pathLst>
                <a:path w="61613" h="183" extrusionOk="0">
                  <a:moveTo>
                    <a:pt x="30822" y="0"/>
                  </a:moveTo>
                  <a:cubicBezTo>
                    <a:pt x="13800" y="0"/>
                    <a:pt x="1" y="31"/>
                    <a:pt x="1" y="92"/>
                  </a:cubicBezTo>
                  <a:cubicBezTo>
                    <a:pt x="1" y="152"/>
                    <a:pt x="13800" y="183"/>
                    <a:pt x="30822" y="183"/>
                  </a:cubicBezTo>
                  <a:cubicBezTo>
                    <a:pt x="47813" y="183"/>
                    <a:pt x="61613" y="152"/>
                    <a:pt x="61613" y="92"/>
                  </a:cubicBezTo>
                  <a:cubicBezTo>
                    <a:pt x="61613" y="31"/>
                    <a:pt x="47813" y="0"/>
                    <a:pt x="308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1200125" y="3645475"/>
              <a:ext cx="185450" cy="340450"/>
            </a:xfrm>
            <a:custGeom>
              <a:avLst/>
              <a:gdLst/>
              <a:ahLst/>
              <a:cxnLst/>
              <a:rect l="l" t="t" r="r" b="b"/>
              <a:pathLst>
                <a:path w="7418" h="13618" extrusionOk="0">
                  <a:moveTo>
                    <a:pt x="2250" y="1"/>
                  </a:moveTo>
                  <a:cubicBezTo>
                    <a:pt x="1" y="213"/>
                    <a:pt x="214" y="5320"/>
                    <a:pt x="1186" y="7812"/>
                  </a:cubicBezTo>
                  <a:cubicBezTo>
                    <a:pt x="1794" y="9423"/>
                    <a:pt x="3193" y="12402"/>
                    <a:pt x="5807" y="13618"/>
                  </a:cubicBezTo>
                  <a:cubicBezTo>
                    <a:pt x="6718" y="11217"/>
                    <a:pt x="7418" y="8329"/>
                    <a:pt x="6992" y="5776"/>
                  </a:cubicBezTo>
                  <a:cubicBezTo>
                    <a:pt x="6779" y="4438"/>
                    <a:pt x="6293" y="3192"/>
                    <a:pt x="5563" y="2068"/>
                  </a:cubicBezTo>
                  <a:cubicBezTo>
                    <a:pt x="4773" y="943"/>
                    <a:pt x="3588" y="213"/>
                    <a:pt x="225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7"/>
            <p:cNvSpPr/>
            <p:nvPr/>
          </p:nvSpPr>
          <p:spPr>
            <a:xfrm>
              <a:off x="1417475" y="3901900"/>
              <a:ext cx="180100" cy="169150"/>
            </a:xfrm>
            <a:custGeom>
              <a:avLst/>
              <a:gdLst/>
              <a:ahLst/>
              <a:cxnLst/>
              <a:rect l="l" t="t" r="r" b="b"/>
              <a:pathLst>
                <a:path w="7204" h="6766" extrusionOk="0">
                  <a:moveTo>
                    <a:pt x="5293" y="1"/>
                  </a:moveTo>
                  <a:cubicBezTo>
                    <a:pt x="5036" y="1"/>
                    <a:pt x="4777" y="33"/>
                    <a:pt x="4529" y="78"/>
                  </a:cubicBezTo>
                  <a:cubicBezTo>
                    <a:pt x="3040" y="382"/>
                    <a:pt x="1733" y="1233"/>
                    <a:pt x="882" y="2510"/>
                  </a:cubicBezTo>
                  <a:cubicBezTo>
                    <a:pt x="61" y="3786"/>
                    <a:pt x="0" y="5397"/>
                    <a:pt x="699" y="6765"/>
                  </a:cubicBezTo>
                  <a:cubicBezTo>
                    <a:pt x="2918" y="6765"/>
                    <a:pt x="4620" y="5428"/>
                    <a:pt x="6110" y="3786"/>
                  </a:cubicBezTo>
                  <a:cubicBezTo>
                    <a:pt x="6566" y="3331"/>
                    <a:pt x="6870" y="2753"/>
                    <a:pt x="7052" y="2145"/>
                  </a:cubicBezTo>
                  <a:cubicBezTo>
                    <a:pt x="7204" y="1476"/>
                    <a:pt x="6991" y="808"/>
                    <a:pt x="6505" y="382"/>
                  </a:cubicBezTo>
                  <a:cubicBezTo>
                    <a:pt x="6160" y="95"/>
                    <a:pt x="5731" y="1"/>
                    <a:pt x="529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7"/>
            <p:cNvSpPr/>
            <p:nvPr/>
          </p:nvSpPr>
          <p:spPr>
            <a:xfrm>
              <a:off x="1412150" y="3973750"/>
              <a:ext cx="102600" cy="304750"/>
            </a:xfrm>
            <a:custGeom>
              <a:avLst/>
              <a:gdLst/>
              <a:ahLst/>
              <a:cxnLst/>
              <a:rect l="l" t="t" r="r" b="b"/>
              <a:pathLst>
                <a:path w="4104" h="12190" extrusionOk="0">
                  <a:moveTo>
                    <a:pt x="4104" y="1"/>
                  </a:moveTo>
                  <a:cubicBezTo>
                    <a:pt x="4073" y="1"/>
                    <a:pt x="4043" y="31"/>
                    <a:pt x="3982" y="61"/>
                  </a:cubicBezTo>
                  <a:cubicBezTo>
                    <a:pt x="3861" y="122"/>
                    <a:pt x="3769" y="183"/>
                    <a:pt x="3648" y="244"/>
                  </a:cubicBezTo>
                  <a:cubicBezTo>
                    <a:pt x="3253" y="517"/>
                    <a:pt x="2858" y="821"/>
                    <a:pt x="2523" y="1186"/>
                  </a:cubicBezTo>
                  <a:cubicBezTo>
                    <a:pt x="1459" y="2402"/>
                    <a:pt x="699" y="3861"/>
                    <a:pt x="365" y="5441"/>
                  </a:cubicBezTo>
                  <a:cubicBezTo>
                    <a:pt x="61" y="7022"/>
                    <a:pt x="0" y="8633"/>
                    <a:pt x="213" y="10214"/>
                  </a:cubicBezTo>
                  <a:cubicBezTo>
                    <a:pt x="274" y="10791"/>
                    <a:pt x="335" y="11277"/>
                    <a:pt x="365" y="11673"/>
                  </a:cubicBezTo>
                  <a:cubicBezTo>
                    <a:pt x="365" y="11824"/>
                    <a:pt x="396" y="12007"/>
                    <a:pt x="426" y="12189"/>
                  </a:cubicBezTo>
                  <a:cubicBezTo>
                    <a:pt x="456" y="12007"/>
                    <a:pt x="456" y="11824"/>
                    <a:pt x="426" y="11642"/>
                  </a:cubicBezTo>
                  <a:cubicBezTo>
                    <a:pt x="426" y="11308"/>
                    <a:pt x="396" y="10791"/>
                    <a:pt x="335" y="10183"/>
                  </a:cubicBezTo>
                  <a:cubicBezTo>
                    <a:pt x="274" y="8967"/>
                    <a:pt x="122" y="7265"/>
                    <a:pt x="547" y="5472"/>
                  </a:cubicBezTo>
                  <a:cubicBezTo>
                    <a:pt x="882" y="3922"/>
                    <a:pt x="1581" y="2463"/>
                    <a:pt x="2645" y="1277"/>
                  </a:cubicBezTo>
                  <a:cubicBezTo>
                    <a:pt x="3070" y="791"/>
                    <a:pt x="3587" y="365"/>
                    <a:pt x="41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1269275" y="3741975"/>
              <a:ext cx="155825" cy="546400"/>
            </a:xfrm>
            <a:custGeom>
              <a:avLst/>
              <a:gdLst/>
              <a:ahLst/>
              <a:cxnLst/>
              <a:rect l="l" t="t" r="r" b="b"/>
              <a:pathLst>
                <a:path w="6233" h="21856" extrusionOk="0">
                  <a:moveTo>
                    <a:pt x="1" y="1"/>
                  </a:moveTo>
                  <a:cubicBezTo>
                    <a:pt x="31" y="62"/>
                    <a:pt x="31" y="123"/>
                    <a:pt x="62" y="214"/>
                  </a:cubicBezTo>
                  <a:cubicBezTo>
                    <a:pt x="123" y="366"/>
                    <a:pt x="183" y="578"/>
                    <a:pt x="244" y="852"/>
                  </a:cubicBezTo>
                  <a:cubicBezTo>
                    <a:pt x="427" y="1430"/>
                    <a:pt x="670" y="2220"/>
                    <a:pt x="974" y="3162"/>
                  </a:cubicBezTo>
                  <a:cubicBezTo>
                    <a:pt x="1551" y="5138"/>
                    <a:pt x="2372" y="7843"/>
                    <a:pt x="3253" y="10883"/>
                  </a:cubicBezTo>
                  <a:cubicBezTo>
                    <a:pt x="4104" y="13892"/>
                    <a:pt x="4834" y="16627"/>
                    <a:pt x="5351" y="18633"/>
                  </a:cubicBezTo>
                  <a:cubicBezTo>
                    <a:pt x="5594" y="19606"/>
                    <a:pt x="5837" y="20396"/>
                    <a:pt x="5989" y="20974"/>
                  </a:cubicBezTo>
                  <a:lnTo>
                    <a:pt x="6171" y="21612"/>
                  </a:lnTo>
                  <a:cubicBezTo>
                    <a:pt x="6171" y="21703"/>
                    <a:pt x="6202" y="21764"/>
                    <a:pt x="6232" y="21855"/>
                  </a:cubicBezTo>
                  <a:cubicBezTo>
                    <a:pt x="6232" y="21764"/>
                    <a:pt x="6202" y="21673"/>
                    <a:pt x="6202" y="21612"/>
                  </a:cubicBezTo>
                  <a:cubicBezTo>
                    <a:pt x="6171" y="21430"/>
                    <a:pt x="6111" y="21217"/>
                    <a:pt x="6050" y="20974"/>
                  </a:cubicBezTo>
                  <a:cubicBezTo>
                    <a:pt x="5928" y="20396"/>
                    <a:pt x="5746" y="19606"/>
                    <a:pt x="5503" y="18603"/>
                  </a:cubicBezTo>
                  <a:cubicBezTo>
                    <a:pt x="4986" y="16597"/>
                    <a:pt x="4287" y="13861"/>
                    <a:pt x="3436" y="10822"/>
                  </a:cubicBezTo>
                  <a:cubicBezTo>
                    <a:pt x="2554" y="7813"/>
                    <a:pt x="1734" y="5077"/>
                    <a:pt x="1095" y="3132"/>
                  </a:cubicBezTo>
                  <a:cubicBezTo>
                    <a:pt x="791" y="2159"/>
                    <a:pt x="518" y="1369"/>
                    <a:pt x="335" y="822"/>
                  </a:cubicBezTo>
                  <a:cubicBezTo>
                    <a:pt x="244" y="578"/>
                    <a:pt x="153" y="366"/>
                    <a:pt x="92" y="214"/>
                  </a:cubicBezTo>
                  <a:cubicBezTo>
                    <a:pt x="62" y="123"/>
                    <a:pt x="62" y="6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1110475" y="3995175"/>
              <a:ext cx="246225" cy="152050"/>
            </a:xfrm>
            <a:custGeom>
              <a:avLst/>
              <a:gdLst/>
              <a:ahLst/>
              <a:cxnLst/>
              <a:rect l="l" t="t" r="r" b="b"/>
              <a:pathLst>
                <a:path w="9849" h="6082" extrusionOk="0">
                  <a:moveTo>
                    <a:pt x="1916" y="0"/>
                  </a:moveTo>
                  <a:cubicBezTo>
                    <a:pt x="1317" y="0"/>
                    <a:pt x="735" y="155"/>
                    <a:pt x="426" y="663"/>
                  </a:cubicBezTo>
                  <a:cubicBezTo>
                    <a:pt x="0" y="1332"/>
                    <a:pt x="395" y="2244"/>
                    <a:pt x="882" y="2882"/>
                  </a:cubicBezTo>
                  <a:cubicBezTo>
                    <a:pt x="2520" y="4941"/>
                    <a:pt x="4986" y="6082"/>
                    <a:pt x="7546" y="6082"/>
                  </a:cubicBezTo>
                  <a:cubicBezTo>
                    <a:pt x="8312" y="6082"/>
                    <a:pt x="9086" y="5980"/>
                    <a:pt x="9848" y="5770"/>
                  </a:cubicBezTo>
                  <a:lnTo>
                    <a:pt x="9818" y="5557"/>
                  </a:lnTo>
                  <a:cubicBezTo>
                    <a:pt x="8420" y="2669"/>
                    <a:pt x="5745" y="633"/>
                    <a:pt x="2584" y="55"/>
                  </a:cubicBezTo>
                  <a:cubicBezTo>
                    <a:pt x="2368" y="22"/>
                    <a:pt x="2141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7"/>
            <p:cNvSpPr/>
            <p:nvPr/>
          </p:nvSpPr>
          <p:spPr>
            <a:xfrm>
              <a:off x="1200125" y="4052775"/>
              <a:ext cx="218125" cy="204450"/>
            </a:xfrm>
            <a:custGeom>
              <a:avLst/>
              <a:gdLst/>
              <a:ahLst/>
              <a:cxnLst/>
              <a:rect l="l" t="t" r="r" b="b"/>
              <a:pathLst>
                <a:path w="8725" h="8178" extrusionOk="0">
                  <a:moveTo>
                    <a:pt x="31" y="1"/>
                  </a:moveTo>
                  <a:cubicBezTo>
                    <a:pt x="1" y="31"/>
                    <a:pt x="730" y="153"/>
                    <a:pt x="1794" y="517"/>
                  </a:cubicBezTo>
                  <a:cubicBezTo>
                    <a:pt x="2068" y="609"/>
                    <a:pt x="2372" y="730"/>
                    <a:pt x="2645" y="882"/>
                  </a:cubicBezTo>
                  <a:cubicBezTo>
                    <a:pt x="2980" y="1034"/>
                    <a:pt x="3314" y="1186"/>
                    <a:pt x="3618" y="1369"/>
                  </a:cubicBezTo>
                  <a:cubicBezTo>
                    <a:pt x="5047" y="2159"/>
                    <a:pt x="6262" y="3314"/>
                    <a:pt x="7174" y="4651"/>
                  </a:cubicBezTo>
                  <a:cubicBezTo>
                    <a:pt x="7357" y="4955"/>
                    <a:pt x="7539" y="5259"/>
                    <a:pt x="7691" y="5594"/>
                  </a:cubicBezTo>
                  <a:cubicBezTo>
                    <a:pt x="7843" y="5867"/>
                    <a:pt x="7995" y="6141"/>
                    <a:pt x="8117" y="6445"/>
                  </a:cubicBezTo>
                  <a:cubicBezTo>
                    <a:pt x="8542" y="7478"/>
                    <a:pt x="8664" y="8177"/>
                    <a:pt x="8725" y="8177"/>
                  </a:cubicBezTo>
                  <a:cubicBezTo>
                    <a:pt x="8694" y="8025"/>
                    <a:pt x="8664" y="7843"/>
                    <a:pt x="8633" y="7691"/>
                  </a:cubicBezTo>
                  <a:cubicBezTo>
                    <a:pt x="8603" y="7478"/>
                    <a:pt x="8542" y="7296"/>
                    <a:pt x="8481" y="7113"/>
                  </a:cubicBezTo>
                  <a:cubicBezTo>
                    <a:pt x="8421" y="6870"/>
                    <a:pt x="8329" y="6627"/>
                    <a:pt x="8238" y="6384"/>
                  </a:cubicBezTo>
                  <a:cubicBezTo>
                    <a:pt x="8117" y="6080"/>
                    <a:pt x="7995" y="5806"/>
                    <a:pt x="7843" y="5533"/>
                  </a:cubicBezTo>
                  <a:cubicBezTo>
                    <a:pt x="7691" y="5198"/>
                    <a:pt x="7509" y="4864"/>
                    <a:pt x="7326" y="4560"/>
                  </a:cubicBezTo>
                  <a:cubicBezTo>
                    <a:pt x="6840" y="3891"/>
                    <a:pt x="6323" y="3253"/>
                    <a:pt x="5715" y="2676"/>
                  </a:cubicBezTo>
                  <a:cubicBezTo>
                    <a:pt x="5107" y="2098"/>
                    <a:pt x="4439" y="1612"/>
                    <a:pt x="3709" y="1217"/>
                  </a:cubicBezTo>
                  <a:cubicBezTo>
                    <a:pt x="3375" y="1034"/>
                    <a:pt x="3071" y="882"/>
                    <a:pt x="2737" y="730"/>
                  </a:cubicBezTo>
                  <a:cubicBezTo>
                    <a:pt x="2433" y="609"/>
                    <a:pt x="2159" y="487"/>
                    <a:pt x="1855" y="396"/>
                  </a:cubicBezTo>
                  <a:cubicBezTo>
                    <a:pt x="1551" y="305"/>
                    <a:pt x="1308" y="244"/>
                    <a:pt x="1095" y="183"/>
                  </a:cubicBezTo>
                  <a:cubicBezTo>
                    <a:pt x="882" y="122"/>
                    <a:pt x="700" y="92"/>
                    <a:pt x="518" y="62"/>
                  </a:cubicBezTo>
                  <a:cubicBezTo>
                    <a:pt x="335" y="31"/>
                    <a:pt x="183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2734;p74"/>
          <p:cNvSpPr txBox="1">
            <a:spLocks/>
          </p:cNvSpPr>
          <p:nvPr/>
        </p:nvSpPr>
        <p:spPr>
          <a:xfrm>
            <a:off x="388306" y="-4741"/>
            <a:ext cx="777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-US" sz="3600" b="1" dirty="0" smtClean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Recommendation</a:t>
            </a:r>
            <a:endParaRPr lang="en-US" sz="3600" b="1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Subtitle 2"/>
          <p:cNvSpPr txBox="1">
            <a:spLocks/>
          </p:cNvSpPr>
          <p:nvPr/>
        </p:nvSpPr>
        <p:spPr>
          <a:xfrm>
            <a:off x="2835654" y="1823575"/>
            <a:ext cx="5925791" cy="1965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None/>
              <a:defRPr sz="26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514350" lvl="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Payroll 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</a:p>
          <a:p>
            <a:pPr marL="514350" lvl="0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for 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 employees, that 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help to follow up on new 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information.</a:t>
            </a:r>
          </a:p>
          <a:p>
            <a:pPr marL="514350" lvl="0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Complain 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management for the customers.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55"/>
          <p:cNvSpPr txBox="1">
            <a:spLocks noGrp="1"/>
          </p:cNvSpPr>
          <p:nvPr>
            <p:ph type="title"/>
          </p:nvPr>
        </p:nvSpPr>
        <p:spPr>
          <a:xfrm>
            <a:off x="2414686" y="3087042"/>
            <a:ext cx="4345362" cy="10989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3" name="Google Shape;1333;p55"/>
          <p:cNvSpPr txBox="1">
            <a:spLocks noGrp="1"/>
          </p:cNvSpPr>
          <p:nvPr>
            <p:ph type="subTitle" idx="1"/>
          </p:nvPr>
        </p:nvSpPr>
        <p:spPr>
          <a:xfrm>
            <a:off x="2614620" y="4089163"/>
            <a:ext cx="3945493" cy="5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accent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 For your Attention </a:t>
            </a:r>
            <a:endParaRPr sz="2400" b="1" dirty="0">
              <a:solidFill>
                <a:schemeClr val="accent1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995" y="127943"/>
            <a:ext cx="3456745" cy="30726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5705"/>
            <a:ext cx="7772400" cy="6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7" name="Google Shape;877;p44"/>
          <p:cNvSpPr txBox="1">
            <a:spLocks noGrp="1"/>
          </p:cNvSpPr>
          <p:nvPr>
            <p:ph type="subTitle" idx="1"/>
          </p:nvPr>
        </p:nvSpPr>
        <p:spPr>
          <a:xfrm>
            <a:off x="685801" y="1098525"/>
            <a:ext cx="7989848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Security is the prevention of possible harm caused by others. </a:t>
            </a:r>
            <a:endParaRPr lang="en-US" sz="2400" dirty="0" smtClean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promote 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 and </a:t>
            </a:r>
            <a:r>
              <a:rPr lang="en-US" sz="24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safety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Security 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can be achieved by </a:t>
            </a:r>
            <a:endParaRPr lang="en-US" sz="2400" dirty="0" smtClean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258888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Hiring security personnel directly </a:t>
            </a:r>
            <a:r>
              <a:rPr lang="en-US" sz="24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</a:t>
            </a:r>
          </a:p>
          <a:p>
            <a:pPr marL="1258888">
              <a:buFont typeface="+mj-lt"/>
              <a:buAutoNum type="arabicPeriod"/>
            </a:pPr>
            <a:r>
              <a:rPr lang="en-US" sz="24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By 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outsourcing companies that provide security personnel.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9434"/>
          </a:xfrm>
        </p:spPr>
        <p:txBody>
          <a:bodyPr/>
          <a:lstStyle/>
          <a:p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Background of the Project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769434"/>
            <a:ext cx="7734300" cy="418170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aim of this project is to create a modern employee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management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system to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Lion Security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PLC.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system is Web-Based Application designed to automate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Lion Security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PLC’s management operation, Including:-</a:t>
            </a:r>
          </a:p>
          <a:p>
            <a:pPr marL="114935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anaging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employees,</a:t>
            </a:r>
          </a:p>
          <a:p>
            <a:pPr marL="114935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pproving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security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employees,</a:t>
            </a:r>
          </a:p>
          <a:p>
            <a:pPr marL="114935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ssigning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employees to their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districts,</a:t>
            </a:r>
          </a:p>
          <a:p>
            <a:pPr marL="114935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Arranging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they will wear on duty,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</a:p>
          <a:p>
            <a:pPr marL="114935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anaging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customer requests.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40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572700"/>
          </a:xfrm>
        </p:spPr>
        <p:txBody>
          <a:bodyPr/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Statement of the problem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628" y="825190"/>
            <a:ext cx="8876372" cy="431831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current Employee Management System has the following problems.</a:t>
            </a:r>
          </a:p>
          <a:p>
            <a:pPr marL="623888"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 long waiting time that makes the service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sluggish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623888"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process is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tedious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that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involves searching through a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rack.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3888"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Unsatisfied customer will may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terminate the contract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623888"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customer needs to come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 person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request security employee.</a:t>
            </a:r>
          </a:p>
          <a:p>
            <a:pPr marL="623888"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current system don’t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notify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activities to be done before things get wrong.</a:t>
            </a:r>
          </a:p>
          <a:p>
            <a:pPr marL="623888"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Every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operation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need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use of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paper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so,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cost of paper is an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issue.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09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0"/>
            <a:ext cx="7772400" cy="572700"/>
          </a:xfrm>
        </p:spPr>
        <p:txBody>
          <a:bodyPr/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Desired 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669073"/>
            <a:ext cx="7734300" cy="3936152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The new system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includes:</a:t>
            </a:r>
          </a:p>
          <a:p>
            <a:pPr marL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igital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registration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Automatic notification</a:t>
            </a:r>
          </a:p>
          <a:p>
            <a:pPr marL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Remotely  requests</a:t>
            </a:r>
          </a:p>
          <a:p>
            <a:pPr marL="111125" indent="0">
              <a:lnSpc>
                <a:spcPct val="150000"/>
              </a:lnSpc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Advantage</a:t>
            </a:r>
          </a:p>
          <a:p>
            <a:pPr marL="914400"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Time Saver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Man-made error reduces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Smoother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50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572700"/>
          </a:xfrm>
        </p:spPr>
        <p:txBody>
          <a:bodyPr/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839" y="735980"/>
            <a:ext cx="8541833" cy="4237464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General 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Objective: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project aims to create an automated employee management system for Lion Security PLC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Specific 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objective: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 meet the general objective which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 study the working environment of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Lion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Security PLC. 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 analyze the existing system and propose a new system.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 provide a solution for the problem which is identified above. 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 design and develop an automated system.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 implement a new system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 test and evaluate the system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whether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it meets the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objectives.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875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7772400" cy="572700"/>
          </a:xfrm>
        </p:spPr>
        <p:txBody>
          <a:bodyPr/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Scope and significance of the project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850" y="483490"/>
            <a:ext cx="8119017" cy="45708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Our system includes the following main features.</a:t>
            </a:r>
          </a:p>
          <a:p>
            <a:pPr marL="623888"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Register new customer companies and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employees.</a:t>
            </a:r>
          </a:p>
          <a:p>
            <a:pPr marL="623888"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Update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information in the system.</a:t>
            </a:r>
          </a:p>
          <a:p>
            <a:pPr marL="623888"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Store employees and their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specific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company information in a database.</a:t>
            </a:r>
          </a:p>
          <a:p>
            <a:pPr marL="623888"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Notify different activities in the system.</a:t>
            </a:r>
          </a:p>
          <a:p>
            <a:pPr marL="623888"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Assigning an employee to a specific customer company.</a:t>
            </a:r>
          </a:p>
          <a:p>
            <a:pPr marL="623888"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Providing uniform cloth to employees.</a:t>
            </a:r>
          </a:p>
          <a:p>
            <a:pPr marL="623888"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Approving competent trainees to become security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employees.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3888"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Allowing customers to register online.</a:t>
            </a:r>
          </a:p>
          <a:p>
            <a:pPr marL="623888"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Allowing customers to request new employees.</a:t>
            </a:r>
          </a:p>
          <a:p>
            <a:pPr marL="6238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Generating reports based on available data.</a:t>
            </a:r>
          </a:p>
        </p:txBody>
      </p:sp>
    </p:spTree>
    <p:extLst>
      <p:ext uri="{BB962C8B-B14F-4D97-AF65-F5344CB8AC3E}">
        <p14:creationId xmlns:p14="http://schemas.microsoft.com/office/powerpoint/2010/main" val="899613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572700"/>
          </a:xfrm>
        </p:spPr>
        <p:txBody>
          <a:bodyPr/>
          <a:lstStyle/>
          <a:p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117" y="572700"/>
            <a:ext cx="8575288" cy="446765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Object oriented 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design: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highly recommended approach to implement a system</a:t>
            </a:r>
            <a:endParaRPr lang="en-US" sz="1600" b="1" dirty="0" smtClean="0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69056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Features like encapsulation, abstraction, inheritance, and polymorphism.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9056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Helps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keep code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DRY</a:t>
            </a:r>
          </a:p>
          <a:p>
            <a:pPr marL="69056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Easy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maintain, modify, and debug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Source</a:t>
            </a:r>
          </a:p>
          <a:p>
            <a:pPr marL="6921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Primary (Interview)</a:t>
            </a:r>
          </a:p>
          <a:p>
            <a:pPr marL="6921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Secondary (Website, official document)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34" charset="0"/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Data Collection Techniques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92150" lvl="1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Interview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692150" lvl="1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Document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analysis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150000"/>
              </a:lnSpc>
              <a:buClr>
                <a:srgbClr val="000000"/>
              </a:buClr>
              <a:buFont typeface="Wingdings" panose="05000000000000000000" pitchFamily="34" charset="0"/>
              <a:buNone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Tools used</a:t>
            </a:r>
            <a:endParaRPr lang="en-US" sz="1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92150" lvl="1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HTML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, CSS, Java script, PHP, MySQL and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Xampp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7100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01386"/>
            <a:ext cx="7772400" cy="601115"/>
          </a:xfrm>
        </p:spPr>
        <p:txBody>
          <a:bodyPr/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Functional requirements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748" y="265811"/>
            <a:ext cx="8251902" cy="4877689"/>
          </a:xfrm>
        </p:spPr>
        <p:txBody>
          <a:bodyPr/>
          <a:lstStyle/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Before allowing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any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system feature, the system shall demand a login.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system shall allow the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sys admin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manage an employee account.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system shall allow the HR manager to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1088"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an employee account.</a:t>
            </a:r>
          </a:p>
          <a:p>
            <a:pPr marL="1081088"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add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 security employee.</a:t>
            </a:r>
          </a:p>
          <a:p>
            <a:pPr marL="1081088"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 security employee.</a:t>
            </a:r>
          </a:p>
          <a:p>
            <a:pPr marL="1081088"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 customer.</a:t>
            </a:r>
          </a:p>
          <a:p>
            <a:pPr marL="1081088"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approve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customer registration.</a:t>
            </a:r>
          </a:p>
          <a:p>
            <a:pPr marL="1081088"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approve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customer's request.</a:t>
            </a:r>
          </a:p>
          <a:p>
            <a:pPr marL="1081088"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generate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 report.</a:t>
            </a:r>
          </a:p>
          <a:p>
            <a:pPr marL="1081088"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assign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employees to a specific customer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369472"/>
      </p:ext>
    </p:extLst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785</Words>
  <Application>Microsoft Office PowerPoint</Application>
  <PresentationFormat>On-screen Show (16:9)</PresentationFormat>
  <Paragraphs>134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Fredoka One</vt:lpstr>
      <vt:lpstr>Calibri</vt:lpstr>
      <vt:lpstr>Raleway</vt:lpstr>
      <vt:lpstr>Times New Roman</vt:lpstr>
      <vt:lpstr>Wingdings</vt:lpstr>
      <vt:lpstr>Retato Slideshow by Slidesgo</vt:lpstr>
      <vt:lpstr>Employee Management System  For Lion Security PLC</vt:lpstr>
      <vt:lpstr>Introduction</vt:lpstr>
      <vt:lpstr>Background of the Project</vt:lpstr>
      <vt:lpstr>Statement of the problem</vt:lpstr>
      <vt:lpstr>Desired State</vt:lpstr>
      <vt:lpstr>Objective</vt:lpstr>
      <vt:lpstr>Scope and significance of the project</vt:lpstr>
      <vt:lpstr>Methodology</vt:lpstr>
      <vt:lpstr>Functional requirements</vt:lpstr>
      <vt:lpstr>Functional requirements Con’t</vt:lpstr>
      <vt:lpstr>Non-functional requirements</vt:lpstr>
      <vt:lpstr>System Analysis &amp; Design</vt:lpstr>
      <vt:lpstr>   Usecase Diagram</vt:lpstr>
      <vt:lpstr>   Class Diagram</vt:lpstr>
      <vt:lpstr>   Persistent Diagram</vt:lpstr>
      <vt:lpstr>DEMO</vt:lpstr>
      <vt:lpstr>Conclusion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Miraj_Click</dc:creator>
  <cp:lastModifiedBy>ismail - [2010]</cp:lastModifiedBy>
  <cp:revision>31</cp:revision>
  <dcterms:modified xsi:type="dcterms:W3CDTF">2023-05-22T07:18:16Z</dcterms:modified>
</cp:coreProperties>
</file>