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reports/c7b9e1a4-827c-4b4a-a54d-74f77f09265a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97a5ded29c894517" /><Relationship Type="http://schemas.openxmlformats.org/officeDocument/2006/relationships/hyperlink" Target="https://app.powerbi.com/reports/c7b9e1a4-827c-4b4a-a54d-74f77f09265a/ReportSection?pbi_source=PowerPoint" TargetMode="External" Id="RelId0" /><Relationship Type="http://schemas.openxmlformats.org/officeDocument/2006/relationships/image" Target="/ppt/media/image4.png" Id="imgId53808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ccd4a71166e74d11" /><Relationship Type="http://schemas.openxmlformats.org/officeDocument/2006/relationships/hyperlink" Target="https://app.powerbi.com/reports/c7b9e1a4-827c-4b4a-a54d-74f77f09265a/ReportSection07271a530ab8560ec074?pbi_source=PowerPoint" TargetMode="External" Id="RelId1" /><Relationship Type="http://schemas.openxmlformats.org/officeDocument/2006/relationships/image" Target="/ppt/media/image5.png" Id="imgId53808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5d476b54d1de41e9" /><Relationship Type="http://schemas.openxmlformats.org/officeDocument/2006/relationships/hyperlink" Target="https://app.powerbi.com/reports/c7b9e1a4-827c-4b4a-a54d-74f77f09265a/ReportSection6be5b08bd77d790b9126?pbi_source=PowerPoint" TargetMode="External" Id="RelId2" /><Relationship Type="http://schemas.openxmlformats.org/officeDocument/2006/relationships/image" Target="/ppt/media/image6.png" Id="imgId538084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Wishyoulization-Tassels-Slicer-Custom-Visual-Demo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8/18/2019 9:17:30 PM India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8/18/2019 9:15:47 PM India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3808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3808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3808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