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0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CC46-63E5-4DB9-9826-8689D7EFAD0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0630-27D6-43EB-A79A-A05A3840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2" y="753035"/>
            <a:ext cx="3657599" cy="3186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6627" y="1264058"/>
            <a:ext cx="2546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Payroll System</a:t>
            </a:r>
            <a:endParaRPr lang="en-US" sz="5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34" y="2346511"/>
            <a:ext cx="1656229" cy="1867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288" y="3585899"/>
            <a:ext cx="11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Supporting:</a:t>
            </a:r>
            <a:endParaRPr lang="en-US" sz="1400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23" y="3564976"/>
            <a:ext cx="331694" cy="375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85" y="3564976"/>
            <a:ext cx="349624" cy="349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17837" y="3621677"/>
            <a:ext cx="944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3164" y="3624641"/>
            <a:ext cx="944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627" y="2997717"/>
            <a:ext cx="2804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n w="3175"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By: Emmanuel </a:t>
            </a:r>
            <a:r>
              <a:rPr lang="en-US" sz="1050" b="1" dirty="0" err="1" smtClean="0">
                <a:ln w="3175"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Peñaflorida</a:t>
            </a:r>
            <a:r>
              <a:rPr lang="en-US" sz="1050" b="1" dirty="0" smtClean="0">
                <a:ln w="3175"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50" b="1" dirty="0" err="1" smtClean="0">
                <a:ln w="3175"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Barrameda</a:t>
            </a:r>
            <a:endParaRPr lang="en-US" sz="1050" b="1" dirty="0">
              <a:ln w="3175"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5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Peñaflorida Barrameda</dc:creator>
  <cp:lastModifiedBy>DELL</cp:lastModifiedBy>
  <cp:revision>4</cp:revision>
  <dcterms:created xsi:type="dcterms:W3CDTF">2020-05-12T09:59:24Z</dcterms:created>
  <dcterms:modified xsi:type="dcterms:W3CDTF">2020-05-12T10:43:56Z</dcterms:modified>
</cp:coreProperties>
</file>