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8DA20D-ACCA-4091-97D6-7D36FD109BE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9F030-7E61-4198-B98B-BF4DAAE01A7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03985-F779-4C6D-829C-C6C109500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9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91F81-2C91-BEC2-AFCD-CD27A354F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D31737-686E-00B1-8A84-6C03ADE80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3326D-CC40-355D-4B07-E7F07763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3A42A-F8CB-DF3B-5223-B95FAEE9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F8804-8CCE-C96C-E056-18F2134F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91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C9BFD-CC98-3CC0-69DC-0EF54A06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56EE6D-D2FD-8900-3707-E891BAD9F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4328A-B943-7E4C-31E3-EA6392B7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0CB6B-6B29-76A7-7039-40F0EF9C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F1FFA-BF94-F1F5-07B6-AFD8850E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41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02277D-E8C0-105D-8B84-32BEEC8FB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A1F41A-B0FE-EE5C-DD4C-12E5127B0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96DFE-8F78-7828-0881-7A49F11F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1AA23-AC68-CEF7-CB90-CF7F2AA9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9AC0D-7405-98EA-13CE-2C266112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2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C80C8-59A8-2342-F6AC-ED41915B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D9F5C-94F9-E939-6C59-D8B7AA67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76BF8-7146-E0B9-476C-F7EC6BF16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12D0D-2CF8-7879-E710-F2B32F97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339BF-6880-C07E-0E31-0B7876EE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79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E3C10-9188-3B9C-9DCE-892F0B77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D6CB1-35E9-BA2F-9886-0847C6F0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094AB-C78A-6EC9-3F40-5CA7AE05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60F9CE-1C44-4B93-C43C-99430A61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C00A6-BF89-E5BF-2270-30F4D9EE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9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48190-0A2C-7088-FD70-02C12806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16785-66A0-EF9D-8F62-0AB090423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B8097F-4B90-11BE-EFFE-E24FE1B29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4F0453-2877-0099-0839-8B0F4B13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F7A34E-EBEC-D755-EEB1-73AA61BE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4C733-3F60-B604-A301-FEFF7639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2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19709-9E65-51E8-08CA-9FF59638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E1EFF0-56F0-BB05-9E72-99B4C84A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1EFB0-6A0C-9F1C-6EB4-B7C453989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A2719C-51AD-A4BF-417A-7D2E91D12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C36A7C-8A44-F70A-9323-76FFE3FB1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465FC8-C4DD-997F-B8DC-F9B2A00F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67A5D1-2287-0BA9-08AB-121961D0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CC6CCC-5390-58DB-EAD4-B419A3ED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25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B51C1-1A14-498D-7FA7-934854CB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4EA495-DEC8-E2A9-A1E9-E35BDAAF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C37A93-FB46-570D-04B3-99FE0488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03361-E988-9DC6-A375-F4D5CF6E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4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F6947-85ED-498C-FCB5-236D1AA4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0A5CB9-1E8A-F81F-26B0-817F8AEA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4CB1F0-AE39-A85B-F2D7-D1F0205C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F119E-8B1B-BA3C-66C6-58D3D88FC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A6B88-EDAD-004A-175D-FD1DC235E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678001-AD80-E1D7-22C1-5F3F3F77B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6455F-4C77-78BE-0E43-4AD7F818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A1727-7443-DB02-D8FE-CED23716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F192D6-2B60-9F63-4FA5-FFE34AFF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49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6390-9F25-48A0-AC00-AA458A2B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10381C-B589-DD69-29E9-CFDC3B4CC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B09CB0-B708-79DF-D29F-2207A8A25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28687-FBE8-095C-7E35-20B83C08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C12FE-52EC-8558-A042-515BE882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C9CF1-8BEC-928E-4F5A-398662D7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5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AD8312-1451-F4EF-156E-F264DE77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3D7C6C-DC21-CC13-0675-8CDB03D2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FBA90-FBE0-678F-8919-4DFC8D53F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151FD-5E06-4E33-BE24-0A2A5B13C0AC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46D9E-C36D-9538-7E14-C4FAFDB01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5F337-0D8C-DE97-55EE-CC1A98D18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F55B-63BC-443C-839A-3E2F38D82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magej.net/imagej-wiki-static/Fij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038C84-D280-7D69-F038-B81387AB1580}"/>
              </a:ext>
            </a:extLst>
          </p:cNvPr>
          <p:cNvSpPr txBox="1"/>
          <p:nvPr/>
        </p:nvSpPr>
        <p:spPr>
          <a:xfrm>
            <a:off x="496479" y="490194"/>
            <a:ext cx="11199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这份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主要介绍如何使用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fiji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J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）批量处理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格式的荧光图片阵列，本教程以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系统作为例子。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首先需要下载好最新版本的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fiji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，下载网址为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https://imagej.net/imagej-wiki-static/Fiji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解压路径最好不要是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盘的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program files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，建议放在其它路径，比如本地用户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一定要是最新版本的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fiji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C76AA2-13F4-D1BC-9E73-CD8276F4F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728" y="1704509"/>
            <a:ext cx="4780372" cy="50050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1FE73DA-A89A-93CB-CBEC-B0E298D443EC}"/>
              </a:ext>
            </a:extLst>
          </p:cNvPr>
          <p:cNvSpPr/>
          <p:nvPr/>
        </p:nvSpPr>
        <p:spPr>
          <a:xfrm>
            <a:off x="3835727" y="4113252"/>
            <a:ext cx="1594112" cy="2596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EDF44A-3459-1A0F-CB86-03560B7966A5}"/>
              </a:ext>
            </a:extLst>
          </p:cNvPr>
          <p:cNvSpPr txBox="1"/>
          <p:nvPr/>
        </p:nvSpPr>
        <p:spPr>
          <a:xfrm>
            <a:off x="791849" y="5543362"/>
            <a:ext cx="2592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根据自己电脑位数下载正确的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20146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418714-31DB-369F-2FA3-460DC29ABBEB}"/>
              </a:ext>
            </a:extLst>
          </p:cNvPr>
          <p:cNvSpPr txBox="1"/>
          <p:nvPr/>
        </p:nvSpPr>
        <p:spPr>
          <a:xfrm>
            <a:off x="1178350" y="320512"/>
            <a:ext cx="974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改好第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2/34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行代码后，保存并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关掉所有其它非代码的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fiji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窗口，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等待代码跑完即可。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C9DE3D-6179-F920-18E1-D9022B45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4" y="689844"/>
            <a:ext cx="10478777" cy="6085014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E04623D3-27B7-C57A-B70C-2006733B5E90}"/>
              </a:ext>
            </a:extLst>
          </p:cNvPr>
          <p:cNvSpPr/>
          <p:nvPr/>
        </p:nvSpPr>
        <p:spPr>
          <a:xfrm>
            <a:off x="993644" y="6457361"/>
            <a:ext cx="788022" cy="3174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7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052094-D774-F5D8-E04A-B85A3222C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734012"/>
            <a:ext cx="8715375" cy="1619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E0BB11-3274-5226-7EA0-50F040BD7E9B}"/>
              </a:ext>
            </a:extLst>
          </p:cNvPr>
          <p:cNvSpPr txBox="1"/>
          <p:nvPr/>
        </p:nvSpPr>
        <p:spPr>
          <a:xfrm>
            <a:off x="1738312" y="364680"/>
            <a:ext cx="731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这样在上一级文件夹中，可以看到一个新的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_merged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结尾的文件夹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478BBF-4BE9-7CAA-737C-271A1EA1D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028" y="2902082"/>
            <a:ext cx="6395547" cy="134740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04595A0-B753-E45D-3017-D3F220598316}"/>
              </a:ext>
            </a:extLst>
          </p:cNvPr>
          <p:cNvSpPr txBox="1"/>
          <p:nvPr/>
        </p:nvSpPr>
        <p:spPr>
          <a:xfrm>
            <a:off x="1738312" y="2388355"/>
            <a:ext cx="10004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里面每个子文件夹包含每个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里面所有的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图片。其它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个代码同理，都只需要更改两处代码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即可，方法类似。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B0BE4BA-0E5F-5432-A592-D27F811BE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028" y="4284577"/>
            <a:ext cx="7291094" cy="231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8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D70C55-C636-7A65-ED81-E296FD40F58F}"/>
              </a:ext>
            </a:extLst>
          </p:cNvPr>
          <p:cNvSpPr txBox="1"/>
          <p:nvPr/>
        </p:nvSpPr>
        <p:spPr>
          <a:xfrm>
            <a:off x="4225135" y="216815"/>
            <a:ext cx="3953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查询电脑位数的方法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3363A3-C5D2-5916-6DED-46784F96ACA8}"/>
              </a:ext>
            </a:extLst>
          </p:cNvPr>
          <p:cNvSpPr txBox="1"/>
          <p:nvPr/>
        </p:nvSpPr>
        <p:spPr>
          <a:xfrm>
            <a:off x="429164" y="1839008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window+R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键，输入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，点击确认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DAE451-E085-1C04-A426-BFDD30A6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4" y="2768928"/>
            <a:ext cx="4829175" cy="25336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28B0C00-0137-D60B-C95F-CB50FDE3BA39}"/>
              </a:ext>
            </a:extLst>
          </p:cNvPr>
          <p:cNvSpPr txBox="1"/>
          <p:nvPr/>
        </p:nvSpPr>
        <p:spPr>
          <a:xfrm>
            <a:off x="6201798" y="1839008"/>
            <a:ext cx="495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命令行中输入：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wmic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get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osarchitecture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位则显示如下：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37E461-B66C-A66A-159C-237165495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019" y="3282885"/>
            <a:ext cx="453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5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5F863F-D30E-D76F-9EC3-BFEB5014EA92}"/>
              </a:ext>
            </a:extLst>
          </p:cNvPr>
          <p:cNvSpPr txBox="1"/>
          <p:nvPr/>
        </p:nvSpPr>
        <p:spPr>
          <a:xfrm>
            <a:off x="1527794" y="904881"/>
            <a:ext cx="913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fiji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后打开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Image-win64.exe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（针对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得到右图点击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Help-Update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18544D-5EDA-19A9-FFAF-8F7FA5797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5188"/>
            <a:ext cx="5017908" cy="8692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DB047F-C13C-369A-1CC7-E488DC9DF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3501"/>
            <a:ext cx="5017908" cy="389625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D5FCE6-ACD9-91F0-52CE-972B00FF8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58" y="2085583"/>
            <a:ext cx="5874942" cy="35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3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18A2A5-0D1E-031E-A0A2-179561B8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43" y="1628480"/>
            <a:ext cx="5286996" cy="3808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D0856D-889F-1555-81F9-8287D5A44E5D}"/>
              </a:ext>
            </a:extLst>
          </p:cNvPr>
          <p:cNvSpPr txBox="1"/>
          <p:nvPr/>
        </p:nvSpPr>
        <p:spPr>
          <a:xfrm>
            <a:off x="600957" y="490194"/>
            <a:ext cx="1115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Manage update sites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Bio-Formats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BioVoxxel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两个插件，这两个插件分别负责打开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文件，以及统计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数量。再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close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，回到刚刚左边界面，点击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Apply changes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，安装好插件后，重启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fiji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DC9E6D-AE19-85E0-41A1-EA63E58C4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4786"/>
            <a:ext cx="5762145" cy="380842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0B0AE50-0BCD-8665-B77C-4070B0F3CBCB}"/>
              </a:ext>
            </a:extLst>
          </p:cNvPr>
          <p:cNvSpPr/>
          <p:nvPr/>
        </p:nvSpPr>
        <p:spPr>
          <a:xfrm>
            <a:off x="525543" y="5099901"/>
            <a:ext cx="1303257" cy="3370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AEFE46-0FCA-348F-FF5B-D49CC46CA6A0}"/>
              </a:ext>
            </a:extLst>
          </p:cNvPr>
          <p:cNvSpPr/>
          <p:nvPr/>
        </p:nvSpPr>
        <p:spPr>
          <a:xfrm>
            <a:off x="6004874" y="3629320"/>
            <a:ext cx="1244338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71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105F0D-017F-1517-4B40-41F3D500C1D6}"/>
              </a:ext>
            </a:extLst>
          </p:cNvPr>
          <p:cNvSpPr txBox="1"/>
          <p:nvPr/>
        </p:nvSpPr>
        <p:spPr>
          <a:xfrm>
            <a:off x="650450" y="281434"/>
            <a:ext cx="11236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首先需要使用标准输入格式的文件，我们需要准备这么一个文件夹，里面包含了所有的需要批量处理的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文件的名称可以含空格和中文。下面就是标准的输入格式的文件夹，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不能含有任何其它非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格式文件或者文件夹！另外需要注意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里面的图片名称不要含有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短横杠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，建议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短横杠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下划线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文件的名称在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前不能有空格！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38B14D-9A9C-5AAE-E5E8-6E7B3D5F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650" y="1460859"/>
            <a:ext cx="8896350" cy="14287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E110EC3-B57B-57A3-B5A1-B4CAA205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37" y="4485277"/>
            <a:ext cx="5114925" cy="1581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E20811B-79DB-9E44-A8F8-899A4C4D6F91}"/>
              </a:ext>
            </a:extLst>
          </p:cNvPr>
          <p:cNvSpPr txBox="1"/>
          <p:nvPr/>
        </p:nvSpPr>
        <p:spPr>
          <a:xfrm>
            <a:off x="669304" y="3035431"/>
            <a:ext cx="11415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本大礼包准备了多种类型的导图的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J macro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脚本。针对于后续继续分析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foci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个数或者分析核内平均荧光强度，需要标准输入格式，这个时候要使用导出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图片的脚本（下图中最后三个）。如果只是想单独看各个通道和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的图片，不做后续分析，可以使用导出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图片和各个通道图片的脚本（前三个）。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此外根据荧光图片的通道个数，选择合适的脚本，比如图片含有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DAPI/red/green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通道，选择倒数第二个脚本。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如果图片只包含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两个通道，不含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，选择第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个脚本，以此类推。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DE6B91-FEA7-B87C-EE25-F94F31AE5606}"/>
              </a:ext>
            </a:extLst>
          </p:cNvPr>
          <p:cNvSpPr txBox="1"/>
          <p:nvPr/>
        </p:nvSpPr>
        <p:spPr>
          <a:xfrm>
            <a:off x="1097146" y="320512"/>
            <a:ext cx="10346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下面以脚本“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批量导出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DAPI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三个通道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”举例子，介绍具体流程。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fiji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file-open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，打开这个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ijm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ImageJ Macro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7DAF06-7D89-6ADE-60A3-CAA2C9A6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59" y="1175793"/>
            <a:ext cx="9479717" cy="555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1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710F58-6886-D8DA-09FA-2BE2A109E676}"/>
              </a:ext>
            </a:extLst>
          </p:cNvPr>
          <p:cNvSpPr txBox="1"/>
          <p:nvPr/>
        </p:nvSpPr>
        <p:spPr>
          <a:xfrm>
            <a:off x="1660823" y="948443"/>
            <a:ext cx="938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这个代码只需要改动两处，首先下面这处需要在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内替换你的含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文件夹所在路径位置。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28E604-C178-5B21-F280-CB0C5EF8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55" y="2976813"/>
            <a:ext cx="8534400" cy="14001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D1E93E4-E344-1D73-4E2F-22290C8F25E2}"/>
              </a:ext>
            </a:extLst>
          </p:cNvPr>
          <p:cNvSpPr txBox="1"/>
          <p:nvPr/>
        </p:nvSpPr>
        <p:spPr>
          <a:xfrm>
            <a:off x="1660823" y="2207099"/>
            <a:ext cx="10129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将蓝色区域的路径复制，并替代上面“”内的字符串，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并且需要将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改成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，并在最后加上一个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即变成下面的状态。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26CA11B-4EEE-38FB-61F7-D992E17D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55" y="4831727"/>
            <a:ext cx="5943600" cy="361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D726C5-E88A-F01F-EBF4-389A0FC44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855" y="1528983"/>
            <a:ext cx="60579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1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F3FA4C-A241-9BC3-3C43-01F7B2608088}"/>
              </a:ext>
            </a:extLst>
          </p:cNvPr>
          <p:cNvSpPr txBox="1"/>
          <p:nvPr/>
        </p:nvSpPr>
        <p:spPr>
          <a:xfrm>
            <a:off x="360295" y="425167"/>
            <a:ext cx="11662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Fiji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file-open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，直接打开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，然后按下图设置好。随便选择一组图片，点击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。会得到三个图片，分别是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结尾的，这是分开的各个通道的图片。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A359B6-9281-9911-D2C5-32AB6424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5" y="1366100"/>
            <a:ext cx="5339990" cy="48255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0B85E9-6992-D387-8A5D-81A7C0E2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554" y="1224405"/>
            <a:ext cx="5159427" cy="48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2DE70E-1C36-FE07-49D8-6ABC021E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9" y="2733773"/>
            <a:ext cx="3768376" cy="40853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3B55E4-6DD9-C7DA-D93D-41400B337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535" y="2733773"/>
            <a:ext cx="3799775" cy="40853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7B86E03-9845-C07C-3D8D-2FD658DA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718" y="2753660"/>
            <a:ext cx="3782293" cy="40853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826025-8F45-A083-B1A3-4CF0A909CF06}"/>
              </a:ext>
            </a:extLst>
          </p:cNvPr>
          <p:cNvSpPr txBox="1"/>
          <p:nvPr/>
        </p:nvSpPr>
        <p:spPr>
          <a:xfrm>
            <a:off x="849393" y="114510"/>
            <a:ext cx="862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在这里可以看到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green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行代码应该改成：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CF989FC-D51C-EDDF-6912-39987CABD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404" y="483842"/>
            <a:ext cx="10182225" cy="7905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7F76D63-B1BE-61B1-F8F9-C77EC258D93D}"/>
              </a:ext>
            </a:extLst>
          </p:cNvPr>
          <p:cNvSpPr txBox="1"/>
          <p:nvPr/>
        </p:nvSpPr>
        <p:spPr>
          <a:xfrm>
            <a:off x="829556" y="1276214"/>
            <a:ext cx="11145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这条代码是为了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分开的这三个通道的图片，参数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c1/c2/c3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red/green/blue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对应的通道，需要和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对应颜色的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C=0/1/2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结尾的图片对应。只需要更改三个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merged_image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0/1/2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的编号顺序即可。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图片是红色，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的是绿色，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的是蓝色，那么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行代码需要改成：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3601E8E-5008-D832-6D0A-4816A1AD1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404" y="2337653"/>
            <a:ext cx="102774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795</Words>
  <Application>Microsoft Office PowerPoint</Application>
  <PresentationFormat>宽屏</PresentationFormat>
  <Paragraphs>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Nie Chen</dc:creator>
  <cp:lastModifiedBy>Chen Nie</cp:lastModifiedBy>
  <cp:revision>17</cp:revision>
  <dcterms:created xsi:type="dcterms:W3CDTF">2023-05-30T07:03:24Z</dcterms:created>
  <dcterms:modified xsi:type="dcterms:W3CDTF">2023-07-10T01:27:33Z</dcterms:modified>
</cp:coreProperties>
</file>