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4906C-6E8D-2EA7-E674-A9ABEC57C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C411F-7CDB-2F63-FDEA-61BB7DF86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1308-D5C5-A371-FD1F-B4223914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CF915-4476-D4B7-CE1F-7C156147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9BFF8-E45B-9A85-47F4-0EC05EE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67897-2258-F886-47CE-3BF0721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4ACAC-28F4-3460-8C84-C31554F5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E20B0-1E36-BC12-670B-B4B91E0E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37F23-FAC2-AA3F-B786-3029DCF8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1725B-A52F-56FE-0901-EE26C666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3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57A0AE-BB68-87CE-82E1-32CF0AEB9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40C3E-E788-19B9-3651-DA94E8D99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357C4-12AC-CBF5-D8A9-C767843C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8871E-744D-89EC-056A-D59E6D98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4EF8C-E494-97AA-E28D-159D619F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DAA93-96A9-45E0-5A54-C35062FC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3930A-2E12-E283-4707-0F39D104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F918F-432D-983A-189A-D39886AB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623DE-8E53-304D-09B3-E29C9163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760CD-44C2-FEE5-0474-870F087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2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ABE83-531D-592E-E927-1436C633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464E2-9A28-B47D-3470-7BCFD018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A4FF1-F9A8-BF63-506A-B903919E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EA9CF-DB29-82CB-0AE9-782101DA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ADE16-D0D9-AA45-552A-28053AF4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1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D5670-AB7B-95E9-07E7-36188A7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F0896-B2F4-FDB0-69AF-2261286A0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BA2D5-8990-A78D-0BE4-71B36BD07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72F51-AB88-EB8E-3F6E-838A57A2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28676-8C7A-F909-0443-94DC9CDD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3ECEB-5B84-1610-4A8F-D0EF9D0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25493-6866-02DC-FD09-0211880E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50AC8-43BC-FD0F-8BD1-F33A12B5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0FFAB-A318-1D5C-2435-5AB3E02C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986C52-4FF6-7155-6BA9-15BF39544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7CD55-A98F-254F-C83C-F06823073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CC88B-4DB6-497B-8861-5F36C294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ED0049-0D87-2C48-2D8F-3305DFD3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5393C9-F8B4-E367-423B-9AEE55A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0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0E0CD-CBB9-F11B-9EC0-8EA1AEE8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518C5F-83B8-6D3E-32C2-3A001F37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DECC4-6DDD-94D3-BDF0-4C667266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E2701F-53B1-337A-3546-F1E62F1F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A05EA-AF27-6724-2E1E-996CC8E8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7C046C-0DF9-75D8-33CF-70A15DA3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9E473-BBEB-FE0F-6EC1-DDA78498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9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E0B83-DC21-53CA-8F07-1DDF642A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81624-1EAD-7957-C8B7-C6A44CF5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9D21D-B263-BB0E-5D79-15829A3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B1B03-7055-D112-66C8-555C19C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C1E8-C91D-D639-A722-4CFE4346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585F9-D800-F5A0-B6AB-8BBCB5F6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AEDCC-5763-BEB7-75CB-BF06FFA3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4E4D65-280B-3D15-300C-CAAAD835D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8A0200-7CCD-5076-C159-A5192818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304A7-5D5F-CD4B-2037-E38B75B5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ED8A6-E3A7-08CC-4C16-C1DFF74B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CD71E-04EB-ABBE-7D14-8A241484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9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59C6B7-2133-8F9C-8832-A665B325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44036-15F2-1A59-DBBF-D96C6A2F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0BAC3-5EA7-5901-B15A-C1E7CA12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E20E-28E2-4481-8070-EB0DD7511402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0014-FA80-9EA5-8245-9F13EDE10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96934-F139-5A30-B0CF-96E2E9D44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DAEB-E708-4E1B-B657-25CE6C15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947EA-DE83-4297-AF83-875E410CC073}"/>
              </a:ext>
            </a:extLst>
          </p:cNvPr>
          <p:cNvSpPr txBox="1"/>
          <p:nvPr/>
        </p:nvSpPr>
        <p:spPr>
          <a:xfrm>
            <a:off x="569908" y="316949"/>
            <a:ext cx="1162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本教程针对如何使用脚本一键统计每个细胞的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个数。首先需要准备标准输入格式的文件夹，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文件可以使用本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大礼包里面“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文件批量导出图片”文件夹里的合适的脚本（如下如图）。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8F7FF3-279F-B411-2623-B819104F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28" y="1006851"/>
            <a:ext cx="4248150" cy="809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2D4584-A60A-CE4D-C9FA-6F883CAB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27" y="3991594"/>
            <a:ext cx="7915372" cy="26076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066671-9753-DCD1-DE31-F2489FDC7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330" y="2764800"/>
            <a:ext cx="5181598" cy="11299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996DFA-8AA3-2095-D8DA-4629495B2A37}"/>
              </a:ext>
            </a:extLst>
          </p:cNvPr>
          <p:cNvSpPr txBox="1"/>
          <p:nvPr/>
        </p:nvSpPr>
        <p:spPr>
          <a:xfrm>
            <a:off x="569908" y="1762882"/>
            <a:ext cx="11622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IF_test_merged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文件夹就是个标准格式的文件夹，里面有若干子文件夹，每个子文件及里有若干个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格式的图片。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注意：文件夹里面不能含有其它不包含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图片的子文件夹或者文件！子文件夹里面一定要是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格式的图片，里面不能包含单通道的图片，不能包含其它格式的图片，不能包含文件夹，不能包含其它格式的文件！</a:t>
            </a:r>
          </a:p>
        </p:txBody>
      </p:sp>
    </p:spTree>
    <p:extLst>
      <p:ext uri="{BB962C8B-B14F-4D97-AF65-F5344CB8AC3E}">
        <p14:creationId xmlns:p14="http://schemas.microsoft.com/office/powerpoint/2010/main" val="242947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8A694E-CC67-4B22-3B91-EFBCE70B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1" y="1397403"/>
            <a:ext cx="2581275" cy="847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5AC0ED-5BFC-85EF-2E99-5F05E97623D4}"/>
              </a:ext>
            </a:extLst>
          </p:cNvPr>
          <p:cNvSpPr txBox="1"/>
          <p:nvPr/>
        </p:nvSpPr>
        <p:spPr>
          <a:xfrm>
            <a:off x="1084084" y="220334"/>
            <a:ext cx="1072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一共有三种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J Macro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脚本，从上往下分别是针对：只想统计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通道蛋白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个数；只想统计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通道蛋白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个数；想同时统计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green/red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通道蛋白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个数。以上三种场景，并且图片最多只能包含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DAPI/red/green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通道，如果还有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通道，可以联系我设计特定的脚本。另外图片必须包含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对应的细胞核的通道，可以只含有单个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red/green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通道。后面将以第三个脚本举例子。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44DB39-3137-98A1-D786-3349D996B372}"/>
              </a:ext>
            </a:extLst>
          </p:cNvPr>
          <p:cNvSpPr txBox="1"/>
          <p:nvPr/>
        </p:nvSpPr>
        <p:spPr>
          <a:xfrm>
            <a:off x="1084084" y="2245128"/>
            <a:ext cx="1072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file-open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，直接打开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foci_total.ijm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J Macro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。这个代码只需要更改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行代码的参数（左图）。第二行参数是指定文件夹的路径，需要更改“”里面的内容，将蓝色区域的路径复制（右上），并替代上面“”内的字符串，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并且需要将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，并在最后加上一个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，即变成下面的状态（右下）。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19A41F8-5EE5-21F1-347C-74AB8E96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08" y="5302488"/>
            <a:ext cx="5346962" cy="31621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0F37F4B-5659-8F1A-B895-DD8CC83A1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08" y="3558619"/>
            <a:ext cx="5588879" cy="12164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5504BF4-9DFF-BFEA-C2C2-4D69C9052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48" y="3558619"/>
            <a:ext cx="5581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8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69B80B-C513-7490-9096-1CFD8496B7F0}"/>
              </a:ext>
            </a:extLst>
          </p:cNvPr>
          <p:cNvSpPr txBox="1"/>
          <p:nvPr/>
        </p:nvSpPr>
        <p:spPr>
          <a:xfrm>
            <a:off x="980388" y="335246"/>
            <a:ext cx="1086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这个代码的思路是，先打开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图片，然后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 channel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blue/red/green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三个通道，先选择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图片，调整图片对比度。这里可以随便打开一张这个图片的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单通道（使用下面脚本可以得到所有通道的图片）。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DAF678-F4BE-871C-DF4F-D4957689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15" y="4502073"/>
            <a:ext cx="4989382" cy="10793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139672-1D0E-A1BA-2C97-A3BE1256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255" y="1053280"/>
            <a:ext cx="4867275" cy="790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2762E4-5FB0-8A94-B47E-F38157224CF7}"/>
              </a:ext>
            </a:extLst>
          </p:cNvPr>
          <p:cNvSpPr txBox="1"/>
          <p:nvPr/>
        </p:nvSpPr>
        <p:spPr>
          <a:xfrm>
            <a:off x="980388" y="1854702"/>
            <a:ext cx="11133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Image-Adjust-Brightness/Contrast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B&amp;C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Minimum/maximum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等四行都可以调整，直到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的亮度较强，和背景能很好区别开，如下图荧光图。如果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拍摄的时候，荧光已经很强了，那么基本不用调整这个参数，选用默认参数。这里注意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B&amp;C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窗口中的左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右两个数字：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0/255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blue_min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blue_max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的值。如果调整了对比度，记录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B&amp;C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窗口中的左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右两个数字，分别将代码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行改成这两个数字。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注意，每行代码需要以分号结尾，不能删去分号。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之后所有图片的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都会按照这个对比度作调整。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B5889D-6D0B-39DD-789F-F409E8B9C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385" y="3462208"/>
            <a:ext cx="1470599" cy="331684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BDB3466-0052-FC50-2651-5980C45CB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411" y="3439415"/>
            <a:ext cx="2328476" cy="477636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10725230-55FA-7CB5-379A-7C6B56497A76}"/>
              </a:ext>
            </a:extLst>
          </p:cNvPr>
          <p:cNvSpPr/>
          <p:nvPr/>
        </p:nvSpPr>
        <p:spPr>
          <a:xfrm>
            <a:off x="6279385" y="4478307"/>
            <a:ext cx="375939" cy="263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D854B70-6640-8979-BC74-430C86B559CB}"/>
              </a:ext>
            </a:extLst>
          </p:cNvPr>
          <p:cNvSpPr/>
          <p:nvPr/>
        </p:nvSpPr>
        <p:spPr>
          <a:xfrm>
            <a:off x="7371761" y="4478307"/>
            <a:ext cx="375939" cy="263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82DFBCC-500B-67F8-3E93-D828845B9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7872" y="3757656"/>
            <a:ext cx="2893191" cy="28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168086-034E-487E-E995-9C46FDC427AB}"/>
              </a:ext>
            </a:extLst>
          </p:cNvPr>
          <p:cNvSpPr txBox="1"/>
          <p:nvPr/>
        </p:nvSpPr>
        <p:spPr>
          <a:xfrm>
            <a:off x="457405" y="235669"/>
            <a:ext cx="1127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随后代码会处理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通道的图片，并作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watershed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，将细胞核分开，细胞核成黑色，背景白色，如下，后面以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这个图的细胞核作为参照，分析每个分出的细胞核的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6D20B-4263-E8F1-B334-A77D127FE90E}"/>
              </a:ext>
            </a:extLst>
          </p:cNvPr>
          <p:cNvSpPr txBox="1"/>
          <p:nvPr/>
        </p:nvSpPr>
        <p:spPr>
          <a:xfrm>
            <a:off x="631597" y="2611970"/>
            <a:ext cx="11277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之后分别处理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green/red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通道的图片，也是你需要打开一张对应的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green/red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通道的图片，并按照上面相同的方法，打开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B&amp;C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窗口，调整图片对比度，直到可以清晰地区分各个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。代码里面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行分别是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通道图片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B&amp;C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右两个数字，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通道图片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B&amp;C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右两个数字。代码默认的参数已经将对比度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调至最大，如下左三图。这样能较好地将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分开，并去除核内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外其它背景，推荐使用默认参数。之后代码将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green/red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图片变成黑白图，并作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watershed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，如下左四图。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67640C-670B-8388-B563-5FA592D3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27" y="4881353"/>
            <a:ext cx="1924050" cy="781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9A4AF3-801F-A357-F2BD-894770CC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766" y="4125630"/>
            <a:ext cx="1145160" cy="26094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6C8A507-970C-FEBC-5D49-82C5F1DE1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17" y="882000"/>
            <a:ext cx="1792198" cy="17894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6047DF-1290-EB1B-689B-30B07838A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815" y="4401390"/>
            <a:ext cx="2212158" cy="22121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3412677-9339-CDCC-90CB-2A15A6186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293" y="4401389"/>
            <a:ext cx="2212159" cy="22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33E122-1E5B-6F58-E6A3-8916A703A92F}"/>
              </a:ext>
            </a:extLst>
          </p:cNvPr>
          <p:cNvSpPr txBox="1"/>
          <p:nvPr/>
        </p:nvSpPr>
        <p:spPr>
          <a:xfrm>
            <a:off x="857839" y="292231"/>
            <a:ext cx="573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之后代码会使用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speckle inspector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插件统计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42A867-A7BF-43B5-4FC5-55E6ACBE6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76" y="923827"/>
            <a:ext cx="3780754" cy="53449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95D3D0-853D-71F6-A0C6-168C0FDD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88" y="771062"/>
            <a:ext cx="2964829" cy="56505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AF7C7A-5DB8-D211-F56F-5D5B09AAE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082" y="923827"/>
            <a:ext cx="2476500" cy="1123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D72722E-5EE4-34D4-5AE9-8966B2F542A1}"/>
              </a:ext>
            </a:extLst>
          </p:cNvPr>
          <p:cNvSpPr txBox="1"/>
          <p:nvPr/>
        </p:nvSpPr>
        <p:spPr>
          <a:xfrm>
            <a:off x="8100570" y="2139885"/>
            <a:ext cx="3921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行分别是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 primary size/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size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，即判定位细胞核的最小和最大范围，若细胞核偏小可以将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min_size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的参数改小；若果细胞核偏大可以将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max_size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参数改大。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11-12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行分别是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通道的蛋白判定为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的最小和最大范围，即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 secondary size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secondary size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。针对于普通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red_min_speckle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red_max_speckle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10-20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。针对于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 foci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red_min_speckle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行则是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通道的蛋白判定为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的最小和最大范围，设定范围与上同理。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行参数设置好后，所有图片将按照这些参数分析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02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4842F8-E575-6DC3-4D81-02E7D6717D82}"/>
              </a:ext>
            </a:extLst>
          </p:cNvPr>
          <p:cNvSpPr txBox="1"/>
          <p:nvPr/>
        </p:nvSpPr>
        <p:spPr>
          <a:xfrm>
            <a:off x="535757" y="125921"/>
            <a:ext cx="11120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代码所有参数设置好后，可以先选择最后两个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以上的代码文本，点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Run-Run selected 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，这样会分析第一个文件夹的第一张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图片，每个图片会有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green_foci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red_foci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green_foci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red_foci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是这个图片的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green/red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统计结果，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中粉色标记了用来分析蛋白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的单个细胞核，每个细胞核内白色数字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前的是细胞编号，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个数。可以根据第一张图片效果再调整代码的参数。重新调整好参数后，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需要将这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/csv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文件删去，并且关闭所有非代码的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，全选代码文本，然后点击左下角的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，直接跑所有代码文本。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2267E5-581E-D2BF-16D2-E5205084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02" y="1886280"/>
            <a:ext cx="5696099" cy="34157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5EE69A-0CEA-CE91-9698-6DAAECC5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42" y="5378303"/>
            <a:ext cx="5758059" cy="13537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EEC8E3-BC3B-8F55-8D73-6A3304B82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52" y="1808378"/>
            <a:ext cx="1047750" cy="10382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185E23F-6D33-FA9C-E4F6-647E700ADBA0}"/>
              </a:ext>
            </a:extLst>
          </p:cNvPr>
          <p:cNvSpPr txBox="1"/>
          <p:nvPr/>
        </p:nvSpPr>
        <p:spPr>
          <a:xfrm>
            <a:off x="7579247" y="1803264"/>
            <a:ext cx="42796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因为软件有时候分细胞核不是那么好，可能会出现一个细胞核一分为二，或者两个细胞核分为一个的情况，或者分裂期染色体判定为核。所以需要人工再做调整。细胞核越清晰，边界越清除，并且不出现核融合，一般来说分核的效果还是很好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可以打开原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图核对应的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green/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red_foci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图，参照后作删除或合并，然后打开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，将对应编号细胞的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speckles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做调整。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调整好后，后续可以使用本大礼包提供的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语言代码，一键合并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，然后导出每个子文件夹的所有细胞的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个数统计表。</a:t>
            </a:r>
          </a:p>
        </p:txBody>
      </p:sp>
    </p:spTree>
    <p:extLst>
      <p:ext uri="{BB962C8B-B14F-4D97-AF65-F5344CB8AC3E}">
        <p14:creationId xmlns:p14="http://schemas.microsoft.com/office/powerpoint/2010/main" val="102938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9E06650-471B-E73D-44F6-A3B882C2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18" y="886119"/>
            <a:ext cx="1628829" cy="57942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EBD43A-395F-824F-9238-32C36EE2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890" y="1221409"/>
            <a:ext cx="4933950" cy="49053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28C064D-9FEB-6117-C3A0-667071FDEEA9}"/>
              </a:ext>
            </a:extLst>
          </p:cNvPr>
          <p:cNvSpPr txBox="1"/>
          <p:nvPr/>
        </p:nvSpPr>
        <p:spPr>
          <a:xfrm>
            <a:off x="1659118" y="94312"/>
            <a:ext cx="990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代码跑完后的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文件，第一列是细胞核编号，第二列是对应细胞核的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删去某些行时，需要选择下方单元格上移，确保两列中间不会出现空格，不然后续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文件会报错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FE2342-D8AB-9582-4B37-002B18458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516" y="2209800"/>
            <a:ext cx="2990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6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ACB22B8-11CD-DDBC-1A19-4E63BD4F86FA}"/>
              </a:ext>
            </a:extLst>
          </p:cNvPr>
          <p:cNvSpPr txBox="1"/>
          <p:nvPr/>
        </p:nvSpPr>
        <p:spPr>
          <a:xfrm>
            <a:off x="1479026" y="511503"/>
            <a:ext cx="962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Foci_only_green_channel.ijm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Foci_only_red_channel.ijm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min_speckle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max_speckle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green/red 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大小范围的下限和上限。对应于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foci_total.ijm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green_min_speckle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green_max_speckle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red_min_speckle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red_max_speckle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7608D-4157-60EE-2AB4-74121431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79" y="1638002"/>
            <a:ext cx="8610600" cy="2228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6360FB-394F-0FC6-5807-89064950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79" y="3947474"/>
            <a:ext cx="77533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1338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Nie Chen</dc:creator>
  <cp:lastModifiedBy>Nie Chen</cp:lastModifiedBy>
  <cp:revision>14</cp:revision>
  <dcterms:created xsi:type="dcterms:W3CDTF">2023-05-30T11:06:00Z</dcterms:created>
  <dcterms:modified xsi:type="dcterms:W3CDTF">2023-05-31T07:02:22Z</dcterms:modified>
</cp:coreProperties>
</file>