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4A90-95E2-406D-899C-3CD49CA9B44D}" type="datetimeFigureOut">
              <a:rPr lang="es-MX" smtClean="0"/>
              <a:t>06/10/2015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DDCF-ECD8-43AE-8999-25281E3637D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567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4A90-95E2-406D-899C-3CD49CA9B44D}" type="datetimeFigureOut">
              <a:rPr lang="es-MX" smtClean="0"/>
              <a:t>06/10/2015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DDCF-ECD8-43AE-8999-25281E3637D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714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4A90-95E2-406D-899C-3CD49CA9B44D}" type="datetimeFigureOut">
              <a:rPr lang="es-MX" smtClean="0"/>
              <a:t>06/10/2015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DDCF-ECD8-43AE-8999-25281E3637D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4A90-95E2-406D-899C-3CD49CA9B44D}" type="datetimeFigureOut">
              <a:rPr lang="es-MX" smtClean="0"/>
              <a:t>06/10/2015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DDCF-ECD8-43AE-8999-25281E3637D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451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4A90-95E2-406D-899C-3CD49CA9B44D}" type="datetimeFigureOut">
              <a:rPr lang="es-MX" smtClean="0"/>
              <a:t>06/10/2015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DDCF-ECD8-43AE-8999-25281E3637D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972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4A90-95E2-406D-899C-3CD49CA9B44D}" type="datetimeFigureOut">
              <a:rPr lang="es-MX" smtClean="0"/>
              <a:t>06/10/2015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DDCF-ECD8-43AE-8999-25281E3637D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565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4A90-95E2-406D-899C-3CD49CA9B44D}" type="datetimeFigureOut">
              <a:rPr lang="es-MX" smtClean="0"/>
              <a:t>06/10/2015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DDCF-ECD8-43AE-8999-25281E3637D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233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4A90-95E2-406D-899C-3CD49CA9B44D}" type="datetimeFigureOut">
              <a:rPr lang="es-MX" smtClean="0"/>
              <a:t>06/10/2015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DDCF-ECD8-43AE-8999-25281E3637D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096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4A90-95E2-406D-899C-3CD49CA9B44D}" type="datetimeFigureOut">
              <a:rPr lang="es-MX" smtClean="0"/>
              <a:t>06/10/2015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DDCF-ECD8-43AE-8999-25281E3637D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513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4A90-95E2-406D-899C-3CD49CA9B44D}" type="datetimeFigureOut">
              <a:rPr lang="es-MX" smtClean="0"/>
              <a:t>06/10/2015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DDCF-ECD8-43AE-8999-25281E3637D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292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4A90-95E2-406D-899C-3CD49CA9B44D}" type="datetimeFigureOut">
              <a:rPr lang="es-MX" smtClean="0"/>
              <a:t>06/10/2015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DDCF-ECD8-43AE-8999-25281E3637D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392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F4A90-95E2-406D-899C-3CD49CA9B44D}" type="datetimeFigureOut">
              <a:rPr lang="es-MX" smtClean="0"/>
              <a:t>06/10/2015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DDDCF-ECD8-43AE-8999-25281E3637D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606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719667" y="760026"/>
            <a:ext cx="7433733" cy="415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angle 12"/>
          <p:cNvSpPr/>
          <p:nvPr/>
        </p:nvSpPr>
        <p:spPr>
          <a:xfrm>
            <a:off x="1066801" y="1326866"/>
            <a:ext cx="6985000" cy="3517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0935" y="159913"/>
            <a:ext cx="9144000" cy="364067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Arquitectura aplicación de credencialización</a:t>
            </a:r>
            <a:endParaRPr lang="es-MX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1134533" y="3446791"/>
            <a:ext cx="3429001" cy="1239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angle 4"/>
          <p:cNvSpPr/>
          <p:nvPr/>
        </p:nvSpPr>
        <p:spPr>
          <a:xfrm>
            <a:off x="1066801" y="6222999"/>
            <a:ext cx="3200400" cy="347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Expediente</a:t>
            </a:r>
            <a:endParaRPr lang="es-MX" dirty="0"/>
          </a:p>
        </p:txBody>
      </p:sp>
      <p:sp>
        <p:nvSpPr>
          <p:cNvPr id="6" name="Rectangle 5"/>
          <p:cNvSpPr/>
          <p:nvPr/>
        </p:nvSpPr>
        <p:spPr>
          <a:xfrm>
            <a:off x="601134" y="5401733"/>
            <a:ext cx="8331199" cy="347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Capa de servicios</a:t>
            </a:r>
            <a:endParaRPr lang="es-MX" dirty="0"/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2667001" y="5748867"/>
            <a:ext cx="0" cy="47413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3" idx="2"/>
          </p:cNvCxnSpPr>
          <p:nvPr/>
        </p:nvCxnSpPr>
        <p:spPr>
          <a:xfrm flipV="1">
            <a:off x="2667000" y="4573057"/>
            <a:ext cx="33868" cy="82867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948333" y="3950758"/>
            <a:ext cx="19050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Impresora Zebra</a:t>
            </a:r>
            <a:endParaRPr lang="es-MX" dirty="0"/>
          </a:p>
        </p:txBody>
      </p:sp>
      <p:sp>
        <p:nvSpPr>
          <p:cNvPr id="18" name="Rectangle 17"/>
          <p:cNvSpPr/>
          <p:nvPr/>
        </p:nvSpPr>
        <p:spPr>
          <a:xfrm>
            <a:off x="9948333" y="4524375"/>
            <a:ext cx="1905000" cy="64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Sistema de archivos</a:t>
            </a:r>
            <a:endParaRPr lang="es-MX" dirty="0"/>
          </a:p>
        </p:txBody>
      </p:sp>
      <p:sp>
        <p:nvSpPr>
          <p:cNvPr id="19" name="Rectangle 18"/>
          <p:cNvSpPr/>
          <p:nvPr/>
        </p:nvSpPr>
        <p:spPr>
          <a:xfrm>
            <a:off x="6620539" y="1441335"/>
            <a:ext cx="1244994" cy="6536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Views</a:t>
            </a:r>
          </a:p>
          <a:p>
            <a:pPr algn="ctr"/>
            <a:r>
              <a:rPr lang="es-MX" sz="1200" dirty="0" smtClean="0"/>
              <a:t>(Forms)</a:t>
            </a:r>
          </a:p>
          <a:p>
            <a:pPr algn="ctr"/>
            <a:r>
              <a:rPr lang="es-MX" sz="1200" dirty="0" smtClean="0"/>
              <a:t>(UserControls)</a:t>
            </a:r>
            <a:endParaRPr lang="es-MX" sz="1200" dirty="0"/>
          </a:p>
        </p:txBody>
      </p:sp>
      <p:sp>
        <p:nvSpPr>
          <p:cNvPr id="20" name="Rectangle 19"/>
          <p:cNvSpPr/>
          <p:nvPr/>
        </p:nvSpPr>
        <p:spPr>
          <a:xfrm>
            <a:off x="6790267" y="2688169"/>
            <a:ext cx="1075266" cy="6138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ViewModels</a:t>
            </a:r>
            <a:endParaRPr lang="es-MX" sz="1200" dirty="0"/>
          </a:p>
        </p:txBody>
      </p:sp>
      <p:sp>
        <p:nvSpPr>
          <p:cNvPr id="21" name="Rectangle 20"/>
          <p:cNvSpPr/>
          <p:nvPr/>
        </p:nvSpPr>
        <p:spPr>
          <a:xfrm>
            <a:off x="6790267" y="3907366"/>
            <a:ext cx="1075266" cy="546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Services</a:t>
            </a:r>
            <a:endParaRPr lang="es-MX" sz="1200" dirty="0"/>
          </a:p>
        </p:txBody>
      </p:sp>
      <p:sp>
        <p:nvSpPr>
          <p:cNvPr id="23" name="Rectangle 22"/>
          <p:cNvSpPr/>
          <p:nvPr/>
        </p:nvSpPr>
        <p:spPr>
          <a:xfrm>
            <a:off x="1261534" y="4211107"/>
            <a:ext cx="2878668" cy="361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Services</a:t>
            </a:r>
            <a:endParaRPr lang="es-MX" dirty="0"/>
          </a:p>
        </p:txBody>
      </p:sp>
      <p:cxnSp>
        <p:nvCxnSpPr>
          <p:cNvPr id="27" name="Straight Arrow Connector 26"/>
          <p:cNvCxnSpPr>
            <a:stCxn id="21" idx="1"/>
            <a:endCxn id="23" idx="3"/>
          </p:cNvCxnSpPr>
          <p:nvPr/>
        </p:nvCxnSpPr>
        <p:spPr>
          <a:xfrm flipH="1">
            <a:off x="4140202" y="4180416"/>
            <a:ext cx="2650065" cy="211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31566" y="3310468"/>
            <a:ext cx="0" cy="596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031566" y="2112438"/>
            <a:ext cx="0" cy="575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7509933" y="2094977"/>
            <a:ext cx="8467" cy="575731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509933" y="3302002"/>
            <a:ext cx="1" cy="596899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7865533" y="1581524"/>
            <a:ext cx="575734" cy="101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865533" y="1803463"/>
            <a:ext cx="584200" cy="88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://icons.iconarchive.com/icons/visualpharm/must-have/256/Us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167" y="1065268"/>
            <a:ext cx="827092" cy="82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8566147" y="189236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smtClean="0"/>
              <a:t>Usuario</a:t>
            </a:r>
            <a:endParaRPr lang="es-MX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7742767" y="2245845"/>
            <a:ext cx="1862668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Notifica mediante eventos</a:t>
            </a:r>
            <a:endParaRPr lang="es-MX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7635603" y="3514523"/>
            <a:ext cx="1862668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Notifica mediante eventos</a:t>
            </a:r>
            <a:endParaRPr lang="es-MX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4865159" y="2320889"/>
            <a:ext cx="1826683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Hace “binding” de datos con… </a:t>
            </a:r>
            <a:endParaRPr lang="es-MX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5185171" y="3457839"/>
            <a:ext cx="1589616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Llama a los métodos de …</a:t>
            </a:r>
            <a:endParaRPr lang="es-MX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1134533" y="1404162"/>
            <a:ext cx="3780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Credencialización</a:t>
            </a:r>
          </a:p>
          <a:p>
            <a:r>
              <a:rPr lang="es-MX" dirty="0" smtClean="0">
                <a:solidFill>
                  <a:schemeClr val="bg1"/>
                </a:solidFill>
              </a:rPr>
              <a:t>(Mx.Amib.Sistemas.Credencializacion)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16271" y="3473130"/>
            <a:ext cx="310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Cliente de Servicios</a:t>
            </a:r>
          </a:p>
          <a:p>
            <a:r>
              <a:rPr lang="es-MX" dirty="0" smtClean="0">
                <a:solidFill>
                  <a:schemeClr val="bg1"/>
                </a:solidFill>
              </a:rPr>
              <a:t>(Mx.Amib.Sistemas.External)</a:t>
            </a:r>
            <a:endParaRPr lang="es-MX" dirty="0">
              <a:solidFill>
                <a:schemeClr val="bg1"/>
              </a:solidFill>
            </a:endParaRPr>
          </a:p>
        </p:txBody>
      </p:sp>
      <p:cxnSp>
        <p:nvCxnSpPr>
          <p:cNvPr id="57" name="Straight Arrow Connector 56"/>
          <p:cNvCxnSpPr>
            <a:endCxn id="17" idx="1"/>
          </p:cNvCxnSpPr>
          <p:nvPr/>
        </p:nvCxnSpPr>
        <p:spPr>
          <a:xfrm>
            <a:off x="7865533" y="4119461"/>
            <a:ext cx="2082800" cy="3449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8" idx="1"/>
          </p:cNvCxnSpPr>
          <p:nvPr/>
        </p:nvCxnSpPr>
        <p:spPr>
          <a:xfrm>
            <a:off x="7865533" y="4453467"/>
            <a:ext cx="2082800" cy="39105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/>
          <p:cNvSpPr txBox="1"/>
          <p:nvPr/>
        </p:nvSpPr>
        <p:spPr>
          <a:xfrm>
            <a:off x="773641" y="837322"/>
            <a:ext cx="696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Aplicación ejecutable – cliente (.NET Framework 4.5 – Windows Forms)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44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439864"/>
            <a:ext cx="8179328" cy="623186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540935" y="159913"/>
            <a:ext cx="9144000" cy="36406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 smtClean="0"/>
              <a:t>Diagrama de Paquetes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244059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69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Arquitectura aplicación de credencialización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aplicación de credenciales</dc:title>
  <dc:creator>Gabriel Medina Galicia</dc:creator>
  <cp:lastModifiedBy>Gabriel Medina Galicia</cp:lastModifiedBy>
  <cp:revision>5</cp:revision>
  <dcterms:created xsi:type="dcterms:W3CDTF">2015-10-06T22:47:56Z</dcterms:created>
  <dcterms:modified xsi:type="dcterms:W3CDTF">2015-10-07T06:04:06Z</dcterms:modified>
</cp:coreProperties>
</file>