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57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9" r:id="rId16"/>
    <p:sldId id="268" r:id="rId17"/>
    <p:sldId id="275" r:id="rId18"/>
    <p:sldId id="273" r:id="rId19"/>
    <p:sldId id="274" r:id="rId20"/>
    <p:sldId id="276" r:id="rId21"/>
    <p:sldId id="280" r:id="rId22"/>
    <p:sldId id="278" r:id="rId23"/>
    <p:sldId id="277" r:id="rId24"/>
    <p:sldId id="279" r:id="rId25"/>
    <p:sldId id="281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3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3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9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7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04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25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70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1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6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39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73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DC1B-3E4D-48A7-AE4D-EBA8600298BE}" type="datetimeFigureOut">
              <a:rPr lang="es-MX" smtClean="0"/>
              <a:t>10/10/2015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EDF4-D0BC-4865-9A7C-C4F727F5C5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1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40935" y="159913"/>
            <a:ext cx="9144000" cy="364067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47702" y="1028705"/>
            <a:ext cx="10922000" cy="5621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647701" y="1024474"/>
            <a:ext cx="10922000" cy="4402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9" y="1071040"/>
            <a:ext cx="477706" cy="347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50465" y="108614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Consola de usuarios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1200" y="1024474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Aplicativos</a:t>
            </a:r>
            <a:endParaRPr lang="es-MX" sz="1400" dirty="0"/>
          </a:p>
        </p:txBody>
      </p:sp>
      <p:sp>
        <p:nvSpPr>
          <p:cNvPr id="12" name="Rectangle 11"/>
          <p:cNvSpPr/>
          <p:nvPr/>
        </p:nvSpPr>
        <p:spPr>
          <a:xfrm>
            <a:off x="5613400" y="1024474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Usuarios</a:t>
            </a:r>
            <a:endParaRPr lang="es-MX" sz="1400" dirty="0"/>
          </a:p>
        </p:txBody>
      </p:sp>
      <p:sp>
        <p:nvSpPr>
          <p:cNvPr id="13" name="Rectangle 12"/>
          <p:cNvSpPr/>
          <p:nvPr/>
        </p:nvSpPr>
        <p:spPr>
          <a:xfrm>
            <a:off x="6705599" y="1024474"/>
            <a:ext cx="1202267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Cerrar sesión</a:t>
            </a:r>
            <a:endParaRPr lang="es-MX" sz="1400" dirty="0"/>
          </a:p>
        </p:txBody>
      </p:sp>
      <p:sp>
        <p:nvSpPr>
          <p:cNvPr id="14" name="Rectangle 13"/>
          <p:cNvSpPr/>
          <p:nvPr/>
        </p:nvSpPr>
        <p:spPr>
          <a:xfrm>
            <a:off x="4529667" y="1464740"/>
            <a:ext cx="1092200" cy="110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Nuevo aplicativo</a:t>
            </a:r>
          </a:p>
          <a:p>
            <a:pPr algn="ctr"/>
            <a:endParaRPr lang="es-MX" sz="1200" dirty="0"/>
          </a:p>
          <a:p>
            <a:pPr algn="ctr"/>
            <a:r>
              <a:rPr lang="es-MX" sz="1200" dirty="0" smtClean="0"/>
              <a:t>Gestión de aplicativos</a:t>
            </a:r>
            <a:endParaRPr lang="es-MX" sz="1200" dirty="0"/>
          </a:p>
        </p:txBody>
      </p:sp>
      <p:sp>
        <p:nvSpPr>
          <p:cNvPr id="15" name="Rectangle 14"/>
          <p:cNvSpPr/>
          <p:nvPr/>
        </p:nvSpPr>
        <p:spPr>
          <a:xfrm>
            <a:off x="5621867" y="1464740"/>
            <a:ext cx="1092200" cy="110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Nuevo usuario</a:t>
            </a:r>
          </a:p>
          <a:p>
            <a:pPr algn="ctr"/>
            <a:endParaRPr lang="es-MX" sz="1200" dirty="0"/>
          </a:p>
          <a:p>
            <a:pPr algn="ctr"/>
            <a:r>
              <a:rPr lang="es-MX" sz="1200" dirty="0" smtClean="0"/>
              <a:t>Gestión de usuario</a:t>
            </a:r>
            <a:endParaRPr lang="es-MX" sz="12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Vista Principal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13256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93335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Editar rol de aplicativo </a:t>
            </a:r>
            <a:r>
              <a:rPr lang="es-MX" b="1" dirty="0" smtClean="0"/>
              <a:t>“{nombre de aplicativo}”</a:t>
            </a:r>
            <a:endParaRPr lang="es-MX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60600" y="2794002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 [_________XXXXXXXXXXXXXXXXXXXXXXXXXXX_]</a:t>
            </a:r>
          </a:p>
          <a:p>
            <a:r>
              <a:rPr lang="es-MX" dirty="0" smtClean="0"/>
              <a:t>Descripción: [____YYYYYYYYYYYYYYYYYYYYYYYYYYYYYYY___](</a:t>
            </a:r>
            <a:r>
              <a:rPr lang="es-MX" dirty="0" err="1" smtClean="0"/>
              <a:t>Textbox</a:t>
            </a:r>
            <a:r>
              <a:rPr lang="es-MX" dirty="0" smtClean="0"/>
              <a:t>)</a:t>
            </a:r>
          </a:p>
          <a:p>
            <a:r>
              <a:rPr lang="es-MX" dirty="0" smtClean="0"/>
              <a:t>Activo: [X]</a:t>
            </a:r>
            <a:endParaRPr lang="es-MX" dirty="0"/>
          </a:p>
        </p:txBody>
      </p:sp>
      <p:sp>
        <p:nvSpPr>
          <p:cNvPr id="12" name="Rounded Rectangle 11"/>
          <p:cNvSpPr/>
          <p:nvPr/>
        </p:nvSpPr>
        <p:spPr>
          <a:xfrm>
            <a:off x="2281767" y="2093928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7067" y="1684867"/>
            <a:ext cx="2243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-Introduzca nombre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-Introduzca descripción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puedes editar roles al aplicativo “Consola de Usuarios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6965" y="3943050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Agregar</a:t>
            </a:r>
            <a:endParaRPr lang="es-MX" sz="1400" dirty="0"/>
          </a:p>
        </p:txBody>
      </p:sp>
      <p:sp>
        <p:nvSpPr>
          <p:cNvPr id="15" name="Rectangle 14"/>
          <p:cNvSpPr/>
          <p:nvPr/>
        </p:nvSpPr>
        <p:spPr>
          <a:xfrm>
            <a:off x="5207399" y="3943050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aplicativos</a:t>
            </a:r>
            <a:endParaRPr lang="es-MX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</a:t>
            </a:r>
            <a:r>
              <a:rPr lang="es-MX" sz="1050" dirty="0" smtClean="0"/>
              <a:t> Detalles de aplicativo &gt;</a:t>
            </a:r>
            <a:r>
              <a:rPr lang="es-MX" sz="1050" dirty="0" smtClean="0"/>
              <a:t> Gestión de roles de aplicativo &gt; Editar rol de aplicativo</a:t>
            </a:r>
            <a:endParaRPr lang="es-MX" sz="105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27490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Eliminar aplicativo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Eliminar rol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35201" y="2447676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¿Esta seguro de eliminar el rol “xxx”?. El borrar el rol borrará todas las restricciones de ruta asociadas.</a:t>
            </a:r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3615268" y="3397256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</a:t>
            </a:r>
            <a:endParaRPr lang="es-MX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81767" y="2017725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Error en conexión al </a:t>
            </a:r>
            <a:r>
              <a:rPr lang="es-MX" dirty="0" err="1" smtClean="0">
                <a:solidFill>
                  <a:srgbClr val="C00000"/>
                </a:solidFill>
              </a:rPr>
              <a:t>backend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3667" y="3397256"/>
            <a:ext cx="2717799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aplicativos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</a:t>
            </a:r>
            <a:r>
              <a:rPr lang="es-MX" sz="1050" dirty="0" smtClean="0"/>
              <a:t>Detalles de aplicativo &gt; Gestión de roles de aplicativo &gt; </a:t>
            </a:r>
            <a:r>
              <a:rPr lang="es-MX" sz="1050" dirty="0" smtClean="0"/>
              <a:t>Eliminar rol</a:t>
            </a:r>
            <a:endParaRPr lang="es-MX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127067" y="1684867"/>
            <a:ext cx="2243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puedes borrar roles al aplicativo “Consola de Usuarios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5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93335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s-MX" b="1" dirty="0" smtClean="0"/>
              <a:t>utas no permitidas en rol “{nombre del rol}”</a:t>
            </a:r>
            <a:endParaRPr lang="es-MX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</a:t>
            </a:r>
            <a:r>
              <a:rPr lang="es-MX" sz="1050" dirty="0" smtClean="0"/>
              <a:t>Detalles de aplicativo &gt; </a:t>
            </a:r>
            <a:r>
              <a:rPr lang="es-MX" sz="1050" dirty="0" smtClean="0"/>
              <a:t>Gestión de roles de aplicativo &gt; Rutas no permitidas en rol</a:t>
            </a:r>
            <a:endParaRPr lang="es-MX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97525" y="3088404"/>
            <a:ext cx="1168404" cy="166123"/>
            <a:chOff x="2069301" y="5617883"/>
            <a:chExt cx="1168404" cy="166123"/>
          </a:xfrm>
        </p:grpSpPr>
        <p:sp>
          <p:nvSpPr>
            <p:cNvPr id="17" name="Rectangle 16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0" name="Down Arrow 19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04531" y="3264658"/>
            <a:ext cx="5926669" cy="1596834"/>
            <a:chOff x="2260598" y="2593698"/>
            <a:chExt cx="5926669" cy="1596834"/>
          </a:xfrm>
        </p:grpSpPr>
        <p:sp>
          <p:nvSpPr>
            <p:cNvPr id="13" name="Rectangle 12"/>
            <p:cNvSpPr/>
            <p:nvPr/>
          </p:nvSpPr>
          <p:spPr>
            <a:xfrm>
              <a:off x="2260600" y="2593698"/>
              <a:ext cx="5926667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[x] /A/B/C</a:t>
              </a:r>
              <a:endParaRPr lang="es-MX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60600" y="2992899"/>
              <a:ext cx="5926667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[x] </a:t>
              </a:r>
              <a:r>
                <a:rPr lang="es-MX" dirty="0" smtClean="0"/>
                <a:t>/A/B/C/X</a:t>
              </a:r>
              <a:endParaRPr lang="es-MX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0599" y="3392100"/>
              <a:ext cx="5926668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[x] /A/B/C/Y</a:t>
              </a:r>
              <a:endParaRPr lang="es-MX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0598" y="3792148"/>
              <a:ext cx="5926669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…</a:t>
              </a:r>
              <a:endParaRPr lang="es-MX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05192" y="4875915"/>
            <a:ext cx="1168404" cy="166123"/>
            <a:chOff x="2069301" y="5617883"/>
            <a:chExt cx="1168404" cy="166123"/>
          </a:xfrm>
        </p:grpSpPr>
        <p:sp>
          <p:nvSpPr>
            <p:cNvPr id="24" name="Rectangle 23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7" name="Down Arrow 26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2281767" y="2093928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7067" y="1684867"/>
            <a:ext cx="2243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puedes editar rutas no permitidas de roles del aplicativo de consola de usuarios.</a:t>
            </a: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Mostrar mensaje de información acerca de las rutas no permitidas.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 podrá editar rutas no permitidas de roles del aplicativo de consola de usuarios.</a:t>
            </a: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90731" y="5488286"/>
            <a:ext cx="19431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 cambios</a:t>
            </a:r>
            <a:endParaRPr lang="es-MX" sz="1400" dirty="0"/>
          </a:p>
        </p:txBody>
      </p:sp>
      <p:sp>
        <p:nvSpPr>
          <p:cNvPr id="32" name="Rectangle 31"/>
          <p:cNvSpPr/>
          <p:nvPr/>
        </p:nvSpPr>
        <p:spPr>
          <a:xfrm>
            <a:off x="5292065" y="5488286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</a:t>
            </a:r>
            <a:r>
              <a:rPr lang="es-MX" sz="1400" dirty="0" smtClean="0"/>
              <a:t>roles</a:t>
            </a:r>
            <a:endParaRPr lang="es-MX" sz="1400" dirty="0"/>
          </a:p>
        </p:txBody>
      </p:sp>
      <p:sp>
        <p:nvSpPr>
          <p:cNvPr id="34" name="Rectangle 33"/>
          <p:cNvSpPr/>
          <p:nvPr/>
        </p:nvSpPr>
        <p:spPr>
          <a:xfrm>
            <a:off x="3090731" y="2508915"/>
            <a:ext cx="19431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 cambios</a:t>
            </a:r>
            <a:endParaRPr lang="es-MX" sz="1400" dirty="0"/>
          </a:p>
        </p:txBody>
      </p:sp>
      <p:sp>
        <p:nvSpPr>
          <p:cNvPr id="35" name="Rectangle 34"/>
          <p:cNvSpPr/>
          <p:nvPr/>
        </p:nvSpPr>
        <p:spPr>
          <a:xfrm>
            <a:off x="5292065" y="2508915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roles</a:t>
            </a:r>
            <a:endParaRPr lang="es-MX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8162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Gestión de rutas de aplicativo “{nombre de aplicativo}”</a:t>
            </a:r>
            <a:endParaRPr lang="es-MX" b="1" dirty="0"/>
          </a:p>
        </p:txBody>
      </p:sp>
      <p:sp>
        <p:nvSpPr>
          <p:cNvPr id="12" name="Rectangle 11"/>
          <p:cNvSpPr/>
          <p:nvPr/>
        </p:nvSpPr>
        <p:spPr>
          <a:xfrm>
            <a:off x="2212446" y="3075581"/>
            <a:ext cx="6732587" cy="25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Buscar ruta</a:t>
            </a:r>
            <a:endParaRPr lang="es-MX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1767" y="2017725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2448" y="3920619"/>
            <a:ext cx="6732586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[x] /a/b/x1</a:t>
            </a:r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2212448" y="4319820"/>
            <a:ext cx="6732586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[x] /a/b/x2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2446" y="4719021"/>
            <a:ext cx="673258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[x] /a/b/x3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43668" y="4007863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18" name="Rectangle 17"/>
          <p:cNvSpPr/>
          <p:nvPr/>
        </p:nvSpPr>
        <p:spPr>
          <a:xfrm>
            <a:off x="7225719" y="4007863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Roles no permitidos</a:t>
            </a:r>
            <a:endParaRPr lang="es-MX" sz="800" dirty="0"/>
          </a:p>
        </p:txBody>
      </p:sp>
      <p:sp>
        <p:nvSpPr>
          <p:cNvPr id="19" name="Rectangle 18"/>
          <p:cNvSpPr/>
          <p:nvPr/>
        </p:nvSpPr>
        <p:spPr>
          <a:xfrm>
            <a:off x="7943668" y="4390947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20" name="Rectangle 19"/>
          <p:cNvSpPr/>
          <p:nvPr/>
        </p:nvSpPr>
        <p:spPr>
          <a:xfrm>
            <a:off x="7225719" y="4390947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Roles</a:t>
            </a:r>
            <a:r>
              <a:rPr lang="es-MX" sz="800" dirty="0" smtClean="0"/>
              <a:t> no permitidos</a:t>
            </a:r>
            <a:endParaRPr lang="es-MX" sz="800" dirty="0"/>
          </a:p>
        </p:txBody>
      </p:sp>
      <p:sp>
        <p:nvSpPr>
          <p:cNvPr id="21" name="Rectangle 20"/>
          <p:cNvSpPr/>
          <p:nvPr/>
        </p:nvSpPr>
        <p:spPr>
          <a:xfrm>
            <a:off x="7939640" y="4789331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22" name="Rectangle 21"/>
          <p:cNvSpPr/>
          <p:nvPr/>
        </p:nvSpPr>
        <p:spPr>
          <a:xfrm>
            <a:off x="7221691" y="4789331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Roles</a:t>
            </a:r>
            <a:r>
              <a:rPr lang="es-MX" sz="800" dirty="0" smtClean="0"/>
              <a:t> no permitidos</a:t>
            </a:r>
            <a:endParaRPr lang="es-MX" sz="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12446" y="3739232"/>
            <a:ext cx="2443432" cy="167141"/>
            <a:chOff x="2069301" y="5617882"/>
            <a:chExt cx="2443432" cy="167141"/>
          </a:xfrm>
        </p:grpSpPr>
        <p:sp>
          <p:nvSpPr>
            <p:cNvPr id="24" name="Rectangle 23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/>
                <a:t>AZ</a:t>
              </a:r>
              <a:endParaRPr lang="es-MX" sz="1200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/>
                <a:t>AZ</a:t>
              </a:r>
              <a:endParaRPr lang="es-MX" sz="1200" dirty="0"/>
            </a:p>
          </p:txBody>
        </p:sp>
        <p:sp>
          <p:nvSpPr>
            <p:cNvPr id="27" name="Down Arrow 26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/>
                <a:t>Agregar nuevas</a:t>
              </a:r>
              <a:endParaRPr lang="es-MX" sz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212446" y="5119039"/>
            <a:ext cx="673258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…</a:t>
            </a:r>
            <a:endParaRPr lang="es-MX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12446" y="5528506"/>
            <a:ext cx="2443432" cy="167141"/>
            <a:chOff x="2069301" y="5617882"/>
            <a:chExt cx="2443432" cy="167141"/>
          </a:xfrm>
        </p:grpSpPr>
        <p:sp>
          <p:nvSpPr>
            <p:cNvPr id="31" name="Rectangle 30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/>
                <a:t>AZ</a:t>
              </a:r>
              <a:endParaRPr lang="es-MX" sz="12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/>
                <a:t>AZ</a:t>
              </a:r>
              <a:endParaRPr lang="es-MX" sz="1200" dirty="0"/>
            </a:p>
          </p:txBody>
        </p:sp>
        <p:sp>
          <p:nvSpPr>
            <p:cNvPr id="34" name="Down Arrow 33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/>
                <a:t>Agregar nuevas</a:t>
              </a:r>
              <a:endParaRPr lang="es-MX" sz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127067" y="1684867"/>
            <a:ext cx="2243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mensajes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-Ruta agregada correctamente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Ruta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eliminada correctamente.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 podrá gestionar rutas del aplicativo de consola de usuarios.</a:t>
            </a: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</a:t>
            </a:r>
            <a:r>
              <a:rPr lang="es-MX" sz="1050" dirty="0" smtClean="0"/>
              <a:t>Detalles de aplicativo &gt; </a:t>
            </a:r>
            <a:r>
              <a:rPr lang="es-MX" sz="1050" dirty="0" smtClean="0"/>
              <a:t>Gestión de rutas de aplicativo</a:t>
            </a:r>
            <a:endParaRPr lang="es-MX" sz="1050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42" name="Rectangle 41"/>
          <p:cNvSpPr/>
          <p:nvPr/>
        </p:nvSpPr>
        <p:spPr>
          <a:xfrm>
            <a:off x="4655877" y="3730050"/>
            <a:ext cx="1871923" cy="17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/>
              <a:t>Eliminar seleccionadas</a:t>
            </a:r>
            <a:endParaRPr lang="es-MX" sz="1200" dirty="0"/>
          </a:p>
        </p:txBody>
      </p:sp>
      <p:sp>
        <p:nvSpPr>
          <p:cNvPr id="43" name="Rectangle 42"/>
          <p:cNvSpPr/>
          <p:nvPr/>
        </p:nvSpPr>
        <p:spPr>
          <a:xfrm>
            <a:off x="4658125" y="5516619"/>
            <a:ext cx="1871923" cy="17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/>
              <a:t>Eliminar seleccionadas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32595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Agregar rutas al aplicativo {{xxx}}</a:t>
            </a:r>
            <a:endParaRPr lang="es-MX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Detalles de aplicativo &gt; Gestión de rutas de aplicativo &gt; Agregar rutas al aplicativo </a:t>
            </a:r>
            <a:endParaRPr lang="es-MX" sz="1050" dirty="0"/>
          </a:p>
        </p:txBody>
      </p:sp>
      <p:sp>
        <p:nvSpPr>
          <p:cNvPr id="12" name="Rounded Rectangle 11"/>
          <p:cNvSpPr/>
          <p:nvPr/>
        </p:nvSpPr>
        <p:spPr>
          <a:xfrm>
            <a:off x="2281767" y="2093928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7067" y="1684867"/>
            <a:ext cx="22436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Mostrar mensaje de información acerca de cómo agregar las rutas no permitidas. (Separadas por línea)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Flujo alterno: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puede modificar nada si el aplicativo es “Consola de Usuarios”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511" y="2686003"/>
            <a:ext cx="6732587" cy="259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3090731" y="5488286"/>
            <a:ext cx="19431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Agregar rutas</a:t>
            </a:r>
            <a:endParaRPr lang="es-MX" sz="1400" dirty="0"/>
          </a:p>
        </p:txBody>
      </p:sp>
      <p:sp>
        <p:nvSpPr>
          <p:cNvPr id="16" name="Rectangle 15"/>
          <p:cNvSpPr/>
          <p:nvPr/>
        </p:nvSpPr>
        <p:spPr>
          <a:xfrm>
            <a:off x="5292065" y="5488286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rutas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49149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Eliminar ruta de aplicativo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Eliminar ruta(s) de aplicativo “{{nombre de aplicativo}}”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35201" y="2447676"/>
            <a:ext cx="665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¿Esta seguro de eliminar lar ruta(s)</a:t>
            </a:r>
          </a:p>
          <a:p>
            <a:r>
              <a:rPr lang="es-MX" dirty="0" smtClean="0"/>
              <a:t> ”{x}” (lista de rutas)</a:t>
            </a:r>
          </a:p>
          <a:p>
            <a:r>
              <a:rPr lang="es-MX" dirty="0" smtClean="0"/>
              <a:t> en el aplicativo “{y}”?. El borrar la(s) ruta(s) eliminará todas las restricciones a los roles asociados.</a:t>
            </a:r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3742268" y="3943050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</a:t>
            </a:r>
            <a:endParaRPr lang="es-MX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81767" y="2017725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Error en conexión al </a:t>
            </a:r>
            <a:r>
              <a:rPr lang="es-MX" dirty="0" err="1" smtClean="0">
                <a:solidFill>
                  <a:srgbClr val="C00000"/>
                </a:solidFill>
              </a:rPr>
              <a:t>backend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0667" y="3943050"/>
            <a:ext cx="2717799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aplicativos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Detalles de aplicativo &gt; Gestión de rutas de aplicativo &gt; Eliminar ruta</a:t>
            </a:r>
            <a:endParaRPr lang="es-MX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127067" y="1684867"/>
            <a:ext cx="2243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Flujo alterno: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puede modificar nada si el aplicativo es “Consola de Usuarios”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93335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s-MX" b="1" dirty="0" smtClean="0"/>
              <a:t>oles no permitidos en ruta “{nombre de ruta}”</a:t>
            </a:r>
            <a:endParaRPr lang="es-MX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</a:t>
            </a:r>
            <a:r>
              <a:rPr lang="es-MX" sz="1050" dirty="0" smtClean="0"/>
              <a:t>Detalles de aplicativo &gt; </a:t>
            </a:r>
            <a:r>
              <a:rPr lang="es-MX" sz="1050" dirty="0" smtClean="0"/>
              <a:t>Gestión de rutas de aplicativo &gt; Roles no permitidas en ruta</a:t>
            </a:r>
            <a:endParaRPr lang="es-MX" sz="105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97525" y="3088404"/>
            <a:ext cx="1168404" cy="166123"/>
            <a:chOff x="2069301" y="5617883"/>
            <a:chExt cx="1168404" cy="166123"/>
          </a:xfrm>
        </p:grpSpPr>
        <p:sp>
          <p:nvSpPr>
            <p:cNvPr id="13" name="Rectangle 12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4531" y="3264658"/>
            <a:ext cx="5926669" cy="1596834"/>
            <a:chOff x="2260598" y="2593698"/>
            <a:chExt cx="5926669" cy="1596834"/>
          </a:xfrm>
        </p:grpSpPr>
        <p:sp>
          <p:nvSpPr>
            <p:cNvPr id="18" name="Rectangle 17"/>
            <p:cNvSpPr/>
            <p:nvPr/>
          </p:nvSpPr>
          <p:spPr>
            <a:xfrm>
              <a:off x="2260600" y="2593698"/>
              <a:ext cx="5926667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[x] XXXXX</a:t>
              </a:r>
              <a:endParaRPr lang="es-MX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0600" y="2992899"/>
              <a:ext cx="5926667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[] </a:t>
              </a:r>
              <a:r>
                <a:rPr lang="es-MX" dirty="0" smtClean="0"/>
                <a:t>YYYYYY</a:t>
              </a:r>
              <a:endParaRPr lang="es-MX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60599" y="3392100"/>
              <a:ext cx="5926668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[x] ZZZZZZ</a:t>
              </a:r>
              <a:endParaRPr lang="es-MX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60598" y="3792148"/>
              <a:ext cx="5926669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…</a:t>
              </a:r>
              <a:endParaRPr lang="es-MX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05192" y="4875915"/>
            <a:ext cx="1168404" cy="166123"/>
            <a:chOff x="2069301" y="5617883"/>
            <a:chExt cx="1168404" cy="166123"/>
          </a:xfrm>
        </p:grpSpPr>
        <p:sp>
          <p:nvSpPr>
            <p:cNvPr id="23" name="Rectangle 22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6" name="Down Arrow 25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2281767" y="2093928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27067" y="1684867"/>
            <a:ext cx="22436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Flujo alterno: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puede modificar nada si el aplicativo es “Consola de Usuarios”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Mostrar mensaje de información acerca de las rutas no permitidas.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90731" y="5488286"/>
            <a:ext cx="19431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 cambios</a:t>
            </a:r>
            <a:endParaRPr lang="es-MX" sz="1400" dirty="0"/>
          </a:p>
        </p:txBody>
      </p:sp>
      <p:sp>
        <p:nvSpPr>
          <p:cNvPr id="30" name="Rectangle 29"/>
          <p:cNvSpPr/>
          <p:nvPr/>
        </p:nvSpPr>
        <p:spPr>
          <a:xfrm>
            <a:off x="5292065" y="5488286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</a:t>
            </a:r>
            <a:r>
              <a:rPr lang="es-MX" sz="1400" dirty="0" smtClean="0"/>
              <a:t>rutas</a:t>
            </a:r>
            <a:endParaRPr lang="es-MX" sz="1400" dirty="0"/>
          </a:p>
        </p:txBody>
      </p:sp>
      <p:sp>
        <p:nvSpPr>
          <p:cNvPr id="31" name="Rectangle 30"/>
          <p:cNvSpPr/>
          <p:nvPr/>
        </p:nvSpPr>
        <p:spPr>
          <a:xfrm>
            <a:off x="3090731" y="2508915"/>
            <a:ext cx="19431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 cambios</a:t>
            </a:r>
            <a:endParaRPr lang="es-MX" sz="1400" dirty="0"/>
          </a:p>
        </p:txBody>
      </p:sp>
      <p:sp>
        <p:nvSpPr>
          <p:cNvPr id="32" name="Rectangle 31"/>
          <p:cNvSpPr/>
          <p:nvPr/>
        </p:nvSpPr>
        <p:spPr>
          <a:xfrm>
            <a:off x="5292065" y="2508915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rutas</a:t>
            </a:r>
            <a:endParaRPr lang="es-MX" sz="14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32494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27067" y="1684867"/>
            <a:ext cx="2243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todas las pantallas de gestión, nuevo, edición correspondientes a aplicativo; si alguna operación se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intentá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realizar al aplicativo “Consola de usuarios”, se deshabilitan todos los componentes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1767" y="2093928"/>
            <a:ext cx="6663266" cy="691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No se pueden realizar cambios o modificaciones sobre el aplicativo “Consola de usuarios”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378" y="342832"/>
            <a:ext cx="1185333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Gestión de usuarios</a:t>
            </a:r>
            <a:endParaRPr lang="es-MX" sz="1000" dirty="0"/>
          </a:p>
        </p:txBody>
      </p:sp>
      <p:sp>
        <p:nvSpPr>
          <p:cNvPr id="3" name="Oval 2"/>
          <p:cNvSpPr/>
          <p:nvPr/>
        </p:nvSpPr>
        <p:spPr>
          <a:xfrm>
            <a:off x="1337711" y="67479"/>
            <a:ext cx="1185333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Nuevo usuario</a:t>
            </a:r>
            <a:endParaRPr lang="es-MX" sz="1000" dirty="0"/>
          </a:p>
        </p:txBody>
      </p:sp>
      <p:sp>
        <p:nvSpPr>
          <p:cNvPr id="4" name="Oval 3"/>
          <p:cNvSpPr/>
          <p:nvPr/>
        </p:nvSpPr>
        <p:spPr>
          <a:xfrm>
            <a:off x="2948500" y="198109"/>
            <a:ext cx="1185333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Editar datos de usuario</a:t>
            </a:r>
            <a:endParaRPr lang="es-MX" sz="1000" dirty="0"/>
          </a:p>
        </p:txBody>
      </p:sp>
      <p:sp>
        <p:nvSpPr>
          <p:cNvPr id="5" name="Oval 4"/>
          <p:cNvSpPr/>
          <p:nvPr/>
        </p:nvSpPr>
        <p:spPr>
          <a:xfrm>
            <a:off x="3352800" y="628255"/>
            <a:ext cx="1185333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Crear nueva contraseña</a:t>
            </a:r>
            <a:endParaRPr lang="es-MX" sz="1000" dirty="0"/>
          </a:p>
        </p:txBody>
      </p:sp>
      <p:sp>
        <p:nvSpPr>
          <p:cNvPr id="6" name="Oval 5"/>
          <p:cNvSpPr/>
          <p:nvPr/>
        </p:nvSpPr>
        <p:spPr>
          <a:xfrm>
            <a:off x="3242733" y="1091921"/>
            <a:ext cx="1540933" cy="325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Gestión de roles de usuario</a:t>
            </a:r>
            <a:endParaRPr lang="es-MX" sz="1000" dirty="0"/>
          </a:p>
        </p:txBody>
      </p:sp>
      <p:sp>
        <p:nvSpPr>
          <p:cNvPr id="7" name="Oval 6"/>
          <p:cNvSpPr/>
          <p:nvPr/>
        </p:nvSpPr>
        <p:spPr>
          <a:xfrm>
            <a:off x="1447789" y="605484"/>
            <a:ext cx="1185333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Ver detalles de usuario</a:t>
            </a:r>
            <a:endParaRPr lang="es-MX" sz="1000" dirty="0"/>
          </a:p>
        </p:txBody>
      </p:sp>
      <p:cxnSp>
        <p:nvCxnSpPr>
          <p:cNvPr id="9" name="Straight Arrow Connector 8"/>
          <p:cNvCxnSpPr>
            <a:stCxn id="3" idx="2"/>
            <a:endCxn id="2" idx="0"/>
          </p:cNvCxnSpPr>
          <p:nvPr/>
        </p:nvCxnSpPr>
        <p:spPr>
          <a:xfrm flipH="1">
            <a:off x="745045" y="252831"/>
            <a:ext cx="592666" cy="9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040456" y="383461"/>
            <a:ext cx="908044" cy="22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flipH="1" flipV="1">
            <a:off x="2459534" y="659772"/>
            <a:ext cx="893266" cy="1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2" idx="5"/>
          </p:cNvCxnSpPr>
          <p:nvPr/>
        </p:nvCxnSpPr>
        <p:spPr>
          <a:xfrm flipH="1" flipV="1">
            <a:off x="1164123" y="659247"/>
            <a:ext cx="283666" cy="13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6"/>
          </p:cNvCxnSpPr>
          <p:nvPr/>
        </p:nvCxnSpPr>
        <p:spPr>
          <a:xfrm flipH="1" flipV="1">
            <a:off x="2633122" y="790836"/>
            <a:ext cx="609611" cy="46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3260" y="2637333"/>
            <a:ext cx="52449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SERVICIOS BACK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getAll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create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save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update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/{id}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/{id}/roles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getAll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save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update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/{id}</a:t>
            </a:r>
            <a:r>
              <a:rPr lang="es-MX" sz="1100" dirty="0" smtClean="0"/>
              <a:t>/roles/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</a:t>
            </a:r>
            <a:r>
              <a:rPr lang="es-MX" sz="1100" dirty="0" err="1" smtClean="0"/>
              <a:t>numRol</a:t>
            </a:r>
            <a:r>
              <a:rPr lang="es-MX" sz="1100" dirty="0" smtClean="0"/>
              <a:t>}</a:t>
            </a:r>
          </a:p>
          <a:p>
            <a:endParaRPr lang="es-MX" sz="1100" dirty="0" smtClean="0"/>
          </a:p>
          <a:p>
            <a:endParaRPr lang="es-MX" sz="1100" dirty="0" smtClean="0"/>
          </a:p>
          <a:p>
            <a:endParaRPr lang="es-MX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745748" y="2660104"/>
            <a:ext cx="52449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CONTROLLERS FRONT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index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create</a:t>
            </a:r>
            <a:endParaRPr lang="es-MX" sz="1100" dirty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edit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/{id}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/{id}/roles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user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index</a:t>
            </a:r>
            <a:endParaRPr lang="es-MX" sz="1100" dirty="0" smtClean="0"/>
          </a:p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71989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Gestión de usuario</a:t>
            </a:r>
            <a:endParaRPr lang="es-MX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1766" y="2218064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 DE ERROR}}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61737" y="2913561"/>
            <a:ext cx="584202" cy="16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/>
              <a:t>AZ</a:t>
            </a:r>
            <a:endParaRPr lang="es-MX" sz="1400" dirty="0"/>
          </a:p>
        </p:txBody>
      </p:sp>
      <p:sp>
        <p:nvSpPr>
          <p:cNvPr id="14" name="Down Arrow 13"/>
          <p:cNvSpPr/>
          <p:nvPr/>
        </p:nvSpPr>
        <p:spPr>
          <a:xfrm>
            <a:off x="3209270" y="2923046"/>
            <a:ext cx="118533" cy="1185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/>
          <p:cNvSpPr/>
          <p:nvPr/>
        </p:nvSpPr>
        <p:spPr>
          <a:xfrm>
            <a:off x="2277535" y="2913561"/>
            <a:ext cx="584202" cy="16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/>
              <a:t>AZ</a:t>
            </a:r>
            <a:endParaRPr lang="es-MX" sz="1400" dirty="0"/>
          </a:p>
        </p:txBody>
      </p:sp>
      <p:sp>
        <p:nvSpPr>
          <p:cNvPr id="16" name="Down Arrow 15"/>
          <p:cNvSpPr/>
          <p:nvPr/>
        </p:nvSpPr>
        <p:spPr>
          <a:xfrm flipV="1">
            <a:off x="2625068" y="2908298"/>
            <a:ext cx="118533" cy="13328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/>
          <p:cNvSpPr/>
          <p:nvPr/>
        </p:nvSpPr>
        <p:spPr>
          <a:xfrm>
            <a:off x="2277535" y="3083906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administrador</a:t>
            </a:r>
            <a:endParaRPr lang="es-MX" dirty="0"/>
          </a:p>
        </p:txBody>
      </p:sp>
      <p:sp>
        <p:nvSpPr>
          <p:cNvPr id="18" name="Rectangle 17"/>
          <p:cNvSpPr/>
          <p:nvPr/>
        </p:nvSpPr>
        <p:spPr>
          <a:xfrm>
            <a:off x="2277535" y="3632361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usuario2</a:t>
            </a:r>
            <a:endParaRPr lang="es-MX" dirty="0"/>
          </a:p>
        </p:txBody>
      </p:sp>
      <p:sp>
        <p:nvSpPr>
          <p:cNvPr id="19" name="Rectangle 18"/>
          <p:cNvSpPr/>
          <p:nvPr/>
        </p:nvSpPr>
        <p:spPr>
          <a:xfrm>
            <a:off x="2277535" y="4180816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usuario3</a:t>
            </a:r>
            <a:endParaRPr lang="es-MX" dirty="0"/>
          </a:p>
        </p:txBody>
      </p:sp>
      <p:sp>
        <p:nvSpPr>
          <p:cNvPr id="20" name="Rectangle 19"/>
          <p:cNvSpPr/>
          <p:nvPr/>
        </p:nvSpPr>
        <p:spPr>
          <a:xfrm>
            <a:off x="2277535" y="4729271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usuario4</a:t>
            </a:r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3445939" y="2916764"/>
            <a:ext cx="1275028" cy="16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/>
              <a:t>Agregar nueva</a:t>
            </a:r>
            <a:endParaRPr lang="es-MX" sz="1400" dirty="0"/>
          </a:p>
        </p:txBody>
      </p:sp>
      <p:sp>
        <p:nvSpPr>
          <p:cNvPr id="22" name="Rectangle 21"/>
          <p:cNvSpPr/>
          <p:nvPr/>
        </p:nvSpPr>
        <p:spPr>
          <a:xfrm>
            <a:off x="8136467" y="3769957"/>
            <a:ext cx="641952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Eliminar</a:t>
            </a:r>
            <a:endParaRPr lang="es-MX" sz="1050" dirty="0"/>
          </a:p>
        </p:txBody>
      </p:sp>
      <p:sp>
        <p:nvSpPr>
          <p:cNvPr id="23" name="Rectangle 22"/>
          <p:cNvSpPr/>
          <p:nvPr/>
        </p:nvSpPr>
        <p:spPr>
          <a:xfrm>
            <a:off x="7651552" y="3770657"/>
            <a:ext cx="48914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Roles</a:t>
            </a:r>
            <a:endParaRPr lang="es-MX" sz="1050" dirty="0"/>
          </a:p>
        </p:txBody>
      </p:sp>
      <p:sp>
        <p:nvSpPr>
          <p:cNvPr id="25" name="Rectangle 24"/>
          <p:cNvSpPr/>
          <p:nvPr/>
        </p:nvSpPr>
        <p:spPr>
          <a:xfrm>
            <a:off x="5611283" y="3765537"/>
            <a:ext cx="58631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Detalle</a:t>
            </a:r>
            <a:endParaRPr lang="es-MX" sz="1050" dirty="0"/>
          </a:p>
        </p:txBody>
      </p:sp>
      <p:sp>
        <p:nvSpPr>
          <p:cNvPr id="34" name="Rounded Rectangle 33"/>
          <p:cNvSpPr/>
          <p:nvPr/>
        </p:nvSpPr>
        <p:spPr>
          <a:xfrm>
            <a:off x="2281767" y="1919792"/>
            <a:ext cx="6663266" cy="279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Se ha agregado el usuario “{nombre}” con el UUID “{</a:t>
            </a:r>
            <a:r>
              <a:rPr lang="es-MX" dirty="0" err="1" smtClean="0">
                <a:solidFill>
                  <a:schemeClr val="accent6">
                    <a:lumMod val="50000"/>
                  </a:schemeClr>
                </a:solidFill>
              </a:rPr>
              <a:t>uuid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}”</a:t>
            </a:r>
            <a:endParaRPr 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usuarios</a:t>
            </a:r>
            <a:endParaRPr lang="es-MX" sz="1050" dirty="0"/>
          </a:p>
        </p:txBody>
      </p:sp>
      <p:sp>
        <p:nvSpPr>
          <p:cNvPr id="36" name="Rectangle 35"/>
          <p:cNvSpPr/>
          <p:nvPr/>
        </p:nvSpPr>
        <p:spPr>
          <a:xfrm>
            <a:off x="2277535" y="2577643"/>
            <a:ext cx="6667497" cy="25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Buscar usuario</a:t>
            </a:r>
            <a:endParaRPr lang="es-MX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0" y="5449670"/>
            <a:ext cx="237067" cy="138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b="1" dirty="0" smtClean="0"/>
              <a:t>&lt;</a:t>
            </a:r>
            <a:endParaRPr lang="es-MX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2523067" y="5449669"/>
            <a:ext cx="237067" cy="138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b="1" dirty="0"/>
              <a:t>1</a:t>
            </a:r>
            <a:endParaRPr lang="es-MX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768604" y="5449669"/>
            <a:ext cx="237067" cy="138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b="1" dirty="0" smtClean="0"/>
              <a:t>2</a:t>
            </a:r>
            <a:endParaRPr lang="es-MX" sz="1000" b="1" dirty="0"/>
          </a:p>
        </p:txBody>
      </p:sp>
      <p:sp>
        <p:nvSpPr>
          <p:cNvPr id="40" name="Rectangle 39"/>
          <p:cNvSpPr/>
          <p:nvPr/>
        </p:nvSpPr>
        <p:spPr>
          <a:xfrm>
            <a:off x="3010305" y="5449669"/>
            <a:ext cx="237067" cy="138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b="1" dirty="0"/>
              <a:t>3</a:t>
            </a:r>
            <a:endParaRPr lang="es-MX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3252003" y="5449669"/>
            <a:ext cx="237067" cy="138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b="1" dirty="0"/>
              <a:t>&gt;</a:t>
            </a:r>
            <a:endParaRPr lang="es-MX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6202636" y="3767063"/>
            <a:ext cx="55789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Editar</a:t>
            </a:r>
            <a:endParaRPr lang="es-MX" sz="1050" dirty="0"/>
          </a:p>
        </p:txBody>
      </p:sp>
      <p:sp>
        <p:nvSpPr>
          <p:cNvPr id="51" name="Rectangle 50"/>
          <p:cNvSpPr/>
          <p:nvPr/>
        </p:nvSpPr>
        <p:spPr>
          <a:xfrm>
            <a:off x="5611283" y="3241108"/>
            <a:ext cx="58631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Detalle</a:t>
            </a:r>
            <a:endParaRPr lang="es-MX" sz="1050" dirty="0"/>
          </a:p>
        </p:txBody>
      </p:sp>
      <p:sp>
        <p:nvSpPr>
          <p:cNvPr id="52" name="Rectangle 51"/>
          <p:cNvSpPr/>
          <p:nvPr/>
        </p:nvSpPr>
        <p:spPr>
          <a:xfrm>
            <a:off x="6197600" y="3239483"/>
            <a:ext cx="562933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Editar</a:t>
            </a:r>
            <a:endParaRPr lang="es-MX" sz="1050" dirty="0"/>
          </a:p>
        </p:txBody>
      </p:sp>
      <p:sp>
        <p:nvSpPr>
          <p:cNvPr id="53" name="Rectangle 52"/>
          <p:cNvSpPr/>
          <p:nvPr/>
        </p:nvSpPr>
        <p:spPr>
          <a:xfrm>
            <a:off x="8136467" y="4310802"/>
            <a:ext cx="641952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Eliminar</a:t>
            </a:r>
            <a:endParaRPr lang="es-MX" sz="1050" dirty="0"/>
          </a:p>
        </p:txBody>
      </p:sp>
      <p:sp>
        <p:nvSpPr>
          <p:cNvPr id="54" name="Rectangle 53"/>
          <p:cNvSpPr/>
          <p:nvPr/>
        </p:nvSpPr>
        <p:spPr>
          <a:xfrm>
            <a:off x="7630385" y="4306382"/>
            <a:ext cx="50608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Roles</a:t>
            </a:r>
            <a:endParaRPr lang="es-MX" sz="1050" dirty="0"/>
          </a:p>
        </p:txBody>
      </p:sp>
      <p:sp>
        <p:nvSpPr>
          <p:cNvPr id="55" name="Rectangle 54"/>
          <p:cNvSpPr/>
          <p:nvPr/>
        </p:nvSpPr>
        <p:spPr>
          <a:xfrm>
            <a:off x="5611283" y="4306382"/>
            <a:ext cx="58631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Detalle</a:t>
            </a:r>
            <a:endParaRPr lang="es-MX" sz="1050" dirty="0"/>
          </a:p>
        </p:txBody>
      </p:sp>
      <p:sp>
        <p:nvSpPr>
          <p:cNvPr id="56" name="Rectangle 55"/>
          <p:cNvSpPr/>
          <p:nvPr/>
        </p:nvSpPr>
        <p:spPr>
          <a:xfrm>
            <a:off x="6197600" y="4310585"/>
            <a:ext cx="562933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Editar</a:t>
            </a:r>
            <a:endParaRPr lang="es-MX" sz="1050" dirty="0"/>
          </a:p>
        </p:txBody>
      </p:sp>
      <p:sp>
        <p:nvSpPr>
          <p:cNvPr id="57" name="Rectangle 56"/>
          <p:cNvSpPr/>
          <p:nvPr/>
        </p:nvSpPr>
        <p:spPr>
          <a:xfrm>
            <a:off x="8136467" y="4855552"/>
            <a:ext cx="641952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Eliminar</a:t>
            </a:r>
            <a:endParaRPr lang="es-MX" sz="1050" dirty="0"/>
          </a:p>
        </p:txBody>
      </p:sp>
      <p:sp>
        <p:nvSpPr>
          <p:cNvPr id="58" name="Rectangle 57"/>
          <p:cNvSpPr/>
          <p:nvPr/>
        </p:nvSpPr>
        <p:spPr>
          <a:xfrm>
            <a:off x="7621919" y="4850633"/>
            <a:ext cx="51454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Roles</a:t>
            </a:r>
            <a:endParaRPr lang="es-MX" sz="1050" dirty="0"/>
          </a:p>
        </p:txBody>
      </p:sp>
      <p:sp>
        <p:nvSpPr>
          <p:cNvPr id="59" name="Rectangle 58"/>
          <p:cNvSpPr/>
          <p:nvPr/>
        </p:nvSpPr>
        <p:spPr>
          <a:xfrm>
            <a:off x="5611283" y="4851132"/>
            <a:ext cx="58631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Detalle</a:t>
            </a:r>
            <a:endParaRPr lang="es-MX" sz="1050" dirty="0"/>
          </a:p>
        </p:txBody>
      </p:sp>
      <p:sp>
        <p:nvSpPr>
          <p:cNvPr id="60" name="Rectangle 59"/>
          <p:cNvSpPr/>
          <p:nvPr/>
        </p:nvSpPr>
        <p:spPr>
          <a:xfrm>
            <a:off x="6185703" y="4850633"/>
            <a:ext cx="57483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Editar</a:t>
            </a:r>
            <a:endParaRPr lang="es-MX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9127067" y="1684867"/>
            <a:ext cx="224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mensajes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-Se ha agregado usuario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-Se ha eliminado usuario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63451" y="3239483"/>
            <a:ext cx="88810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Crear nueva contraseña</a:t>
            </a:r>
            <a:endParaRPr lang="es-MX" sz="700" dirty="0"/>
          </a:p>
        </p:txBody>
      </p:sp>
      <p:sp>
        <p:nvSpPr>
          <p:cNvPr id="63" name="Rectangle 62"/>
          <p:cNvSpPr/>
          <p:nvPr/>
        </p:nvSpPr>
        <p:spPr>
          <a:xfrm>
            <a:off x="6763451" y="3765537"/>
            <a:ext cx="88810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Crear nueva contraseña</a:t>
            </a:r>
            <a:endParaRPr lang="es-MX" sz="700" dirty="0"/>
          </a:p>
        </p:txBody>
      </p:sp>
      <p:sp>
        <p:nvSpPr>
          <p:cNvPr id="64" name="Rectangle 63"/>
          <p:cNvSpPr/>
          <p:nvPr/>
        </p:nvSpPr>
        <p:spPr>
          <a:xfrm>
            <a:off x="6734267" y="4306382"/>
            <a:ext cx="88810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Crear nueva contraseña</a:t>
            </a:r>
            <a:endParaRPr lang="es-MX" sz="700" dirty="0"/>
          </a:p>
        </p:txBody>
      </p:sp>
      <p:sp>
        <p:nvSpPr>
          <p:cNvPr id="65" name="Rectangle 64"/>
          <p:cNvSpPr/>
          <p:nvPr/>
        </p:nvSpPr>
        <p:spPr>
          <a:xfrm>
            <a:off x="6742284" y="4850633"/>
            <a:ext cx="88810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Crear nueva contraseña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3059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8673" y="957956"/>
            <a:ext cx="1185333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Gestión de aplicativos</a:t>
            </a:r>
            <a:endParaRPr lang="es-MX" sz="1000" dirty="0"/>
          </a:p>
        </p:txBody>
      </p:sp>
      <p:sp>
        <p:nvSpPr>
          <p:cNvPr id="3" name="Oval 2"/>
          <p:cNvSpPr/>
          <p:nvPr/>
        </p:nvSpPr>
        <p:spPr>
          <a:xfrm>
            <a:off x="1755148" y="140678"/>
            <a:ext cx="990600" cy="36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Nuevo aplicativo</a:t>
            </a:r>
            <a:endParaRPr lang="es-MX" sz="1000" dirty="0"/>
          </a:p>
        </p:txBody>
      </p:sp>
      <p:sp>
        <p:nvSpPr>
          <p:cNvPr id="4" name="Oval 3"/>
          <p:cNvSpPr/>
          <p:nvPr/>
        </p:nvSpPr>
        <p:spPr>
          <a:xfrm>
            <a:off x="1985869" y="552674"/>
            <a:ext cx="990600" cy="36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Editar aplicativo</a:t>
            </a:r>
            <a:endParaRPr lang="es-MX" sz="1000" dirty="0"/>
          </a:p>
        </p:txBody>
      </p:sp>
      <p:sp>
        <p:nvSpPr>
          <p:cNvPr id="5" name="Oval 4"/>
          <p:cNvSpPr/>
          <p:nvPr/>
        </p:nvSpPr>
        <p:spPr>
          <a:xfrm>
            <a:off x="2168601" y="1001349"/>
            <a:ext cx="990600" cy="36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Eliminar aplicativo</a:t>
            </a:r>
            <a:endParaRPr lang="es-MX" sz="1000" dirty="0"/>
          </a:p>
        </p:txBody>
      </p:sp>
      <p:sp>
        <p:nvSpPr>
          <p:cNvPr id="6" name="Oval 5"/>
          <p:cNvSpPr/>
          <p:nvPr/>
        </p:nvSpPr>
        <p:spPr>
          <a:xfrm>
            <a:off x="1686455" y="1571476"/>
            <a:ext cx="990600" cy="36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Detalles aplicativo</a:t>
            </a:r>
            <a:endParaRPr lang="es-MX" sz="1000" dirty="0"/>
          </a:p>
        </p:txBody>
      </p:sp>
      <p:sp>
        <p:nvSpPr>
          <p:cNvPr id="7" name="Oval 6"/>
          <p:cNvSpPr/>
          <p:nvPr/>
        </p:nvSpPr>
        <p:spPr>
          <a:xfrm>
            <a:off x="3159201" y="1284212"/>
            <a:ext cx="1473200" cy="484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Gestión de roles de aplicativo</a:t>
            </a:r>
            <a:endParaRPr lang="es-MX" sz="1000" dirty="0"/>
          </a:p>
        </p:txBody>
      </p:sp>
      <p:sp>
        <p:nvSpPr>
          <p:cNvPr id="8" name="Oval 7"/>
          <p:cNvSpPr/>
          <p:nvPr/>
        </p:nvSpPr>
        <p:spPr>
          <a:xfrm>
            <a:off x="2976469" y="1936853"/>
            <a:ext cx="1473200" cy="484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Gestión de rutas de aplicativo</a:t>
            </a:r>
            <a:endParaRPr lang="es-MX" sz="1000" dirty="0"/>
          </a:p>
        </p:txBody>
      </p:sp>
      <p:sp>
        <p:nvSpPr>
          <p:cNvPr id="9" name="Oval 8"/>
          <p:cNvSpPr/>
          <p:nvPr/>
        </p:nvSpPr>
        <p:spPr>
          <a:xfrm>
            <a:off x="5295900" y="90117"/>
            <a:ext cx="990600" cy="36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Nuevo rol</a:t>
            </a:r>
            <a:endParaRPr lang="es-MX" sz="1000" dirty="0"/>
          </a:p>
        </p:txBody>
      </p:sp>
      <p:sp>
        <p:nvSpPr>
          <p:cNvPr id="10" name="Oval 9"/>
          <p:cNvSpPr/>
          <p:nvPr/>
        </p:nvSpPr>
        <p:spPr>
          <a:xfrm>
            <a:off x="6175144" y="398990"/>
            <a:ext cx="990600" cy="36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Editar rol</a:t>
            </a:r>
            <a:endParaRPr lang="es-MX" sz="1000" dirty="0"/>
          </a:p>
        </p:txBody>
      </p:sp>
      <p:sp>
        <p:nvSpPr>
          <p:cNvPr id="11" name="Oval 10"/>
          <p:cNvSpPr/>
          <p:nvPr/>
        </p:nvSpPr>
        <p:spPr>
          <a:xfrm>
            <a:off x="5592109" y="1188036"/>
            <a:ext cx="1701800" cy="391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Gestión de rutas no permitidas en rol</a:t>
            </a:r>
            <a:endParaRPr lang="es-MX" sz="1000" dirty="0"/>
          </a:p>
        </p:txBody>
      </p:sp>
      <p:sp>
        <p:nvSpPr>
          <p:cNvPr id="12" name="Oval 11"/>
          <p:cNvSpPr/>
          <p:nvPr/>
        </p:nvSpPr>
        <p:spPr>
          <a:xfrm>
            <a:off x="5562911" y="1728085"/>
            <a:ext cx="1701800" cy="391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Agregar nuevas rutas</a:t>
            </a:r>
            <a:endParaRPr lang="es-MX" sz="1000" dirty="0"/>
          </a:p>
        </p:txBody>
      </p:sp>
      <p:sp>
        <p:nvSpPr>
          <p:cNvPr id="13" name="Oval 12"/>
          <p:cNvSpPr/>
          <p:nvPr/>
        </p:nvSpPr>
        <p:spPr>
          <a:xfrm>
            <a:off x="5707124" y="2162087"/>
            <a:ext cx="1701800" cy="391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Eliminar rutas no permitidas</a:t>
            </a:r>
            <a:endParaRPr lang="es-MX" sz="1000" dirty="0"/>
          </a:p>
        </p:txBody>
      </p:sp>
      <p:sp>
        <p:nvSpPr>
          <p:cNvPr id="14" name="Oval 13"/>
          <p:cNvSpPr/>
          <p:nvPr/>
        </p:nvSpPr>
        <p:spPr>
          <a:xfrm>
            <a:off x="5562911" y="771920"/>
            <a:ext cx="1286933" cy="36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Eliminar rol</a:t>
            </a:r>
            <a:endParaRPr lang="es-MX" sz="1000" dirty="0"/>
          </a:p>
        </p:txBody>
      </p:sp>
      <p:cxnSp>
        <p:nvCxnSpPr>
          <p:cNvPr id="16" name="Straight Arrow Connector 15"/>
          <p:cNvCxnSpPr>
            <a:stCxn id="3" idx="2"/>
            <a:endCxn id="2" idx="0"/>
          </p:cNvCxnSpPr>
          <p:nvPr/>
        </p:nvCxnSpPr>
        <p:spPr>
          <a:xfrm flipH="1">
            <a:off x="831340" y="321396"/>
            <a:ext cx="923808" cy="63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1"/>
          </p:cNvCxnSpPr>
          <p:nvPr/>
        </p:nvCxnSpPr>
        <p:spPr>
          <a:xfrm flipH="1">
            <a:off x="1831525" y="733392"/>
            <a:ext cx="154344" cy="8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2168601" y="1182067"/>
            <a:ext cx="13154" cy="38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2" idx="0"/>
          </p:cNvCxnSpPr>
          <p:nvPr/>
        </p:nvCxnSpPr>
        <p:spPr>
          <a:xfrm flipH="1" flipV="1">
            <a:off x="831340" y="957956"/>
            <a:ext cx="855115" cy="79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6" idx="7"/>
          </p:cNvCxnSpPr>
          <p:nvPr/>
        </p:nvCxnSpPr>
        <p:spPr>
          <a:xfrm flipH="1">
            <a:off x="2531985" y="1526428"/>
            <a:ext cx="627216" cy="9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6" idx="6"/>
          </p:cNvCxnSpPr>
          <p:nvPr/>
        </p:nvCxnSpPr>
        <p:spPr>
          <a:xfrm flipH="1" flipV="1">
            <a:off x="2677055" y="1752194"/>
            <a:ext cx="299414" cy="42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7" idx="7"/>
          </p:cNvCxnSpPr>
          <p:nvPr/>
        </p:nvCxnSpPr>
        <p:spPr>
          <a:xfrm flipH="1">
            <a:off x="4416656" y="270835"/>
            <a:ext cx="879244" cy="10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7" idx="7"/>
          </p:cNvCxnSpPr>
          <p:nvPr/>
        </p:nvCxnSpPr>
        <p:spPr>
          <a:xfrm flipH="1">
            <a:off x="4416656" y="579708"/>
            <a:ext cx="1758488" cy="77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7" idx="7"/>
          </p:cNvCxnSpPr>
          <p:nvPr/>
        </p:nvCxnSpPr>
        <p:spPr>
          <a:xfrm flipH="1">
            <a:off x="4416656" y="952638"/>
            <a:ext cx="1146255" cy="40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7" idx="7"/>
          </p:cNvCxnSpPr>
          <p:nvPr/>
        </p:nvCxnSpPr>
        <p:spPr>
          <a:xfrm flipH="1" flipV="1">
            <a:off x="4416656" y="1355155"/>
            <a:ext cx="1175453" cy="2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8" idx="7"/>
          </p:cNvCxnSpPr>
          <p:nvPr/>
        </p:nvCxnSpPr>
        <p:spPr>
          <a:xfrm flipH="1">
            <a:off x="4233924" y="1923620"/>
            <a:ext cx="1328987" cy="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  <a:endCxn id="8" idx="7"/>
          </p:cNvCxnSpPr>
          <p:nvPr/>
        </p:nvCxnSpPr>
        <p:spPr>
          <a:xfrm flipH="1" flipV="1">
            <a:off x="4233924" y="2007796"/>
            <a:ext cx="1473200" cy="3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31211" y="2596089"/>
            <a:ext cx="1701800" cy="391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Gestión de roles no permitidas en ruta</a:t>
            </a:r>
            <a:endParaRPr lang="es-MX" sz="1000" dirty="0"/>
          </a:p>
        </p:txBody>
      </p:sp>
      <p:cxnSp>
        <p:nvCxnSpPr>
          <p:cNvPr id="51" name="Straight Arrow Connector 50"/>
          <p:cNvCxnSpPr>
            <a:stCxn id="49" idx="2"/>
            <a:endCxn id="8" idx="7"/>
          </p:cNvCxnSpPr>
          <p:nvPr/>
        </p:nvCxnSpPr>
        <p:spPr>
          <a:xfrm flipH="1" flipV="1">
            <a:off x="4233924" y="2007796"/>
            <a:ext cx="1697287" cy="78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3260" y="2637333"/>
            <a:ext cx="524497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SERVICIOS BACK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getAll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create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save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update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/{id}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getAll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create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save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update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</a:t>
            </a:r>
            <a:r>
              <a:rPr lang="es-MX" sz="1100" dirty="0" err="1" smtClean="0"/>
              <a:t>num</a:t>
            </a:r>
            <a:r>
              <a:rPr lang="es-MX" sz="1100" dirty="0" err="1" smtClean="0"/>
              <a:t>Rol</a:t>
            </a:r>
            <a:r>
              <a:rPr lang="es-MX" sz="1100" dirty="0" smtClean="0"/>
              <a:t>}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getAll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create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save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update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</a:t>
            </a:r>
            <a:r>
              <a:rPr lang="es-MX" sz="1100" dirty="0" err="1" smtClean="0"/>
              <a:t>numPath</a:t>
            </a:r>
            <a:r>
              <a:rPr lang="es-MX" sz="1100" dirty="0" smtClean="0"/>
              <a:t>}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pathRestrictions</a:t>
            </a:r>
            <a:r>
              <a:rPr lang="es-MX" sz="1100" dirty="0" smtClean="0"/>
              <a:t>/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pathRestrictions</a:t>
            </a:r>
            <a:r>
              <a:rPr lang="es-MX" sz="1100" dirty="0" smtClean="0"/>
              <a:t>/</a:t>
            </a:r>
            <a:r>
              <a:rPr lang="es-MX" sz="1100" dirty="0" err="1" smtClean="0"/>
              <a:t>getAll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pathRestrictions</a:t>
            </a:r>
            <a:r>
              <a:rPr lang="es-MX" sz="1100" dirty="0" smtClean="0"/>
              <a:t>/</a:t>
            </a:r>
            <a:r>
              <a:rPr lang="es-MX" sz="1100" dirty="0" err="1" smtClean="0"/>
              <a:t>save</a:t>
            </a:r>
            <a:r>
              <a:rPr lang="es-MX" sz="1100" dirty="0" smtClean="0"/>
              <a:t>/{</a:t>
            </a:r>
            <a:r>
              <a:rPr lang="es-MX" sz="1100" dirty="0" err="1" smtClean="0"/>
              <a:t>numRol</a:t>
            </a:r>
            <a:r>
              <a:rPr lang="es-MX" sz="1100" dirty="0" smtClean="0"/>
              <a:t>}/{</a:t>
            </a:r>
            <a:r>
              <a:rPr lang="es-MX" sz="1100" dirty="0" err="1" smtClean="0"/>
              <a:t>numPath</a:t>
            </a:r>
            <a:r>
              <a:rPr lang="es-MX" sz="1100" dirty="0" smtClean="0"/>
              <a:t>}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pathRestrictions</a:t>
            </a:r>
            <a:r>
              <a:rPr lang="es-MX" sz="1100" dirty="0" smtClean="0"/>
              <a:t>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</a:t>
            </a:r>
            <a:r>
              <a:rPr lang="es-MX" sz="1100" dirty="0" err="1" smtClean="0"/>
              <a:t>numRol</a:t>
            </a:r>
            <a:r>
              <a:rPr lang="es-MX" sz="1100" dirty="0" smtClean="0"/>
              <a:t>}/{</a:t>
            </a:r>
            <a:r>
              <a:rPr lang="es-MX" sz="1100" dirty="0" err="1" smtClean="0"/>
              <a:t>numPath</a:t>
            </a:r>
            <a:r>
              <a:rPr lang="es-MX" sz="1100" dirty="0" smtClean="0"/>
              <a:t>}</a:t>
            </a:r>
          </a:p>
          <a:p>
            <a:endParaRPr lang="es-MX" sz="1100" dirty="0" smtClean="0"/>
          </a:p>
          <a:p>
            <a:endParaRPr lang="es-MX" sz="1100" dirty="0" smtClean="0"/>
          </a:p>
          <a:p>
            <a:endParaRPr lang="es-MX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931211" y="3071335"/>
            <a:ext cx="524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CONTROLLERS FRONT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index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create</a:t>
            </a:r>
            <a:endParaRPr lang="es-MX" sz="1100" dirty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edit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/{id}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index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create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edit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/{id}/roles/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</a:t>
            </a:r>
            <a:r>
              <a:rPr lang="es-MX" sz="1100" dirty="0" err="1" smtClean="0"/>
              <a:t>num</a:t>
            </a:r>
            <a:r>
              <a:rPr lang="es-MX" sz="1100" dirty="0" err="1" smtClean="0"/>
              <a:t>Rol</a:t>
            </a:r>
            <a:r>
              <a:rPr lang="es-MX" sz="1100" dirty="0" smtClean="0"/>
              <a:t>}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index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create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edit</a:t>
            </a:r>
            <a:endParaRPr lang="es-MX" sz="1100" dirty="0" smtClean="0"/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paths</a:t>
            </a:r>
            <a:r>
              <a:rPr lang="es-MX" sz="1100" dirty="0" smtClean="0"/>
              <a:t>/</a:t>
            </a:r>
            <a:r>
              <a:rPr lang="es-MX" sz="1100" dirty="0" err="1" smtClean="0"/>
              <a:t>delete</a:t>
            </a:r>
            <a:r>
              <a:rPr lang="es-MX" sz="1100" dirty="0" smtClean="0"/>
              <a:t>/{</a:t>
            </a:r>
            <a:r>
              <a:rPr lang="es-MX" sz="1100" dirty="0" err="1" smtClean="0"/>
              <a:t>numPath</a:t>
            </a:r>
            <a:r>
              <a:rPr lang="es-MX" sz="1100" dirty="0" smtClean="0"/>
              <a:t>}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pathRestrictions</a:t>
            </a:r>
            <a:r>
              <a:rPr lang="es-MX" sz="1100" dirty="0" smtClean="0"/>
              <a:t>/</a:t>
            </a:r>
          </a:p>
          <a:p>
            <a:r>
              <a:rPr lang="es-MX" sz="1100" dirty="0" smtClean="0"/>
              <a:t>/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/{id}/</a:t>
            </a:r>
            <a:r>
              <a:rPr lang="es-MX" sz="1100" dirty="0" err="1" smtClean="0"/>
              <a:t>pathRestrictions</a:t>
            </a:r>
            <a:r>
              <a:rPr lang="es-MX" sz="1100" dirty="0" smtClean="0"/>
              <a:t>/</a:t>
            </a:r>
            <a:r>
              <a:rPr lang="es-MX" sz="1100" dirty="0" err="1" smtClean="0"/>
              <a:t>index</a:t>
            </a:r>
            <a:endParaRPr lang="es-MX" sz="1100" dirty="0" smtClean="0"/>
          </a:p>
          <a:p>
            <a:endParaRPr lang="es-MX" sz="1100" dirty="0" smtClean="0"/>
          </a:p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963670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Nuevo usuario</a:t>
            </a:r>
            <a:endParaRPr lang="es-MX" sz="20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1" name="Rectangle 50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Nuevo usuario</a:t>
            </a:r>
            <a:endParaRPr lang="es-MX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60600" y="2794002"/>
            <a:ext cx="665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usuario*: [________________]</a:t>
            </a:r>
          </a:p>
          <a:p>
            <a:r>
              <a:rPr lang="es-MX" dirty="0" smtClean="0"/>
              <a:t>Correo electrónico*: [________@_______]</a:t>
            </a:r>
          </a:p>
          <a:p>
            <a:r>
              <a:rPr lang="es-MX" dirty="0" smtClean="0"/>
              <a:t>Contraseña: [________________________]</a:t>
            </a:r>
          </a:p>
          <a:p>
            <a:r>
              <a:rPr lang="es-MX" dirty="0" smtClean="0"/>
              <a:t>Confirmar contraseña: [________________]</a:t>
            </a:r>
          </a:p>
          <a:p>
            <a:r>
              <a:rPr lang="es-MX" dirty="0" smtClean="0"/>
              <a:t>Pregunta para recuperar contraseña: [__________]</a:t>
            </a:r>
          </a:p>
          <a:p>
            <a:r>
              <a:rPr lang="es-MX" dirty="0" smtClean="0"/>
              <a:t>Respuesta para recuperar contraseña: [__________]</a:t>
            </a:r>
          </a:p>
          <a:p>
            <a:r>
              <a:rPr lang="es-MX" dirty="0" smtClean="0"/>
              <a:t>Aprobado: []</a:t>
            </a:r>
          </a:p>
          <a:p>
            <a:r>
              <a:rPr lang="es-MX" dirty="0" smtClean="0"/>
              <a:t>Bloqueado: []</a:t>
            </a:r>
          </a:p>
          <a:p>
            <a:r>
              <a:rPr lang="es-MX" dirty="0" smtClean="0"/>
              <a:t>Observaciones: []</a:t>
            </a:r>
            <a:endParaRPr lang="es-MX" dirty="0"/>
          </a:p>
        </p:txBody>
      </p:sp>
      <p:sp>
        <p:nvSpPr>
          <p:cNvPr id="61" name="Rectangle 60"/>
          <p:cNvSpPr/>
          <p:nvPr/>
        </p:nvSpPr>
        <p:spPr>
          <a:xfrm>
            <a:off x="3856965" y="5446835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Agregar</a:t>
            </a:r>
            <a:endParaRPr lang="es-MX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2273300" y="2430689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07399" y="5446835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usuarios</a:t>
            </a:r>
            <a:endParaRPr lang="es-MX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usuarios &gt; Nuevo </a:t>
            </a:r>
            <a:r>
              <a:rPr lang="es-MX" sz="1050" dirty="0" smtClean="0"/>
              <a:t>usuario</a:t>
            </a:r>
            <a:endParaRPr lang="es-MX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9127067" y="1684867"/>
            <a:ext cx="22436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se pudo realizar la petición: detalles de error …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 a validar antes de hacer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Nombre de usuario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Correo electrónico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- Contraseña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-NON-UNIQUE – nombre de usuario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-NON-UNIQUE – Correo electrónico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Coreo electrónico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La contraseña debe tener mínimo 6 caracteres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Las contraseñas no coinciden</a:t>
            </a:r>
          </a:p>
        </p:txBody>
      </p:sp>
    </p:spTree>
    <p:extLst>
      <p:ext uri="{BB962C8B-B14F-4D97-AF65-F5344CB8AC3E}">
        <p14:creationId xmlns:p14="http://schemas.microsoft.com/office/powerpoint/2010/main" val="329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Nuevo usuario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Detalles de usuario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18266" y="2429382"/>
            <a:ext cx="665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 de usuario: [XXXXXXXXXXXXXXXXX]</a:t>
            </a:r>
          </a:p>
          <a:p>
            <a:r>
              <a:rPr lang="es-MX" sz="1400" dirty="0" smtClean="0"/>
              <a:t>Correo electrónico: [XXXXXXXXX@XXXXXXX]</a:t>
            </a:r>
          </a:p>
          <a:p>
            <a:r>
              <a:rPr lang="es-MX" sz="1400" dirty="0" smtClean="0"/>
              <a:t>Pregunta para recuperar contraseña: [XXXXXXXXXXX]</a:t>
            </a:r>
          </a:p>
          <a:p>
            <a:r>
              <a:rPr lang="es-MX" sz="1400" dirty="0" smtClean="0"/>
              <a:t>Respuesta para recuperar contraseña: [XXXXXXXXXX]</a:t>
            </a:r>
          </a:p>
          <a:p>
            <a:r>
              <a:rPr lang="es-MX" sz="1400" dirty="0" smtClean="0"/>
              <a:t>Aprobado: [x]</a:t>
            </a:r>
          </a:p>
          <a:p>
            <a:r>
              <a:rPr lang="es-MX" sz="1400" dirty="0" smtClean="0"/>
              <a:t>Bloqueado: [x]</a:t>
            </a:r>
          </a:p>
          <a:p>
            <a:r>
              <a:rPr lang="es-MX" sz="1400" dirty="0" smtClean="0"/>
              <a:t>Observaciones: [</a:t>
            </a:r>
            <a:r>
              <a:rPr lang="es-MX" sz="1400" dirty="0" err="1" smtClean="0"/>
              <a:t>xxxxxxxxxxxxxxxxxxxxxxxxxxx</a:t>
            </a:r>
            <a:r>
              <a:rPr lang="es-MX" sz="1400" dirty="0" smtClean="0"/>
              <a:t>]</a:t>
            </a:r>
          </a:p>
          <a:p>
            <a:r>
              <a:rPr lang="es-MX" sz="1400" dirty="0" smtClean="0"/>
              <a:t>Intentos fallidos de contraseña: [0123]</a:t>
            </a:r>
          </a:p>
          <a:p>
            <a:r>
              <a:rPr lang="es-MX" sz="1400" dirty="0" smtClean="0"/>
              <a:t>Intentos fallidos de recuperación de contraseña: [0123]</a:t>
            </a:r>
            <a:endParaRPr lang="es-MX" sz="1400" dirty="0" smtClean="0"/>
          </a:p>
          <a:p>
            <a:r>
              <a:rPr lang="es-MX" sz="1400" dirty="0" smtClean="0"/>
              <a:t>Última actividad: 00/00/00 00:00:00 [GMT -6]</a:t>
            </a:r>
          </a:p>
          <a:p>
            <a:r>
              <a:rPr lang="es-MX" sz="1400" dirty="0" smtClean="0"/>
              <a:t>Último inicio de sesión: 00/00/00 00:00:00 [GMT -6]</a:t>
            </a:r>
          </a:p>
          <a:p>
            <a:r>
              <a:rPr lang="es-MX" sz="1400" dirty="0" smtClean="0"/>
              <a:t>Último cambio de contraseña: 00/00/00 00:00:00 [GMT -6]</a:t>
            </a:r>
          </a:p>
          <a:p>
            <a:r>
              <a:rPr lang="es-MX" sz="1400" dirty="0" smtClean="0"/>
              <a:t>Último bloqueo: 00/00/00 00:00:00 [GMT -6]</a:t>
            </a:r>
            <a:endParaRPr lang="es-MX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81767" y="2053974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1200" y="5765400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usuarios</a:t>
            </a:r>
            <a:endParaRPr lang="es-MX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usuarios &gt; Detalles de </a:t>
            </a:r>
            <a:r>
              <a:rPr lang="es-MX" sz="1050" dirty="0" smtClean="0"/>
              <a:t>usuario</a:t>
            </a:r>
            <a:endParaRPr lang="es-MX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127067" y="1684867"/>
            <a:ext cx="2243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 a validar antes de hacer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Nombre de usuario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Correo electrónico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- Contraseña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-NON-UNIQUE – nombre de usuario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-NON-UNIQUE – Correo electrónico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Coreo electrónico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La contraseña debe tener mínimo 6 caracteres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Las contraseñas no coinciden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Mostrar mensajes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al: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-Editar datos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-Crear una contraseña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-Gestionar roles correctamente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76912" y="5315675"/>
            <a:ext cx="641952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Eliminar</a:t>
            </a:r>
            <a:endParaRPr lang="es-MX" sz="1050" dirty="0"/>
          </a:p>
        </p:txBody>
      </p:sp>
      <p:sp>
        <p:nvSpPr>
          <p:cNvPr id="20" name="Rectangle 19"/>
          <p:cNvSpPr/>
          <p:nvPr/>
        </p:nvSpPr>
        <p:spPr>
          <a:xfrm>
            <a:off x="5891997" y="5316375"/>
            <a:ext cx="48914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Roles</a:t>
            </a:r>
            <a:endParaRPr lang="es-MX" sz="1050" dirty="0"/>
          </a:p>
        </p:txBody>
      </p:sp>
      <p:sp>
        <p:nvSpPr>
          <p:cNvPr id="21" name="Rectangle 20"/>
          <p:cNvSpPr/>
          <p:nvPr/>
        </p:nvSpPr>
        <p:spPr>
          <a:xfrm>
            <a:off x="4443081" y="5312781"/>
            <a:ext cx="557897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Editar</a:t>
            </a:r>
            <a:endParaRPr lang="es-MX" sz="1050" dirty="0"/>
          </a:p>
        </p:txBody>
      </p:sp>
      <p:sp>
        <p:nvSpPr>
          <p:cNvPr id="22" name="Rectangle 21"/>
          <p:cNvSpPr/>
          <p:nvPr/>
        </p:nvSpPr>
        <p:spPr>
          <a:xfrm>
            <a:off x="5003896" y="5311255"/>
            <a:ext cx="88810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Crear nueva contraseña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69100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Nuevo usuario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76401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Crear nueva contraseña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60600" y="2794002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Nueva contraseña: [______________________]</a:t>
            </a:r>
          </a:p>
          <a:p>
            <a:r>
              <a:rPr lang="es-MX" dirty="0" smtClean="0"/>
              <a:t>Confirmar contraseña: [___________________]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6965" y="5446835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Agregar</a:t>
            </a:r>
            <a:endParaRPr lang="es-MX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64832" y="2086248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7399" y="5446835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usuarios</a:t>
            </a:r>
            <a:endParaRPr lang="es-MX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usuarios &gt; </a:t>
            </a:r>
            <a:r>
              <a:rPr lang="es-MX" sz="1050" dirty="0" smtClean="0"/>
              <a:t>Detalles de usuario &gt; </a:t>
            </a:r>
            <a:r>
              <a:rPr lang="es-MX" sz="1050" dirty="0" smtClean="0"/>
              <a:t>Crear nueva contraseña</a:t>
            </a:r>
            <a:endParaRPr lang="es-MX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127067" y="1684867"/>
            <a:ext cx="22436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se pudo realizar la petición: detalles de error …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 a validar antes de hacer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Constraseña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La contraseña debe tener mínimo 6 caracteres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Las contraseñas no coinciden</a:t>
            </a: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7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Editar usuario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Editar usuario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31365" y="2449150"/>
            <a:ext cx="665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usuario*: [________________]</a:t>
            </a:r>
          </a:p>
          <a:p>
            <a:r>
              <a:rPr lang="es-MX" dirty="0" smtClean="0"/>
              <a:t>Correo electrónico*: [________@______]</a:t>
            </a:r>
          </a:p>
          <a:p>
            <a:r>
              <a:rPr lang="es-MX" dirty="0" smtClean="0"/>
              <a:t>Pregunta para recuperar contraseña: [__________]</a:t>
            </a:r>
          </a:p>
          <a:p>
            <a:r>
              <a:rPr lang="es-MX" dirty="0" smtClean="0"/>
              <a:t>Respuesta para recuperar contraseña: [__________]</a:t>
            </a:r>
          </a:p>
          <a:p>
            <a:r>
              <a:rPr lang="es-MX" dirty="0" smtClean="0"/>
              <a:t>Aprobado: []</a:t>
            </a:r>
          </a:p>
          <a:p>
            <a:r>
              <a:rPr lang="es-MX" dirty="0" smtClean="0"/>
              <a:t>Bloqueado: []</a:t>
            </a:r>
          </a:p>
          <a:p>
            <a:r>
              <a:rPr lang="es-MX" dirty="0" smtClean="0"/>
              <a:t>Observaciones: []</a:t>
            </a:r>
          </a:p>
          <a:p>
            <a:r>
              <a:rPr lang="es-MX" dirty="0" smtClean="0"/>
              <a:t>Intentos fallidos de contraseña: [0123]</a:t>
            </a:r>
          </a:p>
          <a:p>
            <a:r>
              <a:rPr lang="es-MX" dirty="0" smtClean="0"/>
              <a:t>Intentos fallidos de recuperación de contraseña: [0123]</a:t>
            </a:r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3856965" y="5446835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Agregar</a:t>
            </a:r>
            <a:endParaRPr lang="es-MX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52134" y="2030973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7399" y="5446835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usuarios</a:t>
            </a:r>
            <a:endParaRPr lang="es-MX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usuarios</a:t>
            </a:r>
            <a:r>
              <a:rPr lang="es-MX" sz="1050" dirty="0" smtClean="0"/>
              <a:t> &gt; Detalles de usuario </a:t>
            </a:r>
            <a:r>
              <a:rPr lang="es-MX" sz="1050" dirty="0" smtClean="0"/>
              <a:t> &gt; Editar </a:t>
            </a:r>
            <a:r>
              <a:rPr lang="es-MX" sz="1050" dirty="0" smtClean="0"/>
              <a:t>usuario</a:t>
            </a:r>
            <a:endParaRPr lang="es-MX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127067" y="1684867"/>
            <a:ext cx="2243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se pudo realizar la petición: detalles de error …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 a validar antes de hacer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Nombre de usuario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Correo electrónico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-NON-UNIQUE – nombre de usuario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-NON-UNIQUE – Correo electrónico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-NON-VALID – Coreo electrónico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“Flujo alterno”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-Si es usuario 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admnistrador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no se mostrará nada editable y aparecerá un mensaje indicando esto.</a:t>
            </a: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74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93335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Roles del usuario “{nombre de usuario}”</a:t>
            </a:r>
            <a:endParaRPr lang="es-MX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usuarios </a:t>
            </a:r>
            <a:r>
              <a:rPr lang="es-MX" sz="1050" dirty="0" smtClean="0"/>
              <a:t>&gt; Detalles de usuario </a:t>
            </a:r>
            <a:r>
              <a:rPr lang="es-MX" sz="1050" dirty="0" smtClean="0"/>
              <a:t>&gt; Gestión de roles de usuarios</a:t>
            </a:r>
            <a:endParaRPr lang="es-MX" sz="105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97525" y="3088404"/>
            <a:ext cx="1168404" cy="166123"/>
            <a:chOff x="2069301" y="5617883"/>
            <a:chExt cx="1168404" cy="166123"/>
          </a:xfrm>
        </p:grpSpPr>
        <p:sp>
          <p:nvSpPr>
            <p:cNvPr id="13" name="Rectangle 12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4531" y="3264658"/>
            <a:ext cx="5926669" cy="1596834"/>
            <a:chOff x="2260598" y="2593698"/>
            <a:chExt cx="5926669" cy="1596834"/>
          </a:xfrm>
        </p:grpSpPr>
        <p:sp>
          <p:nvSpPr>
            <p:cNvPr id="18" name="Rectangle 17"/>
            <p:cNvSpPr/>
            <p:nvPr/>
          </p:nvSpPr>
          <p:spPr>
            <a:xfrm>
              <a:off x="2260600" y="2593698"/>
              <a:ext cx="5926667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[x] XXXXX</a:t>
              </a:r>
              <a:endParaRPr lang="es-MX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0600" y="2992899"/>
              <a:ext cx="5926667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[] </a:t>
              </a:r>
              <a:r>
                <a:rPr lang="es-MX" dirty="0" smtClean="0"/>
                <a:t>YYYYYY</a:t>
              </a:r>
              <a:endParaRPr lang="es-MX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60599" y="3392100"/>
              <a:ext cx="5926668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[x] ZZZZZZ</a:t>
              </a:r>
              <a:endParaRPr lang="es-MX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60598" y="3792148"/>
              <a:ext cx="5926669" cy="398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…</a:t>
              </a:r>
              <a:endParaRPr lang="es-MX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05192" y="4875915"/>
            <a:ext cx="1168404" cy="166123"/>
            <a:chOff x="2069301" y="5617883"/>
            <a:chExt cx="1168404" cy="166123"/>
          </a:xfrm>
        </p:grpSpPr>
        <p:sp>
          <p:nvSpPr>
            <p:cNvPr id="23" name="Rectangle 22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6" name="Down Arrow 25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2281767" y="2093928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27067" y="1684867"/>
            <a:ext cx="22436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“Flujo alterno”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-Si es usuario 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admnistrador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no se mostrará nada editable y aparecerá un mensaje indicando esto.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(Idea de implementación: meter una “tabla hash”? en donde se vayan metiendo los elementos que hayan sido modificados)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90731" y="5261510"/>
            <a:ext cx="1943100" cy="22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 cambios</a:t>
            </a:r>
            <a:endParaRPr lang="es-MX" sz="1400" dirty="0"/>
          </a:p>
        </p:txBody>
      </p:sp>
      <p:sp>
        <p:nvSpPr>
          <p:cNvPr id="30" name="Rectangle 29"/>
          <p:cNvSpPr/>
          <p:nvPr/>
        </p:nvSpPr>
        <p:spPr>
          <a:xfrm>
            <a:off x="5292065" y="5269977"/>
            <a:ext cx="2455332" cy="2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detalles del usuario</a:t>
            </a:r>
            <a:endParaRPr lang="es-MX" sz="1400" dirty="0"/>
          </a:p>
        </p:txBody>
      </p:sp>
      <p:sp>
        <p:nvSpPr>
          <p:cNvPr id="31" name="Rectangle 30"/>
          <p:cNvSpPr/>
          <p:nvPr/>
        </p:nvSpPr>
        <p:spPr>
          <a:xfrm>
            <a:off x="3090731" y="2688811"/>
            <a:ext cx="194310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 cambios</a:t>
            </a:r>
            <a:endParaRPr lang="es-MX" sz="1400" dirty="0"/>
          </a:p>
        </p:txBody>
      </p:sp>
      <p:sp>
        <p:nvSpPr>
          <p:cNvPr id="32" name="Rectangle 31"/>
          <p:cNvSpPr/>
          <p:nvPr/>
        </p:nvSpPr>
        <p:spPr>
          <a:xfrm>
            <a:off x="5292065" y="2688811"/>
            <a:ext cx="2455332" cy="26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detalles del usuario</a:t>
            </a:r>
            <a:endParaRPr lang="es-MX" sz="14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4" name="Rectangle 33"/>
          <p:cNvSpPr/>
          <p:nvPr/>
        </p:nvSpPr>
        <p:spPr>
          <a:xfrm>
            <a:off x="2277536" y="2442770"/>
            <a:ext cx="6667497" cy="25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Combo box con listado de aplicativos activos alfabéticamente </a:t>
            </a:r>
            <a:r>
              <a:rPr lang="es-MX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>
              <a:rPr lang="es-MX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MX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1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Eliminar usuario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Eliminar usuario “{{nombre de usuario}}”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35201" y="2447676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¿Esta seguro de eliminar al usuario {{nombre de usuario}}?. El borrar al usuario eliminará todos sus roles asociados.</a:t>
            </a:r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3742268" y="3943050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</a:t>
            </a:r>
            <a:endParaRPr lang="es-MX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81767" y="2017725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Error en conexión al </a:t>
            </a:r>
            <a:r>
              <a:rPr lang="es-MX" dirty="0" err="1" smtClean="0">
                <a:solidFill>
                  <a:srgbClr val="C00000"/>
                </a:solidFill>
              </a:rPr>
              <a:t>backend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0667" y="3943050"/>
            <a:ext cx="2717799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detalles de usuario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usuarios &gt; Detalles de usuario &gt; Eliminar usuario</a:t>
            </a:r>
            <a:endParaRPr lang="es-MX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127067" y="1684867"/>
            <a:ext cx="224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 podrá eliminar al usuario administrador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4" name="Rectangle 3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Gestión de aplicativos</a:t>
            </a:r>
            <a:endParaRPr lang="es-MX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281766" y="2218064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 DE ERROR}}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27067" y="1684867"/>
            <a:ext cx="2243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mensajes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-Aplicativo eliminado correctamente.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-Aplicativo agregado correctamente.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61737" y="2828892"/>
            <a:ext cx="584202" cy="16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/>
              <a:t>AZ</a:t>
            </a:r>
            <a:endParaRPr lang="es-MX" sz="1400" dirty="0"/>
          </a:p>
        </p:txBody>
      </p:sp>
      <p:sp>
        <p:nvSpPr>
          <p:cNvPr id="15" name="Down Arrow 14"/>
          <p:cNvSpPr/>
          <p:nvPr/>
        </p:nvSpPr>
        <p:spPr>
          <a:xfrm>
            <a:off x="3209270" y="2838377"/>
            <a:ext cx="118533" cy="1185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2277535" y="2828892"/>
            <a:ext cx="584202" cy="16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/>
              <a:t>AZ</a:t>
            </a:r>
            <a:endParaRPr lang="es-MX" sz="1400" dirty="0"/>
          </a:p>
        </p:txBody>
      </p:sp>
      <p:sp>
        <p:nvSpPr>
          <p:cNvPr id="17" name="Down Arrow 16"/>
          <p:cNvSpPr/>
          <p:nvPr/>
        </p:nvSpPr>
        <p:spPr>
          <a:xfrm flipV="1">
            <a:off x="2625068" y="2823629"/>
            <a:ext cx="118533" cy="13328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2277535" y="2999237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Consola de usuarios</a:t>
            </a:r>
            <a:endParaRPr lang="es-MX" dirty="0"/>
          </a:p>
        </p:txBody>
      </p:sp>
      <p:sp>
        <p:nvSpPr>
          <p:cNvPr id="20" name="Rectangle 19"/>
          <p:cNvSpPr/>
          <p:nvPr/>
        </p:nvSpPr>
        <p:spPr>
          <a:xfrm>
            <a:off x="2277535" y="3547692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Credencialización</a:t>
            </a:r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2277535" y="4096147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Documentos</a:t>
            </a:r>
            <a:endParaRPr lang="es-MX" dirty="0"/>
          </a:p>
        </p:txBody>
      </p:sp>
      <p:sp>
        <p:nvSpPr>
          <p:cNvPr id="22" name="Rectangle 21"/>
          <p:cNvSpPr/>
          <p:nvPr/>
        </p:nvSpPr>
        <p:spPr>
          <a:xfrm>
            <a:off x="2277535" y="4644602"/>
            <a:ext cx="6650566" cy="5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Registro</a:t>
            </a:r>
            <a:endParaRPr lang="es-MX" dirty="0"/>
          </a:p>
        </p:txBody>
      </p:sp>
      <p:sp>
        <p:nvSpPr>
          <p:cNvPr id="26" name="Rectangle 25"/>
          <p:cNvSpPr/>
          <p:nvPr/>
        </p:nvSpPr>
        <p:spPr>
          <a:xfrm>
            <a:off x="3445939" y="2832095"/>
            <a:ext cx="1275028" cy="16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/>
              <a:t>Agregar nueva</a:t>
            </a:r>
            <a:endParaRPr lang="es-MX" sz="1400" dirty="0"/>
          </a:p>
        </p:txBody>
      </p:sp>
      <p:sp>
        <p:nvSpPr>
          <p:cNvPr id="31" name="Rectangle 30"/>
          <p:cNvSpPr/>
          <p:nvPr/>
        </p:nvSpPr>
        <p:spPr>
          <a:xfrm>
            <a:off x="7948282" y="3693755"/>
            <a:ext cx="82167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Eliminar</a:t>
            </a:r>
            <a:endParaRPr lang="es-MX" sz="1400" dirty="0"/>
          </a:p>
        </p:txBody>
      </p:sp>
      <p:sp>
        <p:nvSpPr>
          <p:cNvPr id="32" name="Rectangle 31"/>
          <p:cNvSpPr/>
          <p:nvPr/>
        </p:nvSpPr>
        <p:spPr>
          <a:xfrm>
            <a:off x="6642103" y="3695604"/>
            <a:ext cx="639229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Roles</a:t>
            </a:r>
            <a:endParaRPr lang="es-MX" sz="1400" dirty="0"/>
          </a:p>
        </p:txBody>
      </p:sp>
      <p:sp>
        <p:nvSpPr>
          <p:cNvPr id="33" name="Rectangle 32"/>
          <p:cNvSpPr/>
          <p:nvPr/>
        </p:nvSpPr>
        <p:spPr>
          <a:xfrm>
            <a:off x="7281332" y="3695604"/>
            <a:ext cx="626534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Rutas</a:t>
            </a:r>
            <a:endParaRPr lang="es-MX" sz="1400" dirty="0"/>
          </a:p>
        </p:txBody>
      </p:sp>
      <p:sp>
        <p:nvSpPr>
          <p:cNvPr id="34" name="Rectangle 33"/>
          <p:cNvSpPr/>
          <p:nvPr/>
        </p:nvSpPr>
        <p:spPr>
          <a:xfrm>
            <a:off x="5016099" y="3695604"/>
            <a:ext cx="770866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Detalle</a:t>
            </a:r>
            <a:endParaRPr lang="es-MX" sz="1400" dirty="0"/>
          </a:p>
        </p:txBody>
      </p:sp>
      <p:sp>
        <p:nvSpPr>
          <p:cNvPr id="35" name="Rectangle 34"/>
          <p:cNvSpPr/>
          <p:nvPr/>
        </p:nvSpPr>
        <p:spPr>
          <a:xfrm>
            <a:off x="7948282" y="4242210"/>
            <a:ext cx="82167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Eliminar</a:t>
            </a:r>
            <a:endParaRPr lang="es-MX" sz="1400" dirty="0"/>
          </a:p>
        </p:txBody>
      </p:sp>
      <p:sp>
        <p:nvSpPr>
          <p:cNvPr id="36" name="Rectangle 35"/>
          <p:cNvSpPr/>
          <p:nvPr/>
        </p:nvSpPr>
        <p:spPr>
          <a:xfrm>
            <a:off x="6642103" y="4244059"/>
            <a:ext cx="639229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Roles</a:t>
            </a:r>
            <a:endParaRPr lang="es-MX" sz="1400" dirty="0"/>
          </a:p>
        </p:txBody>
      </p:sp>
      <p:sp>
        <p:nvSpPr>
          <p:cNvPr id="37" name="Rectangle 36"/>
          <p:cNvSpPr/>
          <p:nvPr/>
        </p:nvSpPr>
        <p:spPr>
          <a:xfrm>
            <a:off x="7281332" y="4244059"/>
            <a:ext cx="626534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Rutas</a:t>
            </a:r>
            <a:endParaRPr lang="es-MX" sz="1400" dirty="0"/>
          </a:p>
        </p:txBody>
      </p:sp>
      <p:sp>
        <p:nvSpPr>
          <p:cNvPr id="39" name="Rectangle 38"/>
          <p:cNvSpPr/>
          <p:nvPr/>
        </p:nvSpPr>
        <p:spPr>
          <a:xfrm>
            <a:off x="7948282" y="4803605"/>
            <a:ext cx="82167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Eliminar</a:t>
            </a:r>
            <a:endParaRPr lang="es-MX" sz="1400" dirty="0"/>
          </a:p>
        </p:txBody>
      </p:sp>
      <p:sp>
        <p:nvSpPr>
          <p:cNvPr id="40" name="Rectangle 39"/>
          <p:cNvSpPr/>
          <p:nvPr/>
        </p:nvSpPr>
        <p:spPr>
          <a:xfrm>
            <a:off x="6642103" y="4805454"/>
            <a:ext cx="639229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Roles</a:t>
            </a:r>
            <a:endParaRPr lang="es-MX" sz="1400" dirty="0"/>
          </a:p>
        </p:txBody>
      </p:sp>
      <p:sp>
        <p:nvSpPr>
          <p:cNvPr id="41" name="Rectangle 40"/>
          <p:cNvSpPr/>
          <p:nvPr/>
        </p:nvSpPr>
        <p:spPr>
          <a:xfrm>
            <a:off x="7281332" y="4805454"/>
            <a:ext cx="626534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Rutas</a:t>
            </a:r>
            <a:endParaRPr lang="es-MX" sz="1400" dirty="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Gestión de aplicativo</a:t>
            </a:r>
            <a:endParaRPr lang="es-MX" sz="20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281767" y="1919792"/>
            <a:ext cx="6663266" cy="279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Se ha agregado el aplicativo “{nombre}” con el UUID “{</a:t>
            </a:r>
            <a:r>
              <a:rPr lang="es-MX" dirty="0" err="1" smtClean="0">
                <a:solidFill>
                  <a:schemeClr val="accent6">
                    <a:lumMod val="50000"/>
                  </a:schemeClr>
                </a:solidFill>
              </a:rPr>
              <a:t>uuid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}”</a:t>
            </a:r>
            <a:endParaRPr 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</a:t>
            </a:r>
            <a:endParaRPr lang="es-MX" sz="1050" dirty="0"/>
          </a:p>
        </p:txBody>
      </p:sp>
      <p:sp>
        <p:nvSpPr>
          <p:cNvPr id="49" name="Rectangle 48"/>
          <p:cNvSpPr/>
          <p:nvPr/>
        </p:nvSpPr>
        <p:spPr>
          <a:xfrm>
            <a:off x="5827381" y="3687650"/>
            <a:ext cx="770866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Editar</a:t>
            </a:r>
            <a:endParaRPr lang="es-MX" sz="1400" dirty="0"/>
          </a:p>
        </p:txBody>
      </p:sp>
      <p:sp>
        <p:nvSpPr>
          <p:cNvPr id="50" name="Rectangle 49"/>
          <p:cNvSpPr/>
          <p:nvPr/>
        </p:nvSpPr>
        <p:spPr>
          <a:xfrm>
            <a:off x="5016099" y="4244059"/>
            <a:ext cx="770866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Detalle</a:t>
            </a:r>
            <a:endParaRPr lang="es-MX" sz="1400" dirty="0"/>
          </a:p>
        </p:txBody>
      </p:sp>
      <p:sp>
        <p:nvSpPr>
          <p:cNvPr id="51" name="Rectangle 50"/>
          <p:cNvSpPr/>
          <p:nvPr/>
        </p:nvSpPr>
        <p:spPr>
          <a:xfrm>
            <a:off x="5827381" y="4236105"/>
            <a:ext cx="770866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Editar</a:t>
            </a:r>
            <a:endParaRPr lang="es-MX" sz="1400" dirty="0"/>
          </a:p>
        </p:txBody>
      </p:sp>
      <p:sp>
        <p:nvSpPr>
          <p:cNvPr id="52" name="Rectangle 51"/>
          <p:cNvSpPr/>
          <p:nvPr/>
        </p:nvSpPr>
        <p:spPr>
          <a:xfrm>
            <a:off x="5016099" y="4811559"/>
            <a:ext cx="770866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Detalle</a:t>
            </a:r>
            <a:endParaRPr lang="es-MX" sz="1400" dirty="0"/>
          </a:p>
        </p:txBody>
      </p:sp>
      <p:sp>
        <p:nvSpPr>
          <p:cNvPr id="53" name="Rectangle 52"/>
          <p:cNvSpPr/>
          <p:nvPr/>
        </p:nvSpPr>
        <p:spPr>
          <a:xfrm>
            <a:off x="5827381" y="4803605"/>
            <a:ext cx="770866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Editar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71362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Nuevo aplicativo</a:t>
            </a:r>
            <a:endParaRPr lang="es-MX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4" name="Rectangle 3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Nuevo aplicativo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60600" y="2794002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 [_______________________________________________]</a:t>
            </a:r>
          </a:p>
          <a:p>
            <a:r>
              <a:rPr lang="es-MX" dirty="0" smtClean="0"/>
              <a:t>Activo:</a:t>
            </a:r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3209266" y="3139257"/>
            <a:ext cx="20320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3856568" y="3728101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Agregar</a:t>
            </a:r>
            <a:endParaRPr lang="es-MX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269067" y="2138856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Inserte nombre de aplicativo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73300" y="2430689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Error en conexión al </a:t>
            </a:r>
            <a:r>
              <a:rPr lang="es-MX" dirty="0" err="1" smtClean="0">
                <a:solidFill>
                  <a:srgbClr val="C00000"/>
                </a:solidFill>
              </a:rPr>
              <a:t>backend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07002" y="3728101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aplicativos</a:t>
            </a:r>
            <a:endParaRPr lang="es-MX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Nuevo aplicativo</a:t>
            </a:r>
            <a:endParaRPr lang="es-MX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127067" y="1684867"/>
            <a:ext cx="2243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correctamente.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-BLANK – Nombre de aplicativo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puedes crear un aplicativo con nombre “Consola de usuarios”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1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9234" y="1024474"/>
            <a:ext cx="10922001" cy="5626097"/>
            <a:chOff x="647701" y="1024474"/>
            <a:chExt cx="10922001" cy="5626097"/>
          </a:xfrm>
        </p:grpSpPr>
        <p:sp>
          <p:nvSpPr>
            <p:cNvPr id="4" name="Rectangle 3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Detalles de aplicativo</a:t>
            </a:r>
            <a:endParaRPr lang="es-MX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72759" y="2138856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 [</a:t>
            </a:r>
            <a:r>
              <a:rPr lang="es-MX" dirty="0" err="1" smtClean="0"/>
              <a:t>xxxxxx</a:t>
            </a:r>
            <a:r>
              <a:rPr lang="es-MX" dirty="0" smtClean="0"/>
              <a:t>]</a:t>
            </a:r>
          </a:p>
          <a:p>
            <a:r>
              <a:rPr lang="es-MX" dirty="0" smtClean="0"/>
              <a:t>UUID: [xxx-xxx-xx-xx]</a:t>
            </a:r>
          </a:p>
          <a:p>
            <a:r>
              <a:rPr lang="es-MX" dirty="0" smtClean="0"/>
              <a:t>Activo: [x]</a:t>
            </a:r>
            <a:endParaRPr lang="es-MX" dirty="0"/>
          </a:p>
        </p:txBody>
      </p:sp>
      <p:sp>
        <p:nvSpPr>
          <p:cNvPr id="13" name="TextBox 12"/>
          <p:cNvSpPr txBox="1"/>
          <p:nvPr/>
        </p:nvSpPr>
        <p:spPr>
          <a:xfrm>
            <a:off x="2172759" y="3242395"/>
            <a:ext cx="344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Roles</a:t>
            </a:r>
            <a:endParaRPr lang="es-MX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86411" y="3242395"/>
            <a:ext cx="344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Rutas</a:t>
            </a:r>
            <a:endParaRPr lang="es-MX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2252133" y="4097415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XXX</a:t>
            </a:r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2252133" y="4496616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YYY</a:t>
            </a:r>
            <a:endParaRPr lang="es-MX" dirty="0"/>
          </a:p>
        </p:txBody>
      </p:sp>
      <p:sp>
        <p:nvSpPr>
          <p:cNvPr id="17" name="Rectangle 16"/>
          <p:cNvSpPr/>
          <p:nvPr/>
        </p:nvSpPr>
        <p:spPr>
          <a:xfrm>
            <a:off x="2252132" y="4895817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ZZZ</a:t>
            </a:r>
            <a:endParaRPr lang="es-MX" dirty="0"/>
          </a:p>
        </p:txBody>
      </p:sp>
      <p:sp>
        <p:nvSpPr>
          <p:cNvPr id="18" name="Rectangle 17"/>
          <p:cNvSpPr/>
          <p:nvPr/>
        </p:nvSpPr>
        <p:spPr>
          <a:xfrm>
            <a:off x="5684308" y="4083820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/A/B/C</a:t>
            </a:r>
            <a:endParaRPr lang="es-MX" dirty="0"/>
          </a:p>
        </p:txBody>
      </p:sp>
      <p:sp>
        <p:nvSpPr>
          <p:cNvPr id="19" name="Rectangle 18"/>
          <p:cNvSpPr/>
          <p:nvPr/>
        </p:nvSpPr>
        <p:spPr>
          <a:xfrm>
            <a:off x="5684308" y="4483021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/A/B/C/X</a:t>
            </a:r>
            <a:endParaRPr lang="es-MX" dirty="0"/>
          </a:p>
        </p:txBody>
      </p:sp>
      <p:sp>
        <p:nvSpPr>
          <p:cNvPr id="20" name="Rectangle 19"/>
          <p:cNvSpPr/>
          <p:nvPr/>
        </p:nvSpPr>
        <p:spPr>
          <a:xfrm>
            <a:off x="5684307" y="4882222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/A/B/C/Y</a:t>
            </a:r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4394598" y="4177113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22" name="Rectangle 21"/>
          <p:cNvSpPr/>
          <p:nvPr/>
        </p:nvSpPr>
        <p:spPr>
          <a:xfrm>
            <a:off x="3676649" y="4177113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Rutas no permitidas</a:t>
            </a:r>
            <a:endParaRPr lang="es-MX" sz="800" dirty="0"/>
          </a:p>
        </p:txBody>
      </p:sp>
      <p:sp>
        <p:nvSpPr>
          <p:cNvPr id="23" name="Rectangle 22"/>
          <p:cNvSpPr/>
          <p:nvPr/>
        </p:nvSpPr>
        <p:spPr>
          <a:xfrm>
            <a:off x="4394598" y="4560197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24" name="Rectangle 23"/>
          <p:cNvSpPr/>
          <p:nvPr/>
        </p:nvSpPr>
        <p:spPr>
          <a:xfrm>
            <a:off x="3676649" y="4560197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Rutas no permitidas</a:t>
            </a:r>
            <a:endParaRPr lang="es-MX" sz="800" dirty="0"/>
          </a:p>
        </p:txBody>
      </p:sp>
      <p:sp>
        <p:nvSpPr>
          <p:cNvPr id="25" name="Rectangle 24"/>
          <p:cNvSpPr/>
          <p:nvPr/>
        </p:nvSpPr>
        <p:spPr>
          <a:xfrm>
            <a:off x="4390570" y="4958581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26" name="Rectangle 25"/>
          <p:cNvSpPr/>
          <p:nvPr/>
        </p:nvSpPr>
        <p:spPr>
          <a:xfrm>
            <a:off x="3672621" y="4958581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Rutas no permitidas</a:t>
            </a:r>
            <a:endParaRPr lang="es-MX" sz="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52132" y="3916028"/>
            <a:ext cx="2443432" cy="167141"/>
            <a:chOff x="2069301" y="5617882"/>
            <a:chExt cx="2443432" cy="167141"/>
          </a:xfrm>
        </p:grpSpPr>
        <p:sp>
          <p:nvSpPr>
            <p:cNvPr id="27" name="Rectangle 26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30" name="Down Arrow 29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Agregar nueva</a:t>
              </a:r>
              <a:endParaRPr lang="es-MX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77300" y="3907565"/>
            <a:ext cx="2443432" cy="167141"/>
            <a:chOff x="2069301" y="5617882"/>
            <a:chExt cx="2443432" cy="167141"/>
          </a:xfrm>
        </p:grpSpPr>
        <p:sp>
          <p:nvSpPr>
            <p:cNvPr id="34" name="Rectangle 33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37" name="Down Arrow 36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Agregar nueva</a:t>
              </a:r>
              <a:endParaRPr lang="es-MX" sz="14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252132" y="3580949"/>
            <a:ext cx="2815167" cy="25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Buscar rol</a:t>
            </a:r>
            <a:endParaRPr lang="es-MX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77300" y="3580949"/>
            <a:ext cx="2815167" cy="25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Buscar ruta</a:t>
            </a:r>
            <a:endParaRPr lang="es-MX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52132" y="5295835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42" name="Rectangle 41"/>
          <p:cNvSpPr/>
          <p:nvPr/>
        </p:nvSpPr>
        <p:spPr>
          <a:xfrm>
            <a:off x="5684306" y="5282270"/>
            <a:ext cx="281516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…</a:t>
            </a:r>
            <a:endParaRPr lang="es-MX" dirty="0"/>
          </a:p>
        </p:txBody>
      </p:sp>
      <p:grpSp>
        <p:nvGrpSpPr>
          <p:cNvPr id="43" name="Group 42"/>
          <p:cNvGrpSpPr/>
          <p:nvPr/>
        </p:nvGrpSpPr>
        <p:grpSpPr>
          <a:xfrm>
            <a:off x="2252132" y="5705302"/>
            <a:ext cx="2443432" cy="167141"/>
            <a:chOff x="2069301" y="5617882"/>
            <a:chExt cx="2443432" cy="167141"/>
          </a:xfrm>
        </p:grpSpPr>
        <p:sp>
          <p:nvSpPr>
            <p:cNvPr id="44" name="Rectangle 43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47" name="Down Arrow 46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Agregar nueva</a:t>
              </a:r>
              <a:endParaRPr lang="es-MX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84967" y="5695076"/>
            <a:ext cx="2443432" cy="167141"/>
            <a:chOff x="2069301" y="5617882"/>
            <a:chExt cx="2443432" cy="167141"/>
          </a:xfrm>
        </p:grpSpPr>
        <p:sp>
          <p:nvSpPr>
            <p:cNvPr id="50" name="Rectangle 49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53" name="Down Arrow 52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Agregar nueva</a:t>
              </a:r>
              <a:endParaRPr lang="es-MX" sz="14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843246" y="4162357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57" name="Rectangle 56"/>
          <p:cNvSpPr/>
          <p:nvPr/>
        </p:nvSpPr>
        <p:spPr>
          <a:xfrm>
            <a:off x="7843246" y="4529249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59" name="Rectangle 58"/>
          <p:cNvSpPr/>
          <p:nvPr/>
        </p:nvSpPr>
        <p:spPr>
          <a:xfrm>
            <a:off x="7843246" y="4949637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Detalles de aplicativo</a:t>
            </a:r>
            <a:endParaRPr lang="es-MX" sz="20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2255305" y="1922006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Error en conexión al </a:t>
            </a:r>
            <a:r>
              <a:rPr lang="es-MX" dirty="0" err="1" smtClean="0">
                <a:solidFill>
                  <a:srgbClr val="C00000"/>
                </a:solidFill>
              </a:rPr>
              <a:t>backend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17649" y="4171249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Editar</a:t>
            </a:r>
            <a:endParaRPr lang="es-MX" sz="800" dirty="0"/>
          </a:p>
        </p:txBody>
      </p:sp>
      <p:sp>
        <p:nvSpPr>
          <p:cNvPr id="65" name="Rectangle 64"/>
          <p:cNvSpPr/>
          <p:nvPr/>
        </p:nvSpPr>
        <p:spPr>
          <a:xfrm>
            <a:off x="3117649" y="4538141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Editar</a:t>
            </a:r>
            <a:endParaRPr lang="es-MX" sz="800" dirty="0"/>
          </a:p>
        </p:txBody>
      </p:sp>
      <p:sp>
        <p:nvSpPr>
          <p:cNvPr id="66" name="Rectangle 65"/>
          <p:cNvSpPr/>
          <p:nvPr/>
        </p:nvSpPr>
        <p:spPr>
          <a:xfrm>
            <a:off x="3117649" y="4958529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Editar</a:t>
            </a:r>
            <a:endParaRPr lang="es-MX" sz="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Detalles de aplicativo</a:t>
            </a:r>
            <a:endParaRPr lang="es-MX" sz="1050" dirty="0"/>
          </a:p>
        </p:txBody>
      </p:sp>
      <p:sp>
        <p:nvSpPr>
          <p:cNvPr id="68" name="Rectangle 67"/>
          <p:cNvSpPr/>
          <p:nvPr/>
        </p:nvSpPr>
        <p:spPr>
          <a:xfrm>
            <a:off x="7121413" y="4162782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Roles no permitidos</a:t>
            </a:r>
            <a:endParaRPr lang="es-MX" sz="800" dirty="0"/>
          </a:p>
        </p:txBody>
      </p:sp>
      <p:sp>
        <p:nvSpPr>
          <p:cNvPr id="69" name="Rectangle 68"/>
          <p:cNvSpPr/>
          <p:nvPr/>
        </p:nvSpPr>
        <p:spPr>
          <a:xfrm>
            <a:off x="7121413" y="4537399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Roles</a:t>
            </a:r>
            <a:r>
              <a:rPr lang="es-MX" sz="800" dirty="0" smtClean="0"/>
              <a:t> no permitidos</a:t>
            </a:r>
            <a:endParaRPr lang="es-MX" sz="800" dirty="0"/>
          </a:p>
        </p:txBody>
      </p:sp>
      <p:sp>
        <p:nvSpPr>
          <p:cNvPr id="70" name="Rectangle 69"/>
          <p:cNvSpPr/>
          <p:nvPr/>
        </p:nvSpPr>
        <p:spPr>
          <a:xfrm>
            <a:off x="7117385" y="4952717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Roles</a:t>
            </a:r>
            <a:r>
              <a:rPr lang="es-MX" sz="800" dirty="0" smtClean="0"/>
              <a:t> no permitidos</a:t>
            </a:r>
            <a:endParaRPr lang="es-MX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127067" y="1728079"/>
            <a:ext cx="2243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mensajes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-Edición correcta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127067" y="3749308"/>
            <a:ext cx="224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Restricciones adicionales: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-Si se trata del aplicativo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“Consola de usuarios”, los botones relacionados a edición de roles y rutas estarán deshabilitados.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318989" y="3048935"/>
            <a:ext cx="82167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Eliminar</a:t>
            </a:r>
            <a:endParaRPr lang="es-MX" sz="1400" dirty="0"/>
          </a:p>
        </p:txBody>
      </p:sp>
      <p:sp>
        <p:nvSpPr>
          <p:cNvPr id="76" name="Rectangle 75"/>
          <p:cNvSpPr/>
          <p:nvPr/>
        </p:nvSpPr>
        <p:spPr>
          <a:xfrm>
            <a:off x="2252132" y="3047466"/>
            <a:ext cx="770866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Editar</a:t>
            </a:r>
            <a:endParaRPr lang="es-MX" sz="1400" dirty="0"/>
          </a:p>
        </p:txBody>
      </p:sp>
      <p:sp>
        <p:nvSpPr>
          <p:cNvPr id="77" name="Rectangle 76"/>
          <p:cNvSpPr/>
          <p:nvPr/>
        </p:nvSpPr>
        <p:spPr>
          <a:xfrm>
            <a:off x="3032594" y="3048935"/>
            <a:ext cx="639229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Roles</a:t>
            </a:r>
            <a:endParaRPr lang="es-MX" sz="1400" dirty="0"/>
          </a:p>
        </p:txBody>
      </p:sp>
      <p:sp>
        <p:nvSpPr>
          <p:cNvPr id="78" name="Rectangle 77"/>
          <p:cNvSpPr/>
          <p:nvPr/>
        </p:nvSpPr>
        <p:spPr>
          <a:xfrm>
            <a:off x="3671823" y="3048935"/>
            <a:ext cx="626534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Rutas</a:t>
            </a:r>
            <a:endParaRPr lang="es-MX" sz="1400" dirty="0"/>
          </a:p>
        </p:txBody>
      </p:sp>
      <p:sp>
        <p:nvSpPr>
          <p:cNvPr id="79" name="Rectangle 78"/>
          <p:cNvSpPr/>
          <p:nvPr/>
        </p:nvSpPr>
        <p:spPr>
          <a:xfrm>
            <a:off x="5613400" y="3039127"/>
            <a:ext cx="2455332" cy="2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aplicativos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0601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Editar aplicativo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Editar aplicativo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60600" y="2794002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 [_______________________________________________]</a:t>
            </a:r>
          </a:p>
          <a:p>
            <a:r>
              <a:rPr lang="es-MX" dirty="0" smtClean="0"/>
              <a:t>Activo:</a:t>
            </a:r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3209266" y="3139257"/>
            <a:ext cx="20320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4403065" y="3736568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Editar</a:t>
            </a:r>
            <a:endParaRPr lang="es-MX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269067" y="2138856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Inserte nombre de aplicativo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73300" y="2430689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Error en conexión al </a:t>
            </a:r>
            <a:r>
              <a:rPr lang="es-MX" dirty="0" err="1" smtClean="0">
                <a:solidFill>
                  <a:srgbClr val="C00000"/>
                </a:solidFill>
              </a:rPr>
              <a:t>backend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57176" y="3736568"/>
            <a:ext cx="2621623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detalles de aplicativo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</a:t>
            </a:r>
            <a:r>
              <a:rPr lang="es-MX" sz="1050" dirty="0" smtClean="0"/>
              <a:t>&gt; Detalles de aplicativo</a:t>
            </a:r>
            <a:r>
              <a:rPr lang="es-MX" sz="1050" dirty="0" smtClean="0"/>
              <a:t> &gt; Editar aplicativo</a:t>
            </a:r>
            <a:endParaRPr lang="es-MX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127067" y="1684867"/>
            <a:ext cx="2243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puedes editar al aplicativo “Consola de usuarios”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-Inserte nombre de aplicativo</a:t>
            </a:r>
          </a:p>
        </p:txBody>
      </p:sp>
    </p:spTree>
    <p:extLst>
      <p:ext uri="{BB962C8B-B14F-4D97-AF65-F5344CB8AC3E}">
        <p14:creationId xmlns:p14="http://schemas.microsoft.com/office/powerpoint/2010/main" val="27153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0935" y="581415"/>
            <a:ext cx="9144000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Eliminar aplicativo</a:t>
            </a:r>
            <a:endParaRPr lang="es-MX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5" name="Rectangle 4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Eliminar aplicativo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35201" y="2447676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¿Esta seguro de eliminar el aplicativo “xxx”?. El borrar el aplicativo borrará todas las rutas y los roles asociados.</a:t>
            </a:r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3615268" y="3397256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Confirmar</a:t>
            </a:r>
            <a:endParaRPr lang="es-MX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81767" y="2017725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Error en conexión al </a:t>
            </a:r>
            <a:r>
              <a:rPr lang="es-MX" dirty="0" err="1" smtClean="0">
                <a:solidFill>
                  <a:srgbClr val="C00000"/>
                </a:solidFill>
              </a:rPr>
              <a:t>backend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3667" y="3397256"/>
            <a:ext cx="2717799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aplicativo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</a:t>
            </a:r>
            <a:r>
              <a:rPr lang="es-MX" sz="1050" dirty="0" smtClean="0"/>
              <a:t> &gt; Detalles de aplicativo</a:t>
            </a:r>
            <a:r>
              <a:rPr lang="es-MX" sz="1050" dirty="0" smtClean="0"/>
              <a:t> &gt; Eliminar aplicativo</a:t>
            </a:r>
            <a:endParaRPr lang="es-MX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127067" y="1684867"/>
            <a:ext cx="224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puedes borrar el aplicativo “Consola de usuarios”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0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17132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Gestión de roles de aplicativo “{nombre de aplicativo}”</a:t>
            </a:r>
            <a:endParaRPr lang="es-MX" b="1" dirty="0"/>
          </a:p>
        </p:txBody>
      </p:sp>
      <p:sp>
        <p:nvSpPr>
          <p:cNvPr id="12" name="Rectangle 11"/>
          <p:cNvSpPr/>
          <p:nvPr/>
        </p:nvSpPr>
        <p:spPr>
          <a:xfrm>
            <a:off x="2212446" y="3075581"/>
            <a:ext cx="6732587" cy="25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Buscar rol</a:t>
            </a:r>
            <a:endParaRPr lang="es-MX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1767" y="2017725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2448" y="3920619"/>
            <a:ext cx="6732586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 smtClean="0"/>
              <a:t>{{nombre}}</a:t>
            </a:r>
          </a:p>
          <a:p>
            <a:r>
              <a:rPr lang="es-MX" sz="1050" i="1" dirty="0" smtClean="0"/>
              <a:t>{{descripción}}</a:t>
            </a:r>
            <a:endParaRPr lang="es-MX" sz="1050" i="1" dirty="0"/>
          </a:p>
        </p:txBody>
      </p:sp>
      <p:sp>
        <p:nvSpPr>
          <p:cNvPr id="14" name="Rectangle 13"/>
          <p:cNvSpPr/>
          <p:nvPr/>
        </p:nvSpPr>
        <p:spPr>
          <a:xfrm>
            <a:off x="2212448" y="4319820"/>
            <a:ext cx="6732586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YYY</a:t>
            </a:r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2212446" y="4719021"/>
            <a:ext cx="673258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ZZZ</a:t>
            </a:r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7943668" y="4007863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17" name="Rectangle 16"/>
          <p:cNvSpPr/>
          <p:nvPr/>
        </p:nvSpPr>
        <p:spPr>
          <a:xfrm>
            <a:off x="7225719" y="4007863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Rutas no permitidas</a:t>
            </a:r>
            <a:endParaRPr lang="es-MX" sz="800" dirty="0"/>
          </a:p>
        </p:txBody>
      </p:sp>
      <p:sp>
        <p:nvSpPr>
          <p:cNvPr id="18" name="Rectangle 17"/>
          <p:cNvSpPr/>
          <p:nvPr/>
        </p:nvSpPr>
        <p:spPr>
          <a:xfrm>
            <a:off x="7943668" y="4390947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19" name="Rectangle 18"/>
          <p:cNvSpPr/>
          <p:nvPr/>
        </p:nvSpPr>
        <p:spPr>
          <a:xfrm>
            <a:off x="7225719" y="4390947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Rutas no permitidas</a:t>
            </a:r>
            <a:endParaRPr lang="es-MX" sz="800" dirty="0"/>
          </a:p>
        </p:txBody>
      </p:sp>
      <p:sp>
        <p:nvSpPr>
          <p:cNvPr id="20" name="Rectangle 19"/>
          <p:cNvSpPr/>
          <p:nvPr/>
        </p:nvSpPr>
        <p:spPr>
          <a:xfrm>
            <a:off x="7939640" y="4789331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Eliminar</a:t>
            </a:r>
            <a:endParaRPr lang="es-MX" sz="800" dirty="0"/>
          </a:p>
        </p:txBody>
      </p:sp>
      <p:sp>
        <p:nvSpPr>
          <p:cNvPr id="21" name="Rectangle 20"/>
          <p:cNvSpPr/>
          <p:nvPr/>
        </p:nvSpPr>
        <p:spPr>
          <a:xfrm>
            <a:off x="7221691" y="4789331"/>
            <a:ext cx="71392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Rutas no permitidas</a:t>
            </a:r>
            <a:endParaRPr lang="es-MX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12446" y="3739232"/>
            <a:ext cx="2443432" cy="167141"/>
            <a:chOff x="2069301" y="5617882"/>
            <a:chExt cx="2443432" cy="167141"/>
          </a:xfrm>
        </p:grpSpPr>
        <p:sp>
          <p:nvSpPr>
            <p:cNvPr id="23" name="Rectangle 22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26" name="Down Arrow 25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Agregar nueva</a:t>
              </a:r>
              <a:endParaRPr lang="es-MX" sz="14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212446" y="5119039"/>
            <a:ext cx="6732587" cy="398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…</a:t>
            </a:r>
            <a:endParaRPr lang="es-MX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12446" y="5528506"/>
            <a:ext cx="2443432" cy="167141"/>
            <a:chOff x="2069301" y="5617882"/>
            <a:chExt cx="2443432" cy="167141"/>
          </a:xfrm>
        </p:grpSpPr>
        <p:sp>
          <p:nvSpPr>
            <p:cNvPr id="30" name="Rectangle 29"/>
            <p:cNvSpPr/>
            <p:nvPr/>
          </p:nvSpPr>
          <p:spPr>
            <a:xfrm>
              <a:off x="2653503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3001036" y="5632631"/>
              <a:ext cx="118533" cy="1185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69301" y="5623146"/>
              <a:ext cx="584202" cy="16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AZ</a:t>
              </a:r>
              <a:endParaRPr lang="es-MX" sz="1400" dirty="0"/>
            </a:p>
          </p:txBody>
        </p:sp>
        <p:sp>
          <p:nvSpPr>
            <p:cNvPr id="33" name="Down Arrow 32"/>
            <p:cNvSpPr/>
            <p:nvPr/>
          </p:nvSpPr>
          <p:spPr>
            <a:xfrm flipV="1">
              <a:off x="2416834" y="5617883"/>
              <a:ext cx="118533" cy="13328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37705" y="5617882"/>
              <a:ext cx="1275028" cy="16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 smtClean="0"/>
                <a:t>Agregar nueva</a:t>
              </a:r>
              <a:endParaRPr lang="es-MX" sz="14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6662692" y="4002687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Editar</a:t>
            </a:r>
            <a:endParaRPr lang="es-MX" sz="800" dirty="0"/>
          </a:p>
        </p:txBody>
      </p:sp>
      <p:sp>
        <p:nvSpPr>
          <p:cNvPr id="43" name="Rectangle 42"/>
          <p:cNvSpPr/>
          <p:nvPr/>
        </p:nvSpPr>
        <p:spPr>
          <a:xfrm>
            <a:off x="6662692" y="4394980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Editar</a:t>
            </a:r>
            <a:endParaRPr lang="es-MX" sz="800" dirty="0"/>
          </a:p>
        </p:txBody>
      </p:sp>
      <p:sp>
        <p:nvSpPr>
          <p:cNvPr id="44" name="Rectangle 43"/>
          <p:cNvSpPr/>
          <p:nvPr/>
        </p:nvSpPr>
        <p:spPr>
          <a:xfrm>
            <a:off x="6662692" y="4789967"/>
            <a:ext cx="554971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Editar</a:t>
            </a:r>
            <a:endParaRPr lang="es-MX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127067" y="1684867"/>
            <a:ext cx="2243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mensajes “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-Rol agregado correctamente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-Rol eliminado correctamente.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-Rol editado correctamente.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Restricciones adicionales: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-Si se trata del aplicativo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“Consola de usuarios”, los botones relacionados a edición de roles y rutas estarán deshabilitados.</a:t>
            </a:r>
          </a:p>
          <a:p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</a:t>
            </a:r>
            <a:r>
              <a:rPr lang="es-MX" sz="1050" dirty="0" smtClean="0"/>
              <a:t>Detalles de aplicativo</a:t>
            </a:r>
            <a:r>
              <a:rPr lang="es-MX" sz="1050" dirty="0" smtClean="0"/>
              <a:t> &gt; Gestión de roles de aplicativo</a:t>
            </a:r>
            <a:endParaRPr lang="es-MX" sz="105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7707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1" y="1024474"/>
            <a:ext cx="10922001" cy="5626097"/>
            <a:chOff x="647701" y="1024474"/>
            <a:chExt cx="10922001" cy="5626097"/>
          </a:xfrm>
        </p:grpSpPr>
        <p:sp>
          <p:nvSpPr>
            <p:cNvPr id="3" name="Rectangle 2"/>
            <p:cNvSpPr/>
            <p:nvPr/>
          </p:nvSpPr>
          <p:spPr>
            <a:xfrm>
              <a:off x="647702" y="1028705"/>
              <a:ext cx="10922000" cy="5621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1" y="1024474"/>
              <a:ext cx="10922000" cy="4402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59" y="1071040"/>
              <a:ext cx="477706" cy="347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0465" y="108614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</a:rPr>
                <a:t>Consola de usuarios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212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Aplicativos</a:t>
              </a:r>
              <a:endParaRPr lang="es-MX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3400" y="1024474"/>
              <a:ext cx="1092200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599" y="1024474"/>
              <a:ext cx="1202267" cy="440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Cerrar sesión</a:t>
              </a:r>
              <a:endParaRPr lang="es-MX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2759" y="1693335"/>
            <a:ext cx="7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Nuevo rol de aplicativo </a:t>
            </a:r>
            <a:r>
              <a:rPr lang="es-MX" b="1" dirty="0" smtClean="0"/>
              <a:t>“{nombre de aplicativo}”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0600" y="2794002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 [_______________________________________________]</a:t>
            </a:r>
          </a:p>
          <a:p>
            <a:r>
              <a:rPr lang="es-MX" dirty="0" smtClean="0"/>
              <a:t>Descripción: [____________________________________](</a:t>
            </a:r>
            <a:r>
              <a:rPr lang="es-MX" dirty="0" err="1" smtClean="0"/>
              <a:t>Textbox</a:t>
            </a:r>
            <a:r>
              <a:rPr lang="es-MX" dirty="0" smtClean="0"/>
              <a:t>)</a:t>
            </a:r>
          </a:p>
          <a:p>
            <a:r>
              <a:rPr lang="es-MX" dirty="0" smtClean="0"/>
              <a:t>Activo: [X]</a:t>
            </a:r>
            <a:endParaRPr lang="es-MX" dirty="0"/>
          </a:p>
        </p:txBody>
      </p:sp>
      <p:sp>
        <p:nvSpPr>
          <p:cNvPr id="12" name="Rounded Rectangle 11"/>
          <p:cNvSpPr/>
          <p:nvPr/>
        </p:nvSpPr>
        <p:spPr>
          <a:xfrm>
            <a:off x="2281767" y="2093928"/>
            <a:ext cx="6663266" cy="27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C00000"/>
                </a:solidFill>
              </a:rPr>
              <a:t>{{mensaje}}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7067" y="1684867"/>
            <a:ext cx="224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Posibles errores a mostrar: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hay conexión al </a:t>
            </a:r>
            <a:r>
              <a:rPr lang="es-MX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endParaRPr lang="es-MX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-Introduzca nombre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-Introduzca descripción</a:t>
            </a:r>
          </a:p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-No puedes agregar roles al aplicativo “Consola de Usuarios”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6965" y="3943050"/>
            <a:ext cx="1092200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Agregar</a:t>
            </a:r>
            <a:endParaRPr lang="es-MX" sz="1400" dirty="0"/>
          </a:p>
        </p:txBody>
      </p:sp>
      <p:sp>
        <p:nvSpPr>
          <p:cNvPr id="15" name="Rectangle 14"/>
          <p:cNvSpPr/>
          <p:nvPr/>
        </p:nvSpPr>
        <p:spPr>
          <a:xfrm>
            <a:off x="5207399" y="3943050"/>
            <a:ext cx="2455332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Volver a gestión de aplicativos</a:t>
            </a:r>
            <a:endParaRPr lang="es-MX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260600" y="1505391"/>
            <a:ext cx="6570133" cy="1700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dirty="0" smtClean="0"/>
              <a:t>Gestión de aplicativos &gt; </a:t>
            </a:r>
            <a:r>
              <a:rPr lang="es-MX" sz="1050" dirty="0" smtClean="0"/>
              <a:t>Detalles de aplicativo &gt; </a:t>
            </a:r>
            <a:r>
              <a:rPr lang="es-MX" sz="1050" dirty="0" smtClean="0"/>
              <a:t>Gestión de roles de aplicativo &gt; Nuevo rol de aplicativo</a:t>
            </a:r>
            <a:endParaRPr lang="es-MX" sz="105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Vistas para “Consola de Usuarios” (amibMembershipFront)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6823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2961</Words>
  <Application>Microsoft Office PowerPoint</Application>
  <PresentationFormat>Widescreen</PresentationFormat>
  <Paragraphs>700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Vistas para “Consola de Usuarios” (amibMembershipFront)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Vistas para “Consola de Usuarios” (amibMembershipFront)</dc:title>
  <dc:creator>Gabriel Medina Galicia</dc:creator>
  <cp:lastModifiedBy>Gabriel Medina Galicia</cp:lastModifiedBy>
  <cp:revision>120</cp:revision>
  <dcterms:created xsi:type="dcterms:W3CDTF">2015-10-11T04:03:47Z</dcterms:created>
  <dcterms:modified xsi:type="dcterms:W3CDTF">2015-10-12T04:05:02Z</dcterms:modified>
</cp:coreProperties>
</file>