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1D2E-E289-4BA0-9E93-CC92DC62DB8C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F5DE-2FC3-4F76-9608-5830C4BE9B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394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1D2E-E289-4BA0-9E93-CC92DC62DB8C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F5DE-2FC3-4F76-9608-5830C4BE9B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42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1D2E-E289-4BA0-9E93-CC92DC62DB8C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F5DE-2FC3-4F76-9608-5830C4BE9B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614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1D2E-E289-4BA0-9E93-CC92DC62DB8C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F5DE-2FC3-4F76-9608-5830C4BE9B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181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1D2E-E289-4BA0-9E93-CC92DC62DB8C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F5DE-2FC3-4F76-9608-5830C4BE9B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962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1D2E-E289-4BA0-9E93-CC92DC62DB8C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F5DE-2FC3-4F76-9608-5830C4BE9B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933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1D2E-E289-4BA0-9E93-CC92DC62DB8C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F5DE-2FC3-4F76-9608-5830C4BE9B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480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1D2E-E289-4BA0-9E93-CC92DC62DB8C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F5DE-2FC3-4F76-9608-5830C4BE9B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70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1D2E-E289-4BA0-9E93-CC92DC62DB8C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F5DE-2FC3-4F76-9608-5830C4BE9B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52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1D2E-E289-4BA0-9E93-CC92DC62DB8C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F5DE-2FC3-4F76-9608-5830C4BE9B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67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1D2E-E289-4BA0-9E93-CC92DC62DB8C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F5DE-2FC3-4F76-9608-5830C4BE9B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37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01D2E-E289-4BA0-9E93-CC92DC62DB8C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7F5DE-2FC3-4F76-9608-5830C4BE9B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915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9465" y="829733"/>
            <a:ext cx="20489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LogIn</a:t>
            </a:r>
            <a:endParaRPr lang="es-MX" dirty="0"/>
          </a:p>
        </p:txBody>
      </p:sp>
      <p:sp>
        <p:nvSpPr>
          <p:cNvPr id="5" name="Rectangle 4"/>
          <p:cNvSpPr/>
          <p:nvPr/>
        </p:nvSpPr>
        <p:spPr>
          <a:xfrm>
            <a:off x="4089403" y="829733"/>
            <a:ext cx="20489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Main</a:t>
            </a:r>
            <a:endParaRPr lang="es-MX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708398" y="1045633"/>
            <a:ext cx="3810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86201" y="2783433"/>
            <a:ext cx="2463800" cy="423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PrinterQueue</a:t>
            </a:r>
            <a:endParaRPr lang="es-MX" dirty="0"/>
          </a:p>
        </p:txBody>
      </p:sp>
      <p:sp>
        <p:nvSpPr>
          <p:cNvPr id="9" name="Rectangle 8"/>
          <p:cNvSpPr/>
          <p:nvPr/>
        </p:nvSpPr>
        <p:spPr>
          <a:xfrm>
            <a:off x="3881969" y="4044901"/>
            <a:ext cx="2463800" cy="423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TemplateConfig</a:t>
            </a:r>
            <a:endParaRPr lang="es-MX" dirty="0"/>
          </a:p>
        </p:txBody>
      </p:sp>
      <p:sp>
        <p:nvSpPr>
          <p:cNvPr id="10" name="Rectangle 9"/>
          <p:cNvSpPr/>
          <p:nvPr/>
        </p:nvSpPr>
        <p:spPr>
          <a:xfrm>
            <a:off x="3881969" y="3208864"/>
            <a:ext cx="2463800" cy="423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PrinterLogging</a:t>
            </a:r>
            <a:endParaRPr lang="es-MX" dirty="0"/>
          </a:p>
        </p:txBody>
      </p:sp>
      <p:sp>
        <p:nvSpPr>
          <p:cNvPr id="11" name="Rectangle 10"/>
          <p:cNvSpPr/>
          <p:nvPr/>
        </p:nvSpPr>
        <p:spPr>
          <a:xfrm>
            <a:off x="3886201" y="3634295"/>
            <a:ext cx="2463800" cy="4148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PrinterConfig</a:t>
            </a:r>
            <a:endParaRPr lang="es-MX" dirty="0"/>
          </a:p>
        </p:txBody>
      </p:sp>
      <p:sp>
        <p:nvSpPr>
          <p:cNvPr id="12" name="Rectangle 11"/>
          <p:cNvSpPr/>
          <p:nvPr/>
        </p:nvSpPr>
        <p:spPr>
          <a:xfrm>
            <a:off x="3886206" y="1761086"/>
            <a:ext cx="2463800" cy="5080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Sustentantes</a:t>
            </a:r>
            <a:endParaRPr lang="es-MX" dirty="0"/>
          </a:p>
        </p:txBody>
      </p:sp>
      <p:sp>
        <p:nvSpPr>
          <p:cNvPr id="13" name="Rectangle 12"/>
          <p:cNvSpPr/>
          <p:nvPr/>
        </p:nvSpPr>
        <p:spPr>
          <a:xfrm>
            <a:off x="3886206" y="2269087"/>
            <a:ext cx="2463800" cy="5080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PictureLoading*</a:t>
            </a:r>
            <a:endParaRPr lang="es-MX" dirty="0"/>
          </a:p>
        </p:txBody>
      </p:sp>
      <p:sp>
        <p:nvSpPr>
          <p:cNvPr id="15" name="Oval 14"/>
          <p:cNvSpPr/>
          <p:nvPr/>
        </p:nvSpPr>
        <p:spPr>
          <a:xfrm>
            <a:off x="931333" y="939800"/>
            <a:ext cx="203200" cy="211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Straight Arrow Connector 16"/>
          <p:cNvCxnSpPr>
            <a:stCxn id="15" idx="6"/>
            <a:endCxn id="4" idx="1"/>
          </p:cNvCxnSpPr>
          <p:nvPr/>
        </p:nvCxnSpPr>
        <p:spPr>
          <a:xfrm>
            <a:off x="1134533" y="1045633"/>
            <a:ext cx="5249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 rot="16200000">
            <a:off x="4915968" y="536576"/>
            <a:ext cx="421202" cy="2057403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extBox 18"/>
          <p:cNvSpPr txBox="1"/>
          <p:nvPr/>
        </p:nvSpPr>
        <p:spPr>
          <a:xfrm>
            <a:off x="5126569" y="1261533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c</a:t>
            </a:r>
            <a:r>
              <a:rPr lang="es-MX" sz="1100" dirty="0" smtClean="0"/>
              <a:t>ontiene a…</a:t>
            </a:r>
            <a:endParaRPr lang="es-MX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27674" y="1159636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Punto de inicio</a:t>
            </a:r>
            <a:endParaRPr lang="es-MX" sz="1100" dirty="0"/>
          </a:p>
        </p:txBody>
      </p:sp>
      <p:sp>
        <p:nvSpPr>
          <p:cNvPr id="21" name="Oval 20"/>
          <p:cNvSpPr/>
          <p:nvPr/>
        </p:nvSpPr>
        <p:spPr>
          <a:xfrm>
            <a:off x="2582331" y="1603375"/>
            <a:ext cx="203200" cy="211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extBox 21"/>
          <p:cNvSpPr txBox="1"/>
          <p:nvPr/>
        </p:nvSpPr>
        <p:spPr>
          <a:xfrm>
            <a:off x="2117109" y="1850395"/>
            <a:ext cx="1133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Fin de aplicación</a:t>
            </a:r>
            <a:endParaRPr lang="es-MX" sz="1100" dirty="0"/>
          </a:p>
        </p:txBody>
      </p:sp>
      <p:cxnSp>
        <p:nvCxnSpPr>
          <p:cNvPr id="23" name="Straight Arrow Connector 22"/>
          <p:cNvCxnSpPr>
            <a:stCxn id="4" idx="2"/>
            <a:endCxn id="21" idx="0"/>
          </p:cNvCxnSpPr>
          <p:nvPr/>
        </p:nvCxnSpPr>
        <p:spPr>
          <a:xfrm flipH="1">
            <a:off x="2683931" y="1261533"/>
            <a:ext cx="1" cy="341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90837" y="939800"/>
            <a:ext cx="203200" cy="211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TextBox 26"/>
          <p:cNvSpPr txBox="1"/>
          <p:nvPr/>
        </p:nvSpPr>
        <p:spPr>
          <a:xfrm>
            <a:off x="6625615" y="1186820"/>
            <a:ext cx="1133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Fin de aplicación</a:t>
            </a:r>
            <a:endParaRPr lang="es-MX" sz="1100" dirty="0"/>
          </a:p>
        </p:txBody>
      </p:sp>
      <p:cxnSp>
        <p:nvCxnSpPr>
          <p:cNvPr id="28" name="Straight Arrow Connector 27"/>
          <p:cNvCxnSpPr>
            <a:stCxn id="5" idx="3"/>
          </p:cNvCxnSpPr>
          <p:nvPr/>
        </p:nvCxnSpPr>
        <p:spPr>
          <a:xfrm>
            <a:off x="6138336" y="1045633"/>
            <a:ext cx="939800" cy="4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31922" y="4396987"/>
            <a:ext cx="199411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" name="TextBox 30"/>
          <p:cNvSpPr txBox="1"/>
          <p:nvPr/>
        </p:nvSpPr>
        <p:spPr>
          <a:xfrm>
            <a:off x="931333" y="4323589"/>
            <a:ext cx="131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Form</a:t>
            </a:r>
          </a:p>
          <a:p>
            <a:r>
              <a:rPr lang="es-MX" dirty="0" smtClean="0"/>
              <a:t>UserControl</a:t>
            </a:r>
            <a:endParaRPr lang="es-MX" dirty="0"/>
          </a:p>
        </p:txBody>
      </p:sp>
      <p:sp>
        <p:nvSpPr>
          <p:cNvPr id="32" name="Rectangle 31"/>
          <p:cNvSpPr/>
          <p:nvPr/>
        </p:nvSpPr>
        <p:spPr>
          <a:xfrm>
            <a:off x="731922" y="4686286"/>
            <a:ext cx="199411" cy="18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3" name="Rectangle 32"/>
          <p:cNvSpPr/>
          <p:nvPr/>
        </p:nvSpPr>
        <p:spPr>
          <a:xfrm>
            <a:off x="7001934" y="3420531"/>
            <a:ext cx="2125131" cy="3492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FilePrinterConfig</a:t>
            </a:r>
            <a:endParaRPr lang="es-MX" dirty="0"/>
          </a:p>
        </p:txBody>
      </p:sp>
      <p:sp>
        <p:nvSpPr>
          <p:cNvPr id="35" name="Rectangle 34"/>
          <p:cNvSpPr/>
          <p:nvPr/>
        </p:nvSpPr>
        <p:spPr>
          <a:xfrm>
            <a:off x="7001933" y="3765810"/>
            <a:ext cx="2125131" cy="3492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Zebra8PrinterConfig</a:t>
            </a:r>
            <a:endParaRPr lang="es-MX" dirty="0"/>
          </a:p>
        </p:txBody>
      </p:sp>
      <p:sp>
        <p:nvSpPr>
          <p:cNvPr id="36" name="Right Brace 35"/>
          <p:cNvSpPr/>
          <p:nvPr/>
        </p:nvSpPr>
        <p:spPr>
          <a:xfrm rot="10800000">
            <a:off x="6499235" y="3241901"/>
            <a:ext cx="421202" cy="1081687"/>
          </a:xfrm>
          <a:prstGeom prst="rightBrace">
            <a:avLst>
              <a:gd name="adj1" fmla="val 8333"/>
              <a:gd name="adj2" fmla="val 46484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Title 1"/>
          <p:cNvSpPr>
            <a:spLocks noGrp="1"/>
          </p:cNvSpPr>
          <p:nvPr>
            <p:ph type="ctrTitle"/>
          </p:nvPr>
        </p:nvSpPr>
        <p:spPr>
          <a:xfrm>
            <a:off x="1540935" y="159913"/>
            <a:ext cx="9144000" cy="364067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Navegación de vistas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579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28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Navegación de vistas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Medina Galicia</dc:creator>
  <cp:lastModifiedBy>Gabriel Medina Galicia</cp:lastModifiedBy>
  <cp:revision>8</cp:revision>
  <dcterms:created xsi:type="dcterms:W3CDTF">2015-10-04T21:49:58Z</dcterms:created>
  <dcterms:modified xsi:type="dcterms:W3CDTF">2015-10-06T23:05:13Z</dcterms:modified>
</cp:coreProperties>
</file>