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6858000" cy="9144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320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47A9-BF40-403D-A10E-66649942E1DC}" type="datetimeFigureOut">
              <a:rPr lang="es-MX" smtClean="0"/>
              <a:t>22/09/2014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FCA1-F7A4-4CFF-898C-2D210004ABB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47A9-BF40-403D-A10E-66649942E1DC}" type="datetimeFigureOut">
              <a:rPr lang="es-MX" smtClean="0"/>
              <a:t>22/09/2014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FCA1-F7A4-4CFF-898C-2D210004ABB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47A9-BF40-403D-A10E-66649942E1DC}" type="datetimeFigureOut">
              <a:rPr lang="es-MX" smtClean="0"/>
              <a:t>22/09/2014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FCA1-F7A4-4CFF-898C-2D210004ABB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47A9-BF40-403D-A10E-66649942E1DC}" type="datetimeFigureOut">
              <a:rPr lang="es-MX" smtClean="0"/>
              <a:t>22/09/2014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FCA1-F7A4-4CFF-898C-2D210004ABB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47A9-BF40-403D-A10E-66649942E1DC}" type="datetimeFigureOut">
              <a:rPr lang="es-MX" smtClean="0"/>
              <a:t>22/09/2014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FCA1-F7A4-4CFF-898C-2D210004ABB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47A9-BF40-403D-A10E-66649942E1DC}" type="datetimeFigureOut">
              <a:rPr lang="es-MX" smtClean="0"/>
              <a:t>22/09/2014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FCA1-F7A4-4CFF-898C-2D210004ABB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47A9-BF40-403D-A10E-66649942E1DC}" type="datetimeFigureOut">
              <a:rPr lang="es-MX" smtClean="0"/>
              <a:t>22/09/2014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FCA1-F7A4-4CFF-898C-2D210004ABB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47A9-BF40-403D-A10E-66649942E1DC}" type="datetimeFigureOut">
              <a:rPr lang="es-MX" smtClean="0"/>
              <a:t>22/09/2014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FCA1-F7A4-4CFF-898C-2D210004ABB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47A9-BF40-403D-A10E-66649942E1DC}" type="datetimeFigureOut">
              <a:rPr lang="es-MX" smtClean="0"/>
              <a:t>22/09/2014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FCA1-F7A4-4CFF-898C-2D210004ABB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47A9-BF40-403D-A10E-66649942E1DC}" type="datetimeFigureOut">
              <a:rPr lang="es-MX" smtClean="0"/>
              <a:t>22/09/2014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FCA1-F7A4-4CFF-898C-2D210004ABB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47A9-BF40-403D-A10E-66649942E1DC}" type="datetimeFigureOut">
              <a:rPr lang="es-MX" smtClean="0"/>
              <a:t>22/09/2014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FCA1-F7A4-4CFF-898C-2D210004ABB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247A9-BF40-403D-A10E-66649942E1DC}" type="datetimeFigureOut">
              <a:rPr lang="es-MX" smtClean="0"/>
              <a:t>22/09/2014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3FCA1-F7A4-4CFF-898C-2D210004ABB5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88640" y="107504"/>
            <a:ext cx="282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AMIB – </a:t>
            </a:r>
            <a:r>
              <a:rPr lang="es-MX" b="1" dirty="0" smtClean="0"/>
              <a:t>CURSOS Y EVENTOS</a:t>
            </a:r>
            <a:endParaRPr lang="es-MX" b="1" dirty="0"/>
          </a:p>
        </p:txBody>
      </p:sp>
      <p:sp>
        <p:nvSpPr>
          <p:cNvPr id="15" name="14 Rectángulo"/>
          <p:cNvSpPr/>
          <p:nvPr/>
        </p:nvSpPr>
        <p:spPr>
          <a:xfrm>
            <a:off x="188640" y="827584"/>
            <a:ext cx="6552728" cy="6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HEADER</a:t>
            </a:r>
            <a:endParaRPr lang="es-MX" b="1" dirty="0"/>
          </a:p>
        </p:txBody>
      </p:sp>
      <p:sp>
        <p:nvSpPr>
          <p:cNvPr id="16" name="15 Rectángulo"/>
          <p:cNvSpPr/>
          <p:nvPr/>
        </p:nvSpPr>
        <p:spPr>
          <a:xfrm>
            <a:off x="4077072" y="1151112"/>
            <a:ext cx="26642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DETALLE DE SESIÓN</a:t>
            </a:r>
            <a:endParaRPr lang="es-MX" b="1" dirty="0"/>
          </a:p>
        </p:txBody>
      </p:sp>
      <p:sp>
        <p:nvSpPr>
          <p:cNvPr id="17" name="16 Rectángulo"/>
          <p:cNvSpPr/>
          <p:nvPr/>
        </p:nvSpPr>
        <p:spPr>
          <a:xfrm>
            <a:off x="188640" y="1547664"/>
            <a:ext cx="208823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Rectángulo"/>
          <p:cNvSpPr/>
          <p:nvPr/>
        </p:nvSpPr>
        <p:spPr>
          <a:xfrm>
            <a:off x="188640" y="1547664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/>
              <a:t>Institutos</a:t>
            </a:r>
            <a:endParaRPr lang="es-MX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60648" y="2014552"/>
            <a:ext cx="1872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 Registro de instituto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>
                <a:solidFill>
                  <a:schemeClr val="bg1"/>
                </a:solidFill>
              </a:rPr>
              <a:t> </a:t>
            </a:r>
            <a:r>
              <a:rPr lang="es-MX" sz="1600" dirty="0" smtClean="0">
                <a:solidFill>
                  <a:schemeClr val="bg1"/>
                </a:solidFill>
              </a:rPr>
              <a:t>Registro de cursos y eventos</a:t>
            </a:r>
            <a:endParaRPr lang="es-MX" sz="1600" dirty="0" smtClean="0">
              <a:solidFill>
                <a:schemeClr val="bg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188640" y="3635896"/>
            <a:ext cx="208823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Rectángulo"/>
          <p:cNvSpPr/>
          <p:nvPr/>
        </p:nvSpPr>
        <p:spPr>
          <a:xfrm>
            <a:off x="188640" y="3203848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/>
              <a:t>Gestión</a:t>
            </a:r>
            <a:endParaRPr lang="es-MX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60648" y="374274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 Institutos</a:t>
            </a:r>
            <a:endParaRPr lang="es-MX" sz="1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 Cursos</a:t>
            </a:r>
            <a:endParaRPr lang="es-MX" sz="1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 Eventos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188640" y="4644008"/>
            <a:ext cx="2088232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-</a:t>
            </a:r>
            <a:endParaRPr lang="es-MX" dirty="0"/>
          </a:p>
        </p:txBody>
      </p:sp>
      <p:sp>
        <p:nvSpPr>
          <p:cNvPr id="24" name="23 Rectángulo"/>
          <p:cNvSpPr/>
          <p:nvPr/>
        </p:nvSpPr>
        <p:spPr>
          <a:xfrm>
            <a:off x="188640" y="4644008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/>
              <a:t>Acciones</a:t>
            </a:r>
            <a:endParaRPr lang="es-MX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60648" y="5148064"/>
            <a:ext cx="1872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Información de usuario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Cambio de contraseña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Cerrar Sesión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2420888" y="1547664"/>
            <a:ext cx="4320480" cy="5976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CONTENIDO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88640" y="107504"/>
            <a:ext cx="282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AMIB – </a:t>
            </a:r>
            <a:r>
              <a:rPr lang="es-MX" b="1" dirty="0" smtClean="0"/>
              <a:t>CURSOS Y EVENTOS</a:t>
            </a:r>
            <a:endParaRPr lang="es-MX" b="1" dirty="0"/>
          </a:p>
        </p:txBody>
      </p:sp>
      <p:sp>
        <p:nvSpPr>
          <p:cNvPr id="7" name="6 Rectángulo"/>
          <p:cNvSpPr/>
          <p:nvPr/>
        </p:nvSpPr>
        <p:spPr>
          <a:xfrm>
            <a:off x="188640" y="755576"/>
            <a:ext cx="208823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188640" y="755576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/>
              <a:t>Institutos</a:t>
            </a:r>
            <a:endParaRPr lang="es-MX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260648" y="1222464"/>
            <a:ext cx="1872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 Registro de instituto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>
                <a:solidFill>
                  <a:schemeClr val="bg1"/>
                </a:solidFill>
              </a:rPr>
              <a:t> </a:t>
            </a:r>
            <a:r>
              <a:rPr lang="es-MX" sz="1600" dirty="0" smtClean="0">
                <a:solidFill>
                  <a:schemeClr val="bg1"/>
                </a:solidFill>
              </a:rPr>
              <a:t>Registro de cursos y eventos</a:t>
            </a:r>
            <a:endParaRPr lang="es-MX" sz="1600" dirty="0" smtClean="0">
              <a:solidFill>
                <a:schemeClr val="bg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88640" y="2843808"/>
            <a:ext cx="208823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188640" y="2411760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/>
              <a:t>Gestión</a:t>
            </a:r>
            <a:endParaRPr lang="es-MX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60648" y="295065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 Institutos</a:t>
            </a:r>
            <a:endParaRPr lang="es-MX" sz="1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 Cursos</a:t>
            </a:r>
            <a:endParaRPr lang="es-MX" sz="1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 Eventos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88640" y="3851920"/>
            <a:ext cx="2088232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-</a:t>
            </a:r>
            <a:endParaRPr lang="es-MX" dirty="0"/>
          </a:p>
        </p:txBody>
      </p:sp>
      <p:sp>
        <p:nvSpPr>
          <p:cNvPr id="14" name="13 Rectángulo"/>
          <p:cNvSpPr/>
          <p:nvPr/>
        </p:nvSpPr>
        <p:spPr>
          <a:xfrm>
            <a:off x="188640" y="3851920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/>
              <a:t>Acciones</a:t>
            </a:r>
            <a:endParaRPr lang="es-MX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60648" y="4355976"/>
            <a:ext cx="1872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Información de usuario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Cambio de contraseña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Cerrar Sesión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4581128" y="323528"/>
            <a:ext cx="103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PERFILES</a:t>
            </a:r>
            <a:endParaRPr lang="es-MX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789040" y="1115616"/>
            <a:ext cx="3073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Usuario Anónimo (instituto en </a:t>
            </a:r>
          </a:p>
          <a:p>
            <a:r>
              <a:rPr lang="es-MX" dirty="0" smtClean="0"/>
              <a:t>proceso de registro)</a:t>
            </a:r>
            <a:endParaRPr lang="es-MX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789040" y="1835696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Usuario Instituto</a:t>
            </a:r>
            <a:endParaRPr lang="es-MX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789040" y="3131840"/>
            <a:ext cx="26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Usuario Operativo/Gestor</a:t>
            </a:r>
            <a:endParaRPr lang="es-MX" dirty="0"/>
          </a:p>
        </p:txBody>
      </p:sp>
      <p:sp>
        <p:nvSpPr>
          <p:cNvPr id="21" name="20 Cerrar llave"/>
          <p:cNvSpPr/>
          <p:nvPr/>
        </p:nvSpPr>
        <p:spPr>
          <a:xfrm>
            <a:off x="2348880" y="1259632"/>
            <a:ext cx="1368152" cy="504056"/>
          </a:xfrm>
          <a:prstGeom prst="rightBrac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Cerrar llave"/>
          <p:cNvSpPr/>
          <p:nvPr/>
        </p:nvSpPr>
        <p:spPr>
          <a:xfrm>
            <a:off x="2348880" y="1835696"/>
            <a:ext cx="1296144" cy="360040"/>
          </a:xfrm>
          <a:prstGeom prst="rightBrac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Cerrar llave"/>
          <p:cNvSpPr/>
          <p:nvPr/>
        </p:nvSpPr>
        <p:spPr>
          <a:xfrm>
            <a:off x="2420888" y="2915816"/>
            <a:ext cx="1296144" cy="864096"/>
          </a:xfrm>
          <a:prstGeom prst="rightBrac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CuadroTexto"/>
          <p:cNvSpPr txBox="1"/>
          <p:nvPr/>
        </p:nvSpPr>
        <p:spPr>
          <a:xfrm>
            <a:off x="188640" y="107504"/>
            <a:ext cx="2875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AMIB – </a:t>
            </a:r>
            <a:r>
              <a:rPr lang="es-MX" b="1" dirty="0" smtClean="0"/>
              <a:t>CURSOS Y EVENTOS </a:t>
            </a:r>
            <a:endParaRPr lang="es-MX" b="1" dirty="0" smtClean="0"/>
          </a:p>
          <a:p>
            <a:r>
              <a:rPr lang="es-MX" b="1" i="1" dirty="0" smtClean="0"/>
              <a:t>INSTITUTOS</a:t>
            </a:r>
            <a:endParaRPr lang="es-MX" b="1" i="1" dirty="0" smtClean="0"/>
          </a:p>
        </p:txBody>
      </p:sp>
      <p:sp>
        <p:nvSpPr>
          <p:cNvPr id="20" name="19 CuadroTexto"/>
          <p:cNvSpPr txBox="1"/>
          <p:nvPr/>
        </p:nvSpPr>
        <p:spPr>
          <a:xfrm>
            <a:off x="260648" y="899592"/>
            <a:ext cx="2343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Registro de Instituto</a:t>
            </a:r>
            <a:endParaRPr lang="es-MX" sz="2000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04664" y="1403648"/>
            <a:ext cx="576064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Datos del </a:t>
            </a:r>
            <a:r>
              <a:rPr lang="es-MX" sz="1200" b="1" dirty="0" smtClean="0"/>
              <a:t>Instituto</a:t>
            </a:r>
            <a:endParaRPr lang="es-MX" sz="1200" b="1" dirty="0" smtClean="0"/>
          </a:p>
          <a:p>
            <a:pPr>
              <a:buFont typeface="Arial" pitchFamily="34" charset="0"/>
              <a:buChar char="•"/>
            </a:pPr>
            <a:r>
              <a:rPr lang="es-MX" sz="1200" dirty="0" smtClean="0"/>
              <a:t>Razón Social	</a:t>
            </a:r>
          </a:p>
          <a:p>
            <a:pPr>
              <a:buFont typeface="Arial" pitchFamily="34" charset="0"/>
              <a:buChar char="•"/>
            </a:pPr>
            <a:r>
              <a:rPr lang="es-MX" sz="1200" i="1" dirty="0" smtClean="0"/>
              <a:t>Siglas</a:t>
            </a:r>
          </a:p>
          <a:p>
            <a:pPr>
              <a:buFont typeface="Arial" pitchFamily="34" charset="0"/>
              <a:buChar char="•"/>
            </a:pPr>
            <a:r>
              <a:rPr lang="es-MX" sz="1200" i="1" dirty="0" smtClean="0"/>
              <a:t>RFC</a:t>
            </a:r>
          </a:p>
          <a:p>
            <a:pPr>
              <a:buFont typeface="Arial" pitchFamily="34" charset="0"/>
              <a:buChar char="•"/>
            </a:pPr>
            <a:r>
              <a:rPr lang="es-MX" sz="1200" i="1" dirty="0" smtClean="0"/>
              <a:t>Tipo de institución: (Banco, Capacitadora, Casa de bolsa, Grupo Financiero, Institución de estudios superiores, Operadora, Sociedades de inversión)</a:t>
            </a:r>
          </a:p>
          <a:p>
            <a:pPr>
              <a:buFont typeface="Arial" pitchFamily="34" charset="0"/>
              <a:buChar char="•"/>
            </a:pPr>
            <a:r>
              <a:rPr lang="es-MX" sz="1200" i="1" dirty="0" smtClean="0"/>
              <a:t>Correo (este correo no debe estar registrado con anterioridad)</a:t>
            </a:r>
          </a:p>
          <a:p>
            <a:pPr>
              <a:buFont typeface="Arial" pitchFamily="34" charset="0"/>
              <a:buChar char="•"/>
            </a:pPr>
            <a:r>
              <a:rPr lang="es-MX" sz="1200" i="1" dirty="0" smtClean="0"/>
              <a:t>Numero de escritura constitutiva</a:t>
            </a:r>
          </a:p>
          <a:p>
            <a:pPr>
              <a:buFont typeface="Arial" pitchFamily="34" charset="0"/>
              <a:buChar char="•"/>
            </a:pPr>
            <a:r>
              <a:rPr lang="es-MX" sz="1200" i="1" dirty="0" smtClean="0"/>
              <a:t>Años de experiencia</a:t>
            </a:r>
          </a:p>
          <a:p>
            <a:pPr>
              <a:buFont typeface="Arial" pitchFamily="34" charset="0"/>
              <a:buChar char="•"/>
            </a:pPr>
            <a:r>
              <a:rPr lang="es-MX" sz="1200" i="1" dirty="0" smtClean="0"/>
              <a:t>Sitio web</a:t>
            </a:r>
          </a:p>
          <a:p>
            <a:pPr>
              <a:buFont typeface="Arial" pitchFamily="34" charset="0"/>
              <a:buChar char="•"/>
            </a:pPr>
            <a:r>
              <a:rPr lang="es-MX" sz="1200" i="1" dirty="0" smtClean="0"/>
              <a:t>¿Aplica cobro de IVA?</a:t>
            </a:r>
            <a:endParaRPr lang="es-MX" sz="1200" i="1" dirty="0" smtClean="0"/>
          </a:p>
          <a:p>
            <a:endParaRPr lang="es-MX" sz="1200" dirty="0"/>
          </a:p>
          <a:p>
            <a:r>
              <a:rPr lang="es-MX" sz="1200" b="1" dirty="0" smtClean="0"/>
              <a:t>Teléfonos</a:t>
            </a:r>
            <a:endParaRPr lang="es-MX" sz="1200" b="1" dirty="0" smtClean="0"/>
          </a:p>
          <a:p>
            <a:r>
              <a:rPr lang="es-MX" sz="1200" dirty="0" smtClean="0"/>
              <a:t>[Múltiple]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/>
              <a:t>Teléfono</a:t>
            </a:r>
          </a:p>
          <a:p>
            <a:pPr>
              <a:buFont typeface="Arial" pitchFamily="34" charset="0"/>
              <a:buChar char="•"/>
            </a:pPr>
            <a:r>
              <a:rPr lang="es-MX" sz="1200" i="1" dirty="0" smtClean="0"/>
              <a:t>Tipo de teléfono (Fijo, Fax, Móvil)</a:t>
            </a:r>
            <a:endParaRPr lang="es-MX" sz="1200" i="1" dirty="0" smtClean="0"/>
          </a:p>
          <a:p>
            <a:endParaRPr lang="es-MX" sz="1200" i="1" dirty="0" smtClean="0"/>
          </a:p>
          <a:p>
            <a:r>
              <a:rPr lang="es-MX" sz="1200" b="1" dirty="0" smtClean="0"/>
              <a:t>Datos de </a:t>
            </a:r>
            <a:r>
              <a:rPr lang="es-MX" sz="1200" b="1" dirty="0" smtClean="0"/>
              <a:t>Representante Legal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/>
              <a:t>Nombre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/>
              <a:t>Primer Apellido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/>
              <a:t>Segundo Apellido</a:t>
            </a:r>
          </a:p>
          <a:p>
            <a:endParaRPr lang="es-MX" sz="1200" b="1" dirty="0"/>
          </a:p>
          <a:p>
            <a:r>
              <a:rPr lang="es-MX" sz="1200" b="1" dirty="0" smtClean="0"/>
              <a:t>Domicilio Oficial</a:t>
            </a:r>
          </a:p>
          <a:p>
            <a:r>
              <a:rPr lang="es-MX" sz="1200" dirty="0" smtClean="0"/>
              <a:t>(Selecciona código postal y rellena datos como el componente que esta en la página AMIB)</a:t>
            </a:r>
          </a:p>
          <a:p>
            <a:r>
              <a:rPr lang="es-MX" sz="1200" dirty="0" smtClean="0"/>
              <a:t>Calle</a:t>
            </a:r>
          </a:p>
          <a:p>
            <a:r>
              <a:rPr lang="es-MX" sz="1200" dirty="0" err="1" smtClean="0"/>
              <a:t>Num.</a:t>
            </a:r>
            <a:r>
              <a:rPr lang="es-MX" sz="1200" dirty="0" smtClean="0"/>
              <a:t> Ext.</a:t>
            </a:r>
          </a:p>
          <a:p>
            <a:r>
              <a:rPr lang="es-MX" sz="1200" dirty="0" err="1" smtClean="0"/>
              <a:t>Num.</a:t>
            </a:r>
            <a:r>
              <a:rPr lang="es-MX" sz="1200" dirty="0" smtClean="0"/>
              <a:t> </a:t>
            </a:r>
            <a:r>
              <a:rPr lang="es-MX" sz="1200" dirty="0" err="1" smtClean="0"/>
              <a:t>Int</a:t>
            </a:r>
            <a:r>
              <a:rPr lang="es-MX" sz="1200" dirty="0" smtClean="0"/>
              <a:t>.</a:t>
            </a:r>
          </a:p>
          <a:p>
            <a:endParaRPr lang="es-MX" sz="1200" b="1" dirty="0" smtClean="0"/>
          </a:p>
          <a:p>
            <a:r>
              <a:rPr lang="es-MX" sz="1200" b="1" dirty="0" smtClean="0"/>
              <a:t>Domicilio Fiscal</a:t>
            </a:r>
          </a:p>
          <a:p>
            <a:r>
              <a:rPr lang="es-MX" sz="1200" dirty="0" smtClean="0"/>
              <a:t>(Selecciona código postal y rellena datos como el componente que esta en la página AMIB)</a:t>
            </a:r>
          </a:p>
          <a:p>
            <a:r>
              <a:rPr lang="es-MX" sz="1200" dirty="0" smtClean="0"/>
              <a:t>Calle</a:t>
            </a:r>
          </a:p>
          <a:p>
            <a:r>
              <a:rPr lang="es-MX" sz="1200" dirty="0" err="1" smtClean="0"/>
              <a:t>Num.</a:t>
            </a:r>
            <a:r>
              <a:rPr lang="es-MX" sz="1200" dirty="0" smtClean="0"/>
              <a:t> Ext.</a:t>
            </a:r>
          </a:p>
          <a:p>
            <a:r>
              <a:rPr lang="es-MX" sz="1200" dirty="0" err="1" smtClean="0"/>
              <a:t>Num.</a:t>
            </a:r>
            <a:r>
              <a:rPr lang="es-MX" sz="1200" dirty="0" smtClean="0"/>
              <a:t> </a:t>
            </a:r>
            <a:r>
              <a:rPr lang="es-MX" sz="1200" dirty="0" err="1" smtClean="0"/>
              <a:t>Int</a:t>
            </a:r>
            <a:r>
              <a:rPr lang="es-MX" sz="1200" dirty="0" smtClean="0"/>
              <a:t>.</a:t>
            </a:r>
          </a:p>
          <a:p>
            <a:endParaRPr lang="es-MX" sz="1200" b="1" dirty="0" smtClean="0"/>
          </a:p>
          <a:p>
            <a:endParaRPr lang="es-MX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60648" y="899592"/>
            <a:ext cx="3208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Registro de Cursos y Eventos</a:t>
            </a:r>
            <a:endParaRPr lang="es-MX" sz="20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88640" y="107504"/>
            <a:ext cx="2875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AMIB – </a:t>
            </a:r>
            <a:r>
              <a:rPr lang="es-MX" b="1" dirty="0" smtClean="0"/>
              <a:t>CURSOS Y EVENTOS </a:t>
            </a:r>
            <a:endParaRPr lang="es-MX" b="1" dirty="0" smtClean="0"/>
          </a:p>
          <a:p>
            <a:r>
              <a:rPr lang="es-MX" b="1" i="1" dirty="0" smtClean="0"/>
              <a:t>INSTITUTOS</a:t>
            </a:r>
            <a:endParaRPr lang="es-MX" b="1" i="1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404664" y="1403648"/>
            <a:ext cx="5760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Cursos</a:t>
            </a:r>
            <a:endParaRPr lang="es-MX" sz="1200" b="1" dirty="0" smtClean="0"/>
          </a:p>
          <a:p>
            <a:r>
              <a:rPr lang="es-MX" sz="1200" b="1" dirty="0" smtClean="0"/>
              <a:t>[</a:t>
            </a:r>
            <a:r>
              <a:rPr lang="es-MX" sz="1200" b="1" dirty="0" err="1" smtClean="0"/>
              <a:t>Grid</a:t>
            </a:r>
            <a:r>
              <a:rPr lang="es-MX" sz="1200" b="1" dirty="0" smtClean="0"/>
              <a:t>/Tabla con cursos]</a:t>
            </a:r>
          </a:p>
          <a:p>
            <a:endParaRPr lang="es-MX" sz="1200" b="1" dirty="0"/>
          </a:p>
          <a:p>
            <a:r>
              <a:rPr lang="es-MX" sz="1200" b="1" dirty="0" smtClean="0"/>
              <a:t>Acciones disponibles: </a:t>
            </a:r>
          </a:p>
          <a:p>
            <a:pPr>
              <a:buFont typeface="Arial" pitchFamily="34" charset="0"/>
              <a:buChar char="•"/>
            </a:pPr>
            <a:r>
              <a:rPr lang="es-MX" sz="1200" b="1" dirty="0" smtClean="0"/>
              <a:t>(Por cada elemento de curso en </a:t>
            </a:r>
            <a:r>
              <a:rPr lang="es-MX" sz="1200" b="1" dirty="0" err="1" smtClean="0"/>
              <a:t>grid</a:t>
            </a:r>
            <a:r>
              <a:rPr lang="es-MX" sz="1200" b="1" dirty="0" smtClean="0"/>
              <a:t>): Detalles del curso, editar detalles, gestión de eventos</a:t>
            </a:r>
            <a:endParaRPr lang="es-MX" sz="1200" b="1" dirty="0" smtClean="0"/>
          </a:p>
          <a:p>
            <a:pPr>
              <a:buFont typeface="Arial" pitchFamily="34" charset="0"/>
              <a:buChar char="•"/>
            </a:pPr>
            <a:r>
              <a:rPr lang="es-MX" sz="1200" b="1" dirty="0" smtClean="0"/>
              <a:t>Agregar nuevo curso</a:t>
            </a:r>
            <a:endParaRPr lang="es-MX" sz="1200" b="1" dirty="0" smtClean="0"/>
          </a:p>
          <a:p>
            <a:endParaRPr lang="es-MX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60648" y="899592"/>
            <a:ext cx="485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Registro de Cursos y Eventos -&gt; Nuevo curso</a:t>
            </a:r>
            <a:endParaRPr lang="es-MX" sz="20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88640" y="107504"/>
            <a:ext cx="2875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AMIB – </a:t>
            </a:r>
            <a:r>
              <a:rPr lang="es-MX" b="1" dirty="0" smtClean="0"/>
              <a:t>CURSOS Y EVENTOS </a:t>
            </a:r>
            <a:endParaRPr lang="es-MX" b="1" dirty="0" smtClean="0"/>
          </a:p>
          <a:p>
            <a:r>
              <a:rPr lang="es-MX" b="1" i="1" dirty="0" smtClean="0"/>
              <a:t>INSTITUTOS</a:t>
            </a:r>
            <a:endParaRPr lang="es-MX" b="1" i="1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404664" y="1403648"/>
            <a:ext cx="5760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Datos </a:t>
            </a:r>
            <a:r>
              <a:rPr lang="es-MX" sz="1200" b="1" dirty="0" smtClean="0"/>
              <a:t>del curso</a:t>
            </a:r>
            <a:endParaRPr lang="es-MX" sz="1200" b="1" dirty="0" smtClean="0"/>
          </a:p>
          <a:p>
            <a:pPr>
              <a:buFont typeface="Arial" pitchFamily="34" charset="0"/>
              <a:buChar char="•"/>
            </a:pPr>
            <a:r>
              <a:rPr lang="es-MX" sz="1200" dirty="0" smtClean="0"/>
              <a:t>Nombre del curso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/>
              <a:t>Siglas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/>
              <a:t>Tipo de curso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/>
              <a:t>Objetivo del curso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/>
              <a:t>Duración en horas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/>
              <a:t>Observaciones</a:t>
            </a:r>
            <a:endParaRPr lang="es-MX" sz="1200" dirty="0" smtClean="0"/>
          </a:p>
          <a:p>
            <a:endParaRPr lang="es-MX" sz="1200" dirty="0"/>
          </a:p>
          <a:p>
            <a:r>
              <a:rPr lang="es-MX" sz="1200" b="1" dirty="0" smtClean="0"/>
              <a:t>Datos del coordinador</a:t>
            </a:r>
            <a:endParaRPr lang="es-MX" sz="1200" b="1" dirty="0" smtClean="0"/>
          </a:p>
          <a:p>
            <a:r>
              <a:rPr lang="es-MX" sz="1200" dirty="0" smtClean="0"/>
              <a:t>Nombre</a:t>
            </a:r>
          </a:p>
          <a:p>
            <a:r>
              <a:rPr lang="es-MX" sz="1200" dirty="0" smtClean="0"/>
              <a:t>Primer Apellido</a:t>
            </a:r>
          </a:p>
          <a:p>
            <a:r>
              <a:rPr lang="es-MX" sz="1200" dirty="0" smtClean="0"/>
              <a:t>Segundo Apellido</a:t>
            </a:r>
          </a:p>
          <a:p>
            <a:r>
              <a:rPr lang="es-MX" sz="1200" dirty="0" smtClean="0"/>
              <a:t>Teléfono Fijo</a:t>
            </a:r>
          </a:p>
          <a:p>
            <a:r>
              <a:rPr lang="es-MX" sz="1200" dirty="0" smtClean="0"/>
              <a:t>Fax</a:t>
            </a:r>
          </a:p>
          <a:p>
            <a:r>
              <a:rPr lang="es-MX" sz="1200" dirty="0" smtClean="0"/>
              <a:t>Correo Electrónico</a:t>
            </a:r>
            <a:endParaRPr lang="es-MX" sz="1200" dirty="0" smtClean="0"/>
          </a:p>
          <a:p>
            <a:endParaRPr lang="es-MX" sz="1200" i="1" dirty="0" smtClean="0"/>
          </a:p>
          <a:p>
            <a:r>
              <a:rPr lang="es-MX" sz="1200" b="1" dirty="0" smtClean="0"/>
              <a:t>Documentos</a:t>
            </a:r>
          </a:p>
          <a:p>
            <a:r>
              <a:rPr lang="es-MX" sz="1200" dirty="0" smtClean="0"/>
              <a:t>[Componente para subir documentos]</a:t>
            </a:r>
            <a:endParaRPr lang="es-MX" sz="1200" dirty="0" smtClean="0"/>
          </a:p>
          <a:p>
            <a:endParaRPr lang="es-MX" sz="1200" b="1" dirty="0" smtClean="0"/>
          </a:p>
          <a:p>
            <a:endParaRPr lang="es-MX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60648" y="899592"/>
            <a:ext cx="5244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Registro de Cursos y Eventos -&gt; Detalle de curso</a:t>
            </a:r>
            <a:endParaRPr lang="es-MX" sz="20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88640" y="107504"/>
            <a:ext cx="2875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AMIB – </a:t>
            </a:r>
            <a:r>
              <a:rPr lang="es-MX" b="1" dirty="0" smtClean="0"/>
              <a:t>CURSOS Y EVENTOS </a:t>
            </a:r>
            <a:endParaRPr lang="es-MX" b="1" dirty="0" smtClean="0"/>
          </a:p>
          <a:p>
            <a:r>
              <a:rPr lang="es-MX" b="1" i="1" dirty="0" smtClean="0"/>
              <a:t>INSTITUTOS</a:t>
            </a:r>
            <a:endParaRPr lang="es-MX" b="1" i="1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404664" y="1403648"/>
            <a:ext cx="57606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Datos </a:t>
            </a:r>
            <a:r>
              <a:rPr lang="es-MX" sz="1200" b="1" dirty="0" smtClean="0"/>
              <a:t>del curso</a:t>
            </a:r>
            <a:endParaRPr lang="es-MX" sz="1200" b="1" dirty="0" smtClean="0"/>
          </a:p>
          <a:p>
            <a:pPr>
              <a:buFont typeface="Arial" pitchFamily="34" charset="0"/>
              <a:buChar char="•"/>
            </a:pPr>
            <a:r>
              <a:rPr lang="es-MX" sz="1200" dirty="0" smtClean="0"/>
              <a:t>Fecha de alta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/>
              <a:t>Número de registro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/>
              <a:t>Nombre del curso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/>
              <a:t>Siglas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/>
              <a:t>Tipo de curso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/>
              <a:t>Objetivo del curso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/>
              <a:t>Duración en horas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/>
              <a:t>Observaciones</a:t>
            </a:r>
            <a:endParaRPr lang="es-MX" sz="1200" dirty="0" smtClean="0"/>
          </a:p>
          <a:p>
            <a:endParaRPr lang="es-MX" sz="1200" dirty="0"/>
          </a:p>
          <a:p>
            <a:r>
              <a:rPr lang="es-MX" sz="1200" b="1" dirty="0" smtClean="0"/>
              <a:t>Datos del coordinador</a:t>
            </a:r>
            <a:endParaRPr lang="es-MX" sz="1200" b="1" dirty="0" smtClean="0"/>
          </a:p>
          <a:p>
            <a:r>
              <a:rPr lang="es-MX" sz="1200" dirty="0" smtClean="0"/>
              <a:t>Nombre</a:t>
            </a:r>
          </a:p>
          <a:p>
            <a:r>
              <a:rPr lang="es-MX" sz="1200" dirty="0" smtClean="0"/>
              <a:t>Primer Apellido</a:t>
            </a:r>
          </a:p>
          <a:p>
            <a:r>
              <a:rPr lang="es-MX" sz="1200" dirty="0" smtClean="0"/>
              <a:t>Segundo Apellido</a:t>
            </a:r>
          </a:p>
          <a:p>
            <a:r>
              <a:rPr lang="es-MX" sz="1200" dirty="0" smtClean="0"/>
              <a:t>Teléfono Fijo</a:t>
            </a:r>
          </a:p>
          <a:p>
            <a:r>
              <a:rPr lang="es-MX" sz="1200" dirty="0" smtClean="0"/>
              <a:t>Fax</a:t>
            </a:r>
          </a:p>
          <a:p>
            <a:r>
              <a:rPr lang="es-MX" sz="1200" dirty="0" smtClean="0"/>
              <a:t>Correo Electrónico</a:t>
            </a:r>
            <a:endParaRPr lang="es-MX" sz="1200" dirty="0" smtClean="0"/>
          </a:p>
          <a:p>
            <a:endParaRPr lang="es-MX" sz="1200" i="1" dirty="0" smtClean="0"/>
          </a:p>
          <a:p>
            <a:r>
              <a:rPr lang="es-MX" sz="1200" b="1" dirty="0" smtClean="0"/>
              <a:t>Documentos</a:t>
            </a:r>
          </a:p>
          <a:p>
            <a:r>
              <a:rPr lang="es-MX" sz="1200" dirty="0" smtClean="0"/>
              <a:t>[Lista descarga de documentos]</a:t>
            </a:r>
            <a:endParaRPr lang="es-MX" sz="1200" dirty="0" smtClean="0"/>
          </a:p>
          <a:p>
            <a:endParaRPr lang="es-MX" sz="1200" b="1" dirty="0" smtClean="0"/>
          </a:p>
          <a:p>
            <a:endParaRPr lang="es-MX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60648" y="899592"/>
            <a:ext cx="662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Registro de Cursos y Eventos -&gt; Gestión de eventos por curso</a:t>
            </a:r>
            <a:endParaRPr lang="es-MX" sz="20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88640" y="107504"/>
            <a:ext cx="2875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AMIB – </a:t>
            </a:r>
            <a:r>
              <a:rPr lang="es-MX" b="1" dirty="0" smtClean="0"/>
              <a:t>CURSOS Y EVENTOS </a:t>
            </a:r>
            <a:endParaRPr lang="es-MX" b="1" dirty="0" smtClean="0"/>
          </a:p>
          <a:p>
            <a:r>
              <a:rPr lang="es-MX" b="1" i="1" dirty="0" smtClean="0"/>
              <a:t>INSTITUTOS</a:t>
            </a:r>
            <a:endParaRPr lang="es-MX" b="1" i="1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404664" y="1403648"/>
            <a:ext cx="5760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Cursos</a:t>
            </a:r>
            <a:endParaRPr lang="es-MX" sz="1200" b="1" dirty="0" smtClean="0"/>
          </a:p>
          <a:p>
            <a:r>
              <a:rPr lang="es-MX" sz="1200" b="1" dirty="0" smtClean="0"/>
              <a:t>[</a:t>
            </a:r>
            <a:r>
              <a:rPr lang="es-MX" sz="1200" b="1" dirty="0" err="1" smtClean="0"/>
              <a:t>Grid</a:t>
            </a:r>
            <a:r>
              <a:rPr lang="es-MX" sz="1200" b="1" dirty="0" smtClean="0"/>
              <a:t>/Tabla con eventos]</a:t>
            </a:r>
          </a:p>
          <a:p>
            <a:endParaRPr lang="es-MX" sz="1200" b="1" dirty="0"/>
          </a:p>
          <a:p>
            <a:r>
              <a:rPr lang="es-MX" sz="1200" b="1" dirty="0" smtClean="0"/>
              <a:t>Acciones disponibles: </a:t>
            </a:r>
          </a:p>
          <a:p>
            <a:pPr>
              <a:buFont typeface="Arial" pitchFamily="34" charset="0"/>
              <a:buChar char="•"/>
            </a:pPr>
            <a:r>
              <a:rPr lang="es-MX" sz="1200" b="1" dirty="0" smtClean="0"/>
              <a:t>(Por cada elemento de curso en </a:t>
            </a:r>
            <a:r>
              <a:rPr lang="es-MX" sz="1200" b="1" dirty="0" err="1" smtClean="0"/>
              <a:t>grid</a:t>
            </a:r>
            <a:r>
              <a:rPr lang="es-MX" sz="1200" b="1" dirty="0" smtClean="0"/>
              <a:t>): Detalles del evento, editar, cancelar</a:t>
            </a:r>
            <a:endParaRPr lang="es-MX" sz="1200" b="1" dirty="0" smtClean="0"/>
          </a:p>
          <a:p>
            <a:pPr>
              <a:buFont typeface="Arial" pitchFamily="34" charset="0"/>
              <a:buChar char="•"/>
            </a:pPr>
            <a:r>
              <a:rPr lang="es-MX" sz="1200" b="1" dirty="0" smtClean="0"/>
              <a:t>Agregar evento</a:t>
            </a:r>
            <a:endParaRPr lang="es-MX" sz="1200" b="1" dirty="0" smtClean="0"/>
          </a:p>
          <a:p>
            <a:endParaRPr lang="es-MX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60648" y="899592"/>
            <a:ext cx="5244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Registro de Cursos y Eventos -&gt; Detalle de curso</a:t>
            </a:r>
            <a:endParaRPr lang="es-MX" sz="20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88640" y="107504"/>
            <a:ext cx="2875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AMIB – </a:t>
            </a:r>
            <a:r>
              <a:rPr lang="es-MX" b="1" dirty="0" smtClean="0"/>
              <a:t>CURSOS Y EVENTOS </a:t>
            </a:r>
            <a:endParaRPr lang="es-MX" b="1" dirty="0" smtClean="0"/>
          </a:p>
          <a:p>
            <a:r>
              <a:rPr lang="es-MX" b="1" i="1" dirty="0" smtClean="0"/>
              <a:t>INSTITUTOS</a:t>
            </a:r>
            <a:endParaRPr lang="es-MX" b="1" i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648" y="1547664"/>
            <a:ext cx="5067300" cy="668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5273824" y="226774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(Componente múltiple)</a:t>
            </a:r>
            <a:endParaRPr lang="es-MX" sz="1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273824" y="291581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(Componente múltiple)</a:t>
            </a:r>
            <a:endParaRPr lang="es-MX" sz="1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273824" y="377991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(Componente múltiple)</a:t>
            </a:r>
            <a:endParaRPr lang="es-MX" sz="1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5085184" y="5724128"/>
            <a:ext cx="1772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(Componente de domicilio)</a:t>
            </a:r>
          </a:p>
          <a:p>
            <a:r>
              <a:rPr lang="es-MX" sz="1200" dirty="0" smtClean="0"/>
              <a:t>(Selecciona código postal y rellena datos como el componente que esta en la página AMIB)</a:t>
            </a:r>
          </a:p>
          <a:p>
            <a:r>
              <a:rPr lang="es-MX" sz="1200" dirty="0" smtClean="0"/>
              <a:t>Calle</a:t>
            </a:r>
          </a:p>
          <a:p>
            <a:r>
              <a:rPr lang="es-MX" sz="1200" dirty="0" err="1" smtClean="0"/>
              <a:t>Num.</a:t>
            </a:r>
            <a:r>
              <a:rPr lang="es-MX" sz="1200" dirty="0" smtClean="0"/>
              <a:t> Ext.</a:t>
            </a:r>
          </a:p>
          <a:p>
            <a:r>
              <a:rPr lang="es-MX" sz="1200" dirty="0" err="1" smtClean="0"/>
              <a:t>Num.</a:t>
            </a:r>
            <a:r>
              <a:rPr lang="es-MX" sz="1200" dirty="0" smtClean="0"/>
              <a:t> </a:t>
            </a:r>
            <a:r>
              <a:rPr lang="es-MX" sz="1200" dirty="0" err="1" smtClean="0"/>
              <a:t>Int</a:t>
            </a:r>
            <a:r>
              <a:rPr lang="es-MX" sz="1200" dirty="0" smtClean="0"/>
              <a:t>.</a:t>
            </a:r>
          </a:p>
          <a:p>
            <a:endParaRPr lang="es-MX" sz="1200" dirty="0"/>
          </a:p>
        </p:txBody>
      </p:sp>
      <p:sp>
        <p:nvSpPr>
          <p:cNvPr id="9" name="8 CuadroTexto"/>
          <p:cNvSpPr txBox="1"/>
          <p:nvPr/>
        </p:nvSpPr>
        <p:spPr>
          <a:xfrm>
            <a:off x="5085184" y="781236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(Componente subir documentos)</a:t>
            </a:r>
            <a:endParaRPr lang="es-MX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357</Words>
  <Application>Microsoft Office PowerPoint</Application>
  <PresentationFormat>Presentación en pantalla (4:3)</PresentationFormat>
  <Paragraphs>143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Usuario</cp:lastModifiedBy>
  <cp:revision>33</cp:revision>
  <dcterms:created xsi:type="dcterms:W3CDTF">2014-09-23T02:05:39Z</dcterms:created>
  <dcterms:modified xsi:type="dcterms:W3CDTF">2014-09-23T08:22:17Z</dcterms:modified>
</cp:coreProperties>
</file>