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59" r:id="rId6"/>
    <p:sldId id="260" r:id="rId7"/>
    <p:sldId id="261" r:id="rId8"/>
    <p:sldId id="262" r:id="rId9"/>
    <p:sldId id="264" r:id="rId10"/>
    <p:sldId id="265" r:id="rId11"/>
    <p:sldId id="266" r:id="rId12"/>
    <p:sldId id="268" r:id="rId13"/>
    <p:sldId id="267" r:id="rId14"/>
    <p:sldId id="271" r:id="rId15"/>
    <p:sldId id="272" r:id="rId16"/>
    <p:sldId id="270" r:id="rId17"/>
    <p:sldId id="273" r:id="rId18"/>
    <p:sldId id="275" r:id="rId19"/>
    <p:sldId id="276" r:id="rId20"/>
    <p:sldId id="277" r:id="rId21"/>
    <p:sldId id="278" r:id="rId22"/>
    <p:sldId id="279" r:id="rId2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19F40-E261-4C63-8C06-B8459948F5CA}" v="5" dt="2023-02-25T20:00:19.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Shakkour" userId="01d4f200-afdf-4fc0-8d65-2b1eca43495c" providerId="ADAL" clId="{A9519F40-E261-4C63-8C06-B8459948F5CA}"/>
    <pc:docChg chg="undo custSel addSld modSld sldOrd">
      <pc:chgData name="Christian Shakkour" userId="01d4f200-afdf-4fc0-8d65-2b1eca43495c" providerId="ADAL" clId="{A9519F40-E261-4C63-8C06-B8459948F5CA}" dt="2023-02-25T20:17:02.736" v="614" actId="26606"/>
      <pc:docMkLst>
        <pc:docMk/>
      </pc:docMkLst>
      <pc:sldChg chg="addSp delSp modSp mod setBg">
        <pc:chgData name="Christian Shakkour" userId="01d4f200-afdf-4fc0-8d65-2b1eca43495c" providerId="ADAL" clId="{A9519F40-E261-4C63-8C06-B8459948F5CA}" dt="2023-02-25T19:42:29.191" v="85" actId="26606"/>
        <pc:sldMkLst>
          <pc:docMk/>
          <pc:sldMk cId="1206338755" sldId="256"/>
        </pc:sldMkLst>
        <pc:spChg chg="mod ord">
          <ac:chgData name="Christian Shakkour" userId="01d4f200-afdf-4fc0-8d65-2b1eca43495c" providerId="ADAL" clId="{A9519F40-E261-4C63-8C06-B8459948F5CA}" dt="2023-02-25T19:42:29.191" v="85" actId="26606"/>
          <ac:spMkLst>
            <pc:docMk/>
            <pc:sldMk cId="1206338755" sldId="256"/>
            <ac:spMk id="4" creationId="{B9762F07-801D-6DEE-12EF-BDF62A30760A}"/>
          </ac:spMkLst>
        </pc:spChg>
        <pc:spChg chg="mod ord">
          <ac:chgData name="Christian Shakkour" userId="01d4f200-afdf-4fc0-8d65-2b1eca43495c" providerId="ADAL" clId="{A9519F40-E261-4C63-8C06-B8459948F5CA}" dt="2023-02-25T19:42:29.191" v="85" actId="26606"/>
          <ac:spMkLst>
            <pc:docMk/>
            <pc:sldMk cId="1206338755" sldId="256"/>
            <ac:spMk id="7" creationId="{067C84DA-3238-0C48-DC38-01CD66FA932F}"/>
          </ac:spMkLst>
        </pc:spChg>
        <pc:spChg chg="add del">
          <ac:chgData name="Christian Shakkour" userId="01d4f200-afdf-4fc0-8d65-2b1eca43495c" providerId="ADAL" clId="{A9519F40-E261-4C63-8C06-B8459948F5CA}" dt="2023-02-25T19:42:29.191" v="85" actId="26606"/>
          <ac:spMkLst>
            <pc:docMk/>
            <pc:sldMk cId="1206338755" sldId="256"/>
            <ac:spMk id="12" creationId="{3CD9DF72-87A3-404E-A828-84CBF11A8303}"/>
          </ac:spMkLst>
        </pc:spChg>
        <pc:picChg chg="add mod">
          <ac:chgData name="Christian Shakkour" userId="01d4f200-afdf-4fc0-8d65-2b1eca43495c" providerId="ADAL" clId="{A9519F40-E261-4C63-8C06-B8459948F5CA}" dt="2023-02-25T19:42:29.191" v="85" actId="26606"/>
          <ac:picMkLst>
            <pc:docMk/>
            <pc:sldMk cId="1206338755" sldId="256"/>
            <ac:picMk id="3" creationId="{CED5C8B2-7649-6197-991C-46A2909D1268}"/>
          </ac:picMkLst>
        </pc:picChg>
        <pc:cxnChg chg="add del">
          <ac:chgData name="Christian Shakkour" userId="01d4f200-afdf-4fc0-8d65-2b1eca43495c" providerId="ADAL" clId="{A9519F40-E261-4C63-8C06-B8459948F5CA}" dt="2023-02-25T19:42:29.191" v="85" actId="26606"/>
          <ac:cxnSpMkLst>
            <pc:docMk/>
            <pc:sldMk cId="1206338755" sldId="256"/>
            <ac:cxnSpMk id="14" creationId="{20E3A342-4D61-4E3F-AF90-1AB42AEB96CC}"/>
          </ac:cxnSpMkLst>
        </pc:cxnChg>
      </pc:sldChg>
      <pc:sldChg chg="addSp delSp modSp mod">
        <pc:chgData name="Christian Shakkour" userId="01d4f200-afdf-4fc0-8d65-2b1eca43495c" providerId="ADAL" clId="{A9519F40-E261-4C63-8C06-B8459948F5CA}" dt="2023-02-25T19:44:27.244" v="102" actId="404"/>
        <pc:sldMkLst>
          <pc:docMk/>
          <pc:sldMk cId="3700972682" sldId="257"/>
        </pc:sldMkLst>
        <pc:spChg chg="mod">
          <ac:chgData name="Christian Shakkour" userId="01d4f200-afdf-4fc0-8d65-2b1eca43495c" providerId="ADAL" clId="{A9519F40-E261-4C63-8C06-B8459948F5CA}" dt="2023-02-25T19:39:55.933" v="63" actId="26606"/>
          <ac:spMkLst>
            <pc:docMk/>
            <pc:sldMk cId="3700972682" sldId="257"/>
            <ac:spMk id="2" creationId="{AC9D0CA6-B1E4-2FDF-CDF0-47D76B4A8DEC}"/>
          </ac:spMkLst>
        </pc:spChg>
        <pc:spChg chg="mod ord">
          <ac:chgData name="Christian Shakkour" userId="01d4f200-afdf-4fc0-8d65-2b1eca43495c" providerId="ADAL" clId="{A9519F40-E261-4C63-8C06-B8459948F5CA}" dt="2023-02-25T19:44:27.244" v="102" actId="404"/>
          <ac:spMkLst>
            <pc:docMk/>
            <pc:sldMk cId="3700972682" sldId="257"/>
            <ac:spMk id="3" creationId="{6484E5F2-A901-CF7A-76E4-A20A24CD9E55}"/>
          </ac:spMkLst>
        </pc:spChg>
        <pc:spChg chg="del">
          <ac:chgData name="Christian Shakkour" userId="01d4f200-afdf-4fc0-8d65-2b1eca43495c" providerId="ADAL" clId="{A9519F40-E261-4C63-8C06-B8459948F5CA}" dt="2023-02-25T19:35:18.299" v="53" actId="26606"/>
          <ac:spMkLst>
            <pc:docMk/>
            <pc:sldMk cId="3700972682" sldId="257"/>
            <ac:spMk id="10" creationId="{5E39A796-BE83-48B1-B33F-35C4A32AAB57}"/>
          </ac:spMkLst>
        </pc:spChg>
        <pc:spChg chg="del">
          <ac:chgData name="Christian Shakkour" userId="01d4f200-afdf-4fc0-8d65-2b1eca43495c" providerId="ADAL" clId="{A9519F40-E261-4C63-8C06-B8459948F5CA}" dt="2023-02-25T19:35:18.299" v="53" actId="26606"/>
          <ac:spMkLst>
            <pc:docMk/>
            <pc:sldMk cId="3700972682" sldId="257"/>
            <ac:spMk id="12" creationId="{72F84B47-E267-4194-8194-831DB7B5547F}"/>
          </ac:spMkLst>
        </pc:spChg>
        <pc:spChg chg="add del">
          <ac:chgData name="Christian Shakkour" userId="01d4f200-afdf-4fc0-8d65-2b1eca43495c" providerId="ADAL" clId="{A9519F40-E261-4C63-8C06-B8459948F5CA}" dt="2023-02-25T19:39:55.933" v="63" actId="26606"/>
          <ac:spMkLst>
            <pc:docMk/>
            <pc:sldMk cId="3700972682" sldId="257"/>
            <ac:spMk id="17" creationId="{2B97F24A-32CE-4C1C-A50D-3016B394DCFB}"/>
          </ac:spMkLst>
        </pc:spChg>
        <pc:spChg chg="add del">
          <ac:chgData name="Christian Shakkour" userId="01d4f200-afdf-4fc0-8d65-2b1eca43495c" providerId="ADAL" clId="{A9519F40-E261-4C63-8C06-B8459948F5CA}" dt="2023-02-25T19:39:55.933" v="63" actId="26606"/>
          <ac:spMkLst>
            <pc:docMk/>
            <pc:sldMk cId="3700972682" sldId="257"/>
            <ac:spMk id="19" creationId="{CD8B4F24-440B-49E9-B85D-733523DC064B}"/>
          </ac:spMkLst>
        </pc:spChg>
        <pc:spChg chg="add del">
          <ac:chgData name="Christian Shakkour" userId="01d4f200-afdf-4fc0-8d65-2b1eca43495c" providerId="ADAL" clId="{A9519F40-E261-4C63-8C06-B8459948F5CA}" dt="2023-02-25T19:39:55.933" v="63" actId="26606"/>
          <ac:spMkLst>
            <pc:docMk/>
            <pc:sldMk cId="3700972682" sldId="257"/>
            <ac:spMk id="24" creationId="{3AFE8227-C443-417B-BA91-520EB1EF4559}"/>
          </ac:spMkLst>
        </pc:spChg>
        <pc:spChg chg="add del">
          <ac:chgData name="Christian Shakkour" userId="01d4f200-afdf-4fc0-8d65-2b1eca43495c" providerId="ADAL" clId="{A9519F40-E261-4C63-8C06-B8459948F5CA}" dt="2023-02-25T19:39:55.933" v="63" actId="26606"/>
          <ac:spMkLst>
            <pc:docMk/>
            <pc:sldMk cId="3700972682" sldId="257"/>
            <ac:spMk id="26" creationId="{907741FC-B544-4A6E-B831-6789D042333D}"/>
          </ac:spMkLst>
        </pc:spChg>
        <pc:spChg chg="add del">
          <ac:chgData name="Christian Shakkour" userId="01d4f200-afdf-4fc0-8d65-2b1eca43495c" providerId="ADAL" clId="{A9519F40-E261-4C63-8C06-B8459948F5CA}" dt="2023-02-25T19:39:55.933" v="63" actId="26606"/>
          <ac:spMkLst>
            <pc:docMk/>
            <pc:sldMk cId="3700972682" sldId="257"/>
            <ac:spMk id="28" creationId="{3F0BE7ED-7814-4273-B18A-F26CC0380380}"/>
          </ac:spMkLst>
        </pc:spChg>
        <pc:picChg chg="mod">
          <ac:chgData name="Christian Shakkour" userId="01d4f200-afdf-4fc0-8d65-2b1eca43495c" providerId="ADAL" clId="{A9519F40-E261-4C63-8C06-B8459948F5CA}" dt="2023-02-25T19:39:55.933" v="63" actId="26606"/>
          <ac:picMkLst>
            <pc:docMk/>
            <pc:sldMk cId="3700972682" sldId="257"/>
            <ac:picMk id="5" creationId="{DCE4CAA2-FFDE-8BB8-6C45-8E31D6FE3050}"/>
          </ac:picMkLst>
        </pc:picChg>
      </pc:sldChg>
      <pc:sldChg chg="addSp delSp modSp mod">
        <pc:chgData name="Christian Shakkour" userId="01d4f200-afdf-4fc0-8d65-2b1eca43495c" providerId="ADAL" clId="{A9519F40-E261-4C63-8C06-B8459948F5CA}" dt="2023-02-25T19:44:37.105" v="106" actId="20577"/>
        <pc:sldMkLst>
          <pc:docMk/>
          <pc:sldMk cId="3128379298" sldId="258"/>
        </pc:sldMkLst>
        <pc:spChg chg="mod">
          <ac:chgData name="Christian Shakkour" userId="01d4f200-afdf-4fc0-8d65-2b1eca43495c" providerId="ADAL" clId="{A9519F40-E261-4C63-8C06-B8459948F5CA}" dt="2023-02-25T19:40:25.788" v="66" actId="26606"/>
          <ac:spMkLst>
            <pc:docMk/>
            <pc:sldMk cId="3128379298" sldId="258"/>
            <ac:spMk id="2" creationId="{6027084D-6366-FA7C-D1A6-DC2F95E4568F}"/>
          </ac:spMkLst>
        </pc:spChg>
        <pc:spChg chg="mod ord">
          <ac:chgData name="Christian Shakkour" userId="01d4f200-afdf-4fc0-8d65-2b1eca43495c" providerId="ADAL" clId="{A9519F40-E261-4C63-8C06-B8459948F5CA}" dt="2023-02-25T19:44:37.105" v="106" actId="20577"/>
          <ac:spMkLst>
            <pc:docMk/>
            <pc:sldMk cId="3128379298" sldId="258"/>
            <ac:spMk id="7" creationId="{5C788BE1-DF84-F78B-FD10-9D1D2CC3C5E2}"/>
          </ac:spMkLst>
        </pc:spChg>
        <pc:spChg chg="add del">
          <ac:chgData name="Christian Shakkour" userId="01d4f200-afdf-4fc0-8d65-2b1eca43495c" providerId="ADAL" clId="{A9519F40-E261-4C63-8C06-B8459948F5CA}" dt="2023-02-25T19:40:25.788" v="66" actId="26606"/>
          <ac:spMkLst>
            <pc:docMk/>
            <pc:sldMk cId="3128379298" sldId="258"/>
            <ac:spMk id="14" creationId="{2B566528-1B12-4246-9431-5C2D7D081168}"/>
          </ac:spMkLst>
        </pc:spChg>
        <pc:spChg chg="add del">
          <ac:chgData name="Christian Shakkour" userId="01d4f200-afdf-4fc0-8d65-2b1eca43495c" providerId="ADAL" clId="{A9519F40-E261-4C63-8C06-B8459948F5CA}" dt="2023-02-25T19:40:25.776" v="65" actId="26606"/>
          <ac:spMkLst>
            <pc:docMk/>
            <pc:sldMk cId="3128379298" sldId="258"/>
            <ac:spMk id="27" creationId="{A51A0227-072A-4F5F-928C-E2C3E5CCD10C}"/>
          </ac:spMkLst>
        </pc:spChg>
        <pc:spChg chg="add del">
          <ac:chgData name="Christian Shakkour" userId="01d4f200-afdf-4fc0-8d65-2b1eca43495c" providerId="ADAL" clId="{A9519F40-E261-4C63-8C06-B8459948F5CA}" dt="2023-02-25T19:40:25.776" v="65" actId="26606"/>
          <ac:spMkLst>
            <pc:docMk/>
            <pc:sldMk cId="3128379298" sldId="258"/>
            <ac:spMk id="29" creationId="{35D99776-4B38-47DF-A302-11AD9AF87ACA}"/>
          </ac:spMkLst>
        </pc:spChg>
        <pc:spChg chg="add">
          <ac:chgData name="Christian Shakkour" userId="01d4f200-afdf-4fc0-8d65-2b1eca43495c" providerId="ADAL" clId="{A9519F40-E261-4C63-8C06-B8459948F5CA}" dt="2023-02-25T19:40:25.788" v="66" actId="26606"/>
          <ac:spMkLst>
            <pc:docMk/>
            <pc:sldMk cId="3128379298" sldId="258"/>
            <ac:spMk id="31" creationId="{D2542E1A-076E-4A34-BB67-2BF961754E0C}"/>
          </ac:spMkLst>
        </pc:spChg>
        <pc:spChg chg="add">
          <ac:chgData name="Christian Shakkour" userId="01d4f200-afdf-4fc0-8d65-2b1eca43495c" providerId="ADAL" clId="{A9519F40-E261-4C63-8C06-B8459948F5CA}" dt="2023-02-25T19:40:25.788" v="66" actId="26606"/>
          <ac:spMkLst>
            <pc:docMk/>
            <pc:sldMk cId="3128379298" sldId="258"/>
            <ac:spMk id="32" creationId="{8F7AFB9A-7364-478C-B48B-8523CDD9AE8D}"/>
          </ac:spMkLst>
        </pc:spChg>
        <pc:spChg chg="add">
          <ac:chgData name="Christian Shakkour" userId="01d4f200-afdf-4fc0-8d65-2b1eca43495c" providerId="ADAL" clId="{A9519F40-E261-4C63-8C06-B8459948F5CA}" dt="2023-02-25T19:40:25.788" v="66" actId="26606"/>
          <ac:spMkLst>
            <pc:docMk/>
            <pc:sldMk cId="3128379298" sldId="258"/>
            <ac:spMk id="33" creationId="{75C56826-D4E5-42ED-8529-079651CB3005}"/>
          </ac:spMkLst>
        </pc:spChg>
        <pc:spChg chg="add">
          <ac:chgData name="Christian Shakkour" userId="01d4f200-afdf-4fc0-8d65-2b1eca43495c" providerId="ADAL" clId="{A9519F40-E261-4C63-8C06-B8459948F5CA}" dt="2023-02-25T19:40:25.788" v="66" actId="26606"/>
          <ac:spMkLst>
            <pc:docMk/>
            <pc:sldMk cId="3128379298" sldId="258"/>
            <ac:spMk id="34" creationId="{36678033-86B6-40E6-BE90-78D8ED4E3A31}"/>
          </ac:spMkLst>
        </pc:spChg>
        <pc:spChg chg="add">
          <ac:chgData name="Christian Shakkour" userId="01d4f200-afdf-4fc0-8d65-2b1eca43495c" providerId="ADAL" clId="{A9519F40-E261-4C63-8C06-B8459948F5CA}" dt="2023-02-25T19:40:25.788" v="66" actId="26606"/>
          <ac:spMkLst>
            <pc:docMk/>
            <pc:sldMk cId="3128379298" sldId="258"/>
            <ac:spMk id="35" creationId="{82095FCE-EF05-4443-B97A-85DEE3A5CA17}"/>
          </ac:spMkLst>
        </pc:spChg>
        <pc:grpChg chg="add del">
          <ac:chgData name="Christian Shakkour" userId="01d4f200-afdf-4fc0-8d65-2b1eca43495c" providerId="ADAL" clId="{A9519F40-E261-4C63-8C06-B8459948F5CA}" dt="2023-02-25T19:40:25.788" v="66" actId="26606"/>
          <ac:grpSpMkLst>
            <pc:docMk/>
            <pc:sldMk cId="3128379298" sldId="258"/>
            <ac:grpSpMk id="16" creationId="{287F69AB-2350-44E3-9076-00265B93F313}"/>
          </ac:grpSpMkLst>
        </pc:grpChg>
        <pc:grpChg chg="add del">
          <ac:chgData name="Christian Shakkour" userId="01d4f200-afdf-4fc0-8d65-2b1eca43495c" providerId="ADAL" clId="{A9519F40-E261-4C63-8C06-B8459948F5CA}" dt="2023-02-25T19:40:25.788" v="66" actId="26606"/>
          <ac:grpSpMkLst>
            <pc:docMk/>
            <pc:sldMk cId="3128379298" sldId="258"/>
            <ac:grpSpMk id="20" creationId="{3EA7D759-6BEF-4CBD-A325-BCFA77832B3F}"/>
          </ac:grpSpMkLst>
        </pc:grpChg>
        <pc:picChg chg="mod">
          <ac:chgData name="Christian Shakkour" userId="01d4f200-afdf-4fc0-8d65-2b1eca43495c" providerId="ADAL" clId="{A9519F40-E261-4C63-8C06-B8459948F5CA}" dt="2023-02-25T19:40:25.788" v="66" actId="26606"/>
          <ac:picMkLst>
            <pc:docMk/>
            <pc:sldMk cId="3128379298" sldId="258"/>
            <ac:picMk id="5" creationId="{82CF0734-0F7E-F2BA-9219-7072F61F85CF}"/>
          </ac:picMkLst>
        </pc:picChg>
        <pc:picChg chg="mod">
          <ac:chgData name="Christian Shakkour" userId="01d4f200-afdf-4fc0-8d65-2b1eca43495c" providerId="ADAL" clId="{A9519F40-E261-4C63-8C06-B8459948F5CA}" dt="2023-02-25T19:40:25.788" v="66" actId="26606"/>
          <ac:picMkLst>
            <pc:docMk/>
            <pc:sldMk cId="3128379298" sldId="258"/>
            <ac:picMk id="9" creationId="{7D9483A0-7FE0-E465-14DB-E8718DA208ED}"/>
          </ac:picMkLst>
        </pc:picChg>
      </pc:sldChg>
      <pc:sldChg chg="addSp delSp modSp mod setClrOvrMap">
        <pc:chgData name="Christian Shakkour" userId="01d4f200-afdf-4fc0-8d65-2b1eca43495c" providerId="ADAL" clId="{A9519F40-E261-4C63-8C06-B8459948F5CA}" dt="2023-02-25T19:47:19.482" v="116" actId="404"/>
        <pc:sldMkLst>
          <pc:docMk/>
          <pc:sldMk cId="3157027640" sldId="259"/>
        </pc:sldMkLst>
        <pc:spChg chg="mod">
          <ac:chgData name="Christian Shakkour" userId="01d4f200-afdf-4fc0-8d65-2b1eca43495c" providerId="ADAL" clId="{A9519F40-E261-4C63-8C06-B8459948F5CA}" dt="2023-02-25T19:46:38.439" v="113" actId="26606"/>
          <ac:spMkLst>
            <pc:docMk/>
            <pc:sldMk cId="3157027640" sldId="259"/>
            <ac:spMk id="2" creationId="{FEFCB9C9-B71A-023B-D701-84C9649D86CA}"/>
          </ac:spMkLst>
        </pc:spChg>
        <pc:spChg chg="mod">
          <ac:chgData name="Christian Shakkour" userId="01d4f200-afdf-4fc0-8d65-2b1eca43495c" providerId="ADAL" clId="{A9519F40-E261-4C63-8C06-B8459948F5CA}" dt="2023-02-25T19:47:19.482" v="116" actId="404"/>
          <ac:spMkLst>
            <pc:docMk/>
            <pc:sldMk cId="3157027640" sldId="259"/>
            <ac:spMk id="3" creationId="{F543FE36-75F1-EF4F-2FA7-396BD1DDF4AF}"/>
          </ac:spMkLst>
        </pc:spChg>
        <pc:spChg chg="add del">
          <ac:chgData name="Christian Shakkour" userId="01d4f200-afdf-4fc0-8d65-2b1eca43495c" providerId="ADAL" clId="{A9519F40-E261-4C63-8C06-B8459948F5CA}" dt="2023-02-25T19:43:13.397" v="96" actId="26606"/>
          <ac:spMkLst>
            <pc:docMk/>
            <pc:sldMk cId="3157027640" sldId="259"/>
            <ac:spMk id="10" creationId="{46F7435D-E3DB-47B1-BA61-B00ACC83A9DE}"/>
          </ac:spMkLst>
        </pc:spChg>
        <pc:spChg chg="add del">
          <ac:chgData name="Christian Shakkour" userId="01d4f200-afdf-4fc0-8d65-2b1eca43495c" providerId="ADAL" clId="{A9519F40-E261-4C63-8C06-B8459948F5CA}" dt="2023-02-25T19:43:13.397" v="96" actId="26606"/>
          <ac:spMkLst>
            <pc:docMk/>
            <pc:sldMk cId="3157027640" sldId="259"/>
            <ac:spMk id="12" creationId="{F263A0B5-F8C4-4116-809F-78A768EA79A6}"/>
          </ac:spMkLst>
        </pc:spChg>
        <pc:spChg chg="add del">
          <ac:chgData name="Christian Shakkour" userId="01d4f200-afdf-4fc0-8d65-2b1eca43495c" providerId="ADAL" clId="{A9519F40-E261-4C63-8C06-B8459948F5CA}" dt="2023-02-25T19:43:13.382" v="95" actId="26606"/>
          <ac:spMkLst>
            <pc:docMk/>
            <pc:sldMk cId="3157027640" sldId="259"/>
            <ac:spMk id="17" creationId="{F13C74B1-5B17-4795-BED0-7140497B445A}"/>
          </ac:spMkLst>
        </pc:spChg>
        <pc:spChg chg="add del">
          <ac:chgData name="Christian Shakkour" userId="01d4f200-afdf-4fc0-8d65-2b1eca43495c" providerId="ADAL" clId="{A9519F40-E261-4C63-8C06-B8459948F5CA}" dt="2023-02-25T19:43:13.382" v="95" actId="26606"/>
          <ac:spMkLst>
            <pc:docMk/>
            <pc:sldMk cId="3157027640" sldId="259"/>
            <ac:spMk id="19" creationId="{D4974D33-8DC5-464E-8C6D-BE58F0669C17}"/>
          </ac:spMkLst>
        </pc:spChg>
        <pc:spChg chg="add del">
          <ac:chgData name="Christian Shakkour" userId="01d4f200-afdf-4fc0-8d65-2b1eca43495c" providerId="ADAL" clId="{A9519F40-E261-4C63-8C06-B8459948F5CA}" dt="2023-02-25T19:46:38.439" v="113" actId="26606"/>
          <ac:spMkLst>
            <pc:docMk/>
            <pc:sldMk cId="3157027640" sldId="259"/>
            <ac:spMk id="21" creationId="{4B9FAFB2-BEB5-4848-8018-BCAD99E2E1AA}"/>
          </ac:spMkLst>
        </pc:spChg>
        <pc:spChg chg="add del">
          <ac:chgData name="Christian Shakkour" userId="01d4f200-afdf-4fc0-8d65-2b1eca43495c" providerId="ADAL" clId="{A9519F40-E261-4C63-8C06-B8459948F5CA}" dt="2023-02-25T19:46:38.439" v="113" actId="26606"/>
          <ac:spMkLst>
            <pc:docMk/>
            <pc:sldMk cId="3157027640" sldId="259"/>
            <ac:spMk id="22" creationId="{C232B152-3720-4D3B-97ED-45CE5483F16F}"/>
          </ac:spMkLst>
        </pc:spChg>
        <pc:spChg chg="add del">
          <ac:chgData name="Christian Shakkour" userId="01d4f200-afdf-4fc0-8d65-2b1eca43495c" providerId="ADAL" clId="{A9519F40-E261-4C63-8C06-B8459948F5CA}" dt="2023-02-25T19:46:38.439" v="113" actId="26606"/>
          <ac:spMkLst>
            <pc:docMk/>
            <pc:sldMk cId="3157027640" sldId="259"/>
            <ac:spMk id="23" creationId="{11BAB570-FF10-4E96-8A3F-FA9804702B89}"/>
          </ac:spMkLst>
        </pc:spChg>
        <pc:spChg chg="add">
          <ac:chgData name="Christian Shakkour" userId="01d4f200-afdf-4fc0-8d65-2b1eca43495c" providerId="ADAL" clId="{A9519F40-E261-4C63-8C06-B8459948F5CA}" dt="2023-02-25T19:46:38.439" v="113" actId="26606"/>
          <ac:spMkLst>
            <pc:docMk/>
            <pc:sldMk cId="3157027640" sldId="259"/>
            <ac:spMk id="25" creationId="{2B97F24A-32CE-4C1C-A50D-3016B394DCFB}"/>
          </ac:spMkLst>
        </pc:spChg>
        <pc:spChg chg="add del">
          <ac:chgData name="Christian Shakkour" userId="01d4f200-afdf-4fc0-8d65-2b1eca43495c" providerId="ADAL" clId="{A9519F40-E261-4C63-8C06-B8459948F5CA}" dt="2023-02-25T19:44:05.389" v="98" actId="26606"/>
          <ac:spMkLst>
            <pc:docMk/>
            <pc:sldMk cId="3157027640" sldId="259"/>
            <ac:spMk id="28" creationId="{F2B38F72-8FC4-4001-8C67-FA6B86DEC767}"/>
          </ac:spMkLst>
        </pc:spChg>
        <pc:spChg chg="add">
          <ac:chgData name="Christian Shakkour" userId="01d4f200-afdf-4fc0-8d65-2b1eca43495c" providerId="ADAL" clId="{A9519F40-E261-4C63-8C06-B8459948F5CA}" dt="2023-02-25T19:46:38.439" v="113" actId="26606"/>
          <ac:spMkLst>
            <pc:docMk/>
            <pc:sldMk cId="3157027640" sldId="259"/>
            <ac:spMk id="30" creationId="{CD8B4F24-440B-49E9-B85D-733523DC064B}"/>
          </ac:spMkLst>
        </pc:spChg>
        <pc:picChg chg="mod">
          <ac:chgData name="Christian Shakkour" userId="01d4f200-afdf-4fc0-8d65-2b1eca43495c" providerId="ADAL" clId="{A9519F40-E261-4C63-8C06-B8459948F5CA}" dt="2023-02-25T19:46:38.439" v="113" actId="26606"/>
          <ac:picMkLst>
            <pc:docMk/>
            <pc:sldMk cId="3157027640" sldId="259"/>
            <ac:picMk id="5" creationId="{123C6058-A908-F781-E40C-B72B5F429B99}"/>
          </ac:picMkLst>
        </pc:picChg>
      </pc:sldChg>
      <pc:sldChg chg="addSp delSp modSp mod">
        <pc:chgData name="Christian Shakkour" userId="01d4f200-afdf-4fc0-8d65-2b1eca43495c" providerId="ADAL" clId="{A9519F40-E261-4C63-8C06-B8459948F5CA}" dt="2023-02-25T19:48:03.304" v="142" actId="20577"/>
        <pc:sldMkLst>
          <pc:docMk/>
          <pc:sldMk cId="516700791" sldId="260"/>
        </pc:sldMkLst>
        <pc:spChg chg="mod">
          <ac:chgData name="Christian Shakkour" userId="01d4f200-afdf-4fc0-8d65-2b1eca43495c" providerId="ADAL" clId="{A9519F40-E261-4C63-8C06-B8459948F5CA}" dt="2023-02-25T19:46:20.696" v="112" actId="26606"/>
          <ac:spMkLst>
            <pc:docMk/>
            <pc:sldMk cId="516700791" sldId="260"/>
            <ac:spMk id="2" creationId="{DCE2B688-BA40-483D-2E8C-A1EB50A7B34C}"/>
          </ac:spMkLst>
        </pc:spChg>
        <pc:spChg chg="mod">
          <ac:chgData name="Christian Shakkour" userId="01d4f200-afdf-4fc0-8d65-2b1eca43495c" providerId="ADAL" clId="{A9519F40-E261-4C63-8C06-B8459948F5CA}" dt="2023-02-25T19:48:03.304" v="142" actId="20577"/>
          <ac:spMkLst>
            <pc:docMk/>
            <pc:sldMk cId="516700791" sldId="260"/>
            <ac:spMk id="3" creationId="{DE8145AE-D4BC-63E7-EC81-8FED6AAFF933}"/>
          </ac:spMkLst>
        </pc:spChg>
        <pc:spChg chg="add del">
          <ac:chgData name="Christian Shakkour" userId="01d4f200-afdf-4fc0-8d65-2b1eca43495c" providerId="ADAL" clId="{A9519F40-E261-4C63-8C06-B8459948F5CA}" dt="2023-02-25T19:46:20.696" v="112" actId="26606"/>
          <ac:spMkLst>
            <pc:docMk/>
            <pc:sldMk cId="516700791" sldId="260"/>
            <ac:spMk id="10" creationId="{5E39A796-BE83-48B1-B33F-35C4A32AAB57}"/>
          </ac:spMkLst>
        </pc:spChg>
        <pc:spChg chg="add del">
          <ac:chgData name="Christian Shakkour" userId="01d4f200-afdf-4fc0-8d65-2b1eca43495c" providerId="ADAL" clId="{A9519F40-E261-4C63-8C06-B8459948F5CA}" dt="2023-02-25T19:46:20.696" v="112" actId="26606"/>
          <ac:spMkLst>
            <pc:docMk/>
            <pc:sldMk cId="516700791" sldId="260"/>
            <ac:spMk id="12" creationId="{72F84B47-E267-4194-8194-831DB7B5547F}"/>
          </ac:spMkLst>
        </pc:spChg>
        <pc:spChg chg="add">
          <ac:chgData name="Christian Shakkour" userId="01d4f200-afdf-4fc0-8d65-2b1eca43495c" providerId="ADAL" clId="{A9519F40-E261-4C63-8C06-B8459948F5CA}" dt="2023-02-25T19:46:20.696" v="112" actId="26606"/>
          <ac:spMkLst>
            <pc:docMk/>
            <pc:sldMk cId="516700791" sldId="260"/>
            <ac:spMk id="14" creationId="{122F9423-F4B1-45D4-8445-E9991ECCBCCF}"/>
          </ac:spMkLst>
        </pc:spChg>
        <pc:spChg chg="add del">
          <ac:chgData name="Christian Shakkour" userId="01d4f200-afdf-4fc0-8d65-2b1eca43495c" providerId="ADAL" clId="{A9519F40-E261-4C63-8C06-B8459948F5CA}" dt="2023-02-25T19:46:10.775" v="111" actId="26606"/>
          <ac:spMkLst>
            <pc:docMk/>
            <pc:sldMk cId="516700791" sldId="260"/>
            <ac:spMk id="17" creationId="{33CD251C-A887-4D2F-925B-FC097198538B}"/>
          </ac:spMkLst>
        </pc:spChg>
        <pc:spChg chg="add del">
          <ac:chgData name="Christian Shakkour" userId="01d4f200-afdf-4fc0-8d65-2b1eca43495c" providerId="ADAL" clId="{A9519F40-E261-4C63-8C06-B8459948F5CA}" dt="2023-02-25T19:46:10.775" v="111" actId="26606"/>
          <ac:spMkLst>
            <pc:docMk/>
            <pc:sldMk cId="516700791" sldId="260"/>
            <ac:spMk id="19" creationId="{B19D093C-27FB-4032-B282-42C4563F257C}"/>
          </ac:spMkLst>
        </pc:spChg>
        <pc:spChg chg="add del">
          <ac:chgData name="Christian Shakkour" userId="01d4f200-afdf-4fc0-8d65-2b1eca43495c" providerId="ADAL" clId="{A9519F40-E261-4C63-8C06-B8459948F5CA}" dt="2023-02-25T19:46:09.965" v="110" actId="26606"/>
          <ac:spMkLst>
            <pc:docMk/>
            <pc:sldMk cId="516700791" sldId="260"/>
            <ac:spMk id="28" creationId="{59264BFD-360D-430E-B593-7BC0D00FBDEE}"/>
          </ac:spMkLst>
        </pc:spChg>
        <pc:spChg chg="add del">
          <ac:chgData name="Christian Shakkour" userId="01d4f200-afdf-4fc0-8d65-2b1eca43495c" providerId="ADAL" clId="{A9519F40-E261-4C63-8C06-B8459948F5CA}" dt="2023-02-25T19:46:09.965" v="110" actId="26606"/>
          <ac:spMkLst>
            <pc:docMk/>
            <pc:sldMk cId="516700791" sldId="260"/>
            <ac:spMk id="34" creationId="{F249C1C3-EBDE-4C27-BD12-A6AE40A4DBC7}"/>
          </ac:spMkLst>
        </pc:spChg>
        <pc:grpChg chg="add">
          <ac:chgData name="Christian Shakkour" userId="01d4f200-afdf-4fc0-8d65-2b1eca43495c" providerId="ADAL" clId="{A9519F40-E261-4C63-8C06-B8459948F5CA}" dt="2023-02-25T19:46:20.696" v="112" actId="26606"/>
          <ac:grpSpMkLst>
            <pc:docMk/>
            <pc:sldMk cId="516700791" sldId="260"/>
            <ac:grpSpMk id="15" creationId="{770AE191-D2EA-45C9-A44D-830C188F74CB}"/>
          </ac:grpSpMkLst>
        </pc:grpChg>
        <pc:grpChg chg="add del">
          <ac:chgData name="Christian Shakkour" userId="01d4f200-afdf-4fc0-8d65-2b1eca43495c" providerId="ADAL" clId="{A9519F40-E261-4C63-8C06-B8459948F5CA}" dt="2023-02-25T19:46:10.775" v="111" actId="26606"/>
          <ac:grpSpMkLst>
            <pc:docMk/>
            <pc:sldMk cId="516700791" sldId="260"/>
            <ac:grpSpMk id="21" creationId="{35EE815E-1BD3-4777-B652-6D98825BF66B}"/>
          </ac:grpSpMkLst>
        </pc:grpChg>
        <pc:grpChg chg="add del">
          <ac:chgData name="Christian Shakkour" userId="01d4f200-afdf-4fc0-8d65-2b1eca43495c" providerId="ADAL" clId="{A9519F40-E261-4C63-8C06-B8459948F5CA}" dt="2023-02-25T19:46:09.965" v="110" actId="26606"/>
          <ac:grpSpMkLst>
            <pc:docMk/>
            <pc:sldMk cId="516700791" sldId="260"/>
            <ac:grpSpMk id="30" creationId="{A4538145-ACBA-40C0-AFBD-DE742723D579}"/>
          </ac:grpSpMkLst>
        </pc:grpChg>
        <pc:picChg chg="mod">
          <ac:chgData name="Christian Shakkour" userId="01d4f200-afdf-4fc0-8d65-2b1eca43495c" providerId="ADAL" clId="{A9519F40-E261-4C63-8C06-B8459948F5CA}" dt="2023-02-25T19:46:20.696" v="112" actId="26606"/>
          <ac:picMkLst>
            <pc:docMk/>
            <pc:sldMk cId="516700791" sldId="260"/>
            <ac:picMk id="5" creationId="{3C577382-462B-C40C-0B95-58BE5C293BAE}"/>
          </ac:picMkLst>
        </pc:picChg>
      </pc:sldChg>
      <pc:sldChg chg="addSp delSp modSp mod">
        <pc:chgData name="Christian Shakkour" userId="01d4f200-afdf-4fc0-8d65-2b1eca43495c" providerId="ADAL" clId="{A9519F40-E261-4C63-8C06-B8459948F5CA}" dt="2023-02-25T19:48:53.808" v="161" actId="26606"/>
        <pc:sldMkLst>
          <pc:docMk/>
          <pc:sldMk cId="3144953361" sldId="261"/>
        </pc:sldMkLst>
        <pc:spChg chg="mod">
          <ac:chgData name="Christian Shakkour" userId="01d4f200-afdf-4fc0-8d65-2b1eca43495c" providerId="ADAL" clId="{A9519F40-E261-4C63-8C06-B8459948F5CA}" dt="2023-02-25T19:48:53.808" v="161" actId="26606"/>
          <ac:spMkLst>
            <pc:docMk/>
            <pc:sldMk cId="3144953361" sldId="261"/>
            <ac:spMk id="2" creationId="{D3DCEFAB-306F-EBEE-8355-4A54E8514819}"/>
          </ac:spMkLst>
        </pc:spChg>
        <pc:spChg chg="mod ord">
          <ac:chgData name="Christian Shakkour" userId="01d4f200-afdf-4fc0-8d65-2b1eca43495c" providerId="ADAL" clId="{A9519F40-E261-4C63-8C06-B8459948F5CA}" dt="2023-02-25T19:48:53.808" v="161" actId="26606"/>
          <ac:spMkLst>
            <pc:docMk/>
            <pc:sldMk cId="3144953361" sldId="261"/>
            <ac:spMk id="3" creationId="{E0E88BF8-0DD7-40CC-C5CC-F5BBD5EBAB4B}"/>
          </ac:spMkLst>
        </pc:spChg>
        <pc:spChg chg="del">
          <ac:chgData name="Christian Shakkour" userId="01d4f200-afdf-4fc0-8d65-2b1eca43495c" providerId="ADAL" clId="{A9519F40-E261-4C63-8C06-B8459948F5CA}" dt="2023-02-25T19:47:10.220" v="114" actId="26606"/>
          <ac:spMkLst>
            <pc:docMk/>
            <pc:sldMk cId="3144953361" sldId="261"/>
            <ac:spMk id="12" creationId="{72F84B47-E267-4194-8194-831DB7B5547F}"/>
          </ac:spMkLst>
        </pc:spChg>
        <pc:spChg chg="del">
          <ac:chgData name="Christian Shakkour" userId="01d4f200-afdf-4fc0-8d65-2b1eca43495c" providerId="ADAL" clId="{A9519F40-E261-4C63-8C06-B8459948F5CA}" dt="2023-02-25T19:47:10.220" v="114" actId="26606"/>
          <ac:spMkLst>
            <pc:docMk/>
            <pc:sldMk cId="3144953361" sldId="261"/>
            <ac:spMk id="13" creationId="{5E39A796-BE83-48B1-B33F-35C4A32AAB57}"/>
          </ac:spMkLst>
        </pc:spChg>
        <pc:spChg chg="add del">
          <ac:chgData name="Christian Shakkour" userId="01d4f200-afdf-4fc0-8d65-2b1eca43495c" providerId="ADAL" clId="{A9519F40-E261-4C63-8C06-B8459948F5CA}" dt="2023-02-25T19:48:53.808" v="161" actId="26606"/>
          <ac:spMkLst>
            <pc:docMk/>
            <pc:sldMk cId="3144953361" sldId="261"/>
            <ac:spMk id="18" creationId="{66E48AFA-8884-4F68-A44F-D2C1E8609C5A}"/>
          </ac:spMkLst>
        </pc:spChg>
        <pc:spChg chg="add del">
          <ac:chgData name="Christian Shakkour" userId="01d4f200-afdf-4fc0-8d65-2b1eca43495c" providerId="ADAL" clId="{A9519F40-E261-4C63-8C06-B8459948F5CA}" dt="2023-02-25T19:48:53.808" v="161" actId="26606"/>
          <ac:spMkLst>
            <pc:docMk/>
            <pc:sldMk cId="3144953361" sldId="261"/>
            <ac:spMk id="20" creationId="{969D19A6-08CB-498C-93EC-3FFB021FC68A}"/>
          </ac:spMkLst>
        </pc:spChg>
        <pc:spChg chg="add del">
          <ac:chgData name="Christian Shakkour" userId="01d4f200-afdf-4fc0-8d65-2b1eca43495c" providerId="ADAL" clId="{A9519F40-E261-4C63-8C06-B8459948F5CA}" dt="2023-02-25T19:48:53.808" v="161" actId="26606"/>
          <ac:spMkLst>
            <pc:docMk/>
            <pc:sldMk cId="3144953361" sldId="261"/>
            <ac:spMk id="25" creationId="{32AEEBC8-9D30-42EF-95F2-386C2653FBF0}"/>
          </ac:spMkLst>
        </pc:spChg>
        <pc:spChg chg="add del">
          <ac:chgData name="Christian Shakkour" userId="01d4f200-afdf-4fc0-8d65-2b1eca43495c" providerId="ADAL" clId="{A9519F40-E261-4C63-8C06-B8459948F5CA}" dt="2023-02-25T19:48:53.808" v="161" actId="26606"/>
          <ac:spMkLst>
            <pc:docMk/>
            <pc:sldMk cId="3144953361" sldId="261"/>
            <ac:spMk id="27" creationId="{2E92FA66-67D7-4CB4-94D3-E643A9AD4757}"/>
          </ac:spMkLst>
        </pc:spChg>
        <pc:picChg chg="mod ord">
          <ac:chgData name="Christian Shakkour" userId="01d4f200-afdf-4fc0-8d65-2b1eca43495c" providerId="ADAL" clId="{A9519F40-E261-4C63-8C06-B8459948F5CA}" dt="2023-02-25T19:48:53.808" v="161" actId="26606"/>
          <ac:picMkLst>
            <pc:docMk/>
            <pc:sldMk cId="3144953361" sldId="261"/>
            <ac:picMk id="5" creationId="{67CD78FB-3E29-EA59-EF4E-41FE33414746}"/>
          </ac:picMkLst>
        </pc:picChg>
      </pc:sldChg>
      <pc:sldChg chg="addSp delSp modSp mod">
        <pc:chgData name="Christian Shakkour" userId="01d4f200-afdf-4fc0-8d65-2b1eca43495c" providerId="ADAL" clId="{A9519F40-E261-4C63-8C06-B8459948F5CA}" dt="2023-02-25T19:58:52.011" v="333" actId="1076"/>
        <pc:sldMkLst>
          <pc:docMk/>
          <pc:sldMk cId="2713606782" sldId="262"/>
        </pc:sldMkLst>
        <pc:spChg chg="mod ord">
          <ac:chgData name="Christian Shakkour" userId="01d4f200-afdf-4fc0-8d65-2b1eca43495c" providerId="ADAL" clId="{A9519F40-E261-4C63-8C06-B8459948F5CA}" dt="2023-02-25T19:51:03.423" v="180" actId="26606"/>
          <ac:spMkLst>
            <pc:docMk/>
            <pc:sldMk cId="2713606782" sldId="262"/>
            <ac:spMk id="2" creationId="{64CD9980-E1E5-522E-1E76-22561D0078E9}"/>
          </ac:spMkLst>
        </pc:spChg>
        <pc:spChg chg="mod">
          <ac:chgData name="Christian Shakkour" userId="01d4f200-afdf-4fc0-8d65-2b1eca43495c" providerId="ADAL" clId="{A9519F40-E261-4C63-8C06-B8459948F5CA}" dt="2023-02-25T19:58:52.011" v="333" actId="1076"/>
          <ac:spMkLst>
            <pc:docMk/>
            <pc:sldMk cId="2713606782" sldId="262"/>
            <ac:spMk id="3" creationId="{9263DF29-C0C8-C397-49FA-7BD32187BDBD}"/>
          </ac:spMkLst>
        </pc:spChg>
        <pc:spChg chg="del">
          <ac:chgData name="Christian Shakkour" userId="01d4f200-afdf-4fc0-8d65-2b1eca43495c" providerId="ADAL" clId="{A9519F40-E261-4C63-8C06-B8459948F5CA}" dt="2023-02-25T19:49:21.863" v="162" actId="26606"/>
          <ac:spMkLst>
            <pc:docMk/>
            <pc:sldMk cId="2713606782" sldId="262"/>
            <ac:spMk id="14" creationId="{42A5316D-ED2F-4F89-B4B4-8D9240B1A348}"/>
          </ac:spMkLst>
        </pc:spChg>
        <pc:spChg chg="add del">
          <ac:chgData name="Christian Shakkour" userId="01d4f200-afdf-4fc0-8d65-2b1eca43495c" providerId="ADAL" clId="{A9519F40-E261-4C63-8C06-B8459948F5CA}" dt="2023-02-25T19:49:35.934" v="163" actId="26606"/>
          <ac:spMkLst>
            <pc:docMk/>
            <pc:sldMk cId="2713606782" sldId="262"/>
            <ac:spMk id="19" creationId="{6EFFF4A2-EB01-4738-9824-8D9A72A51BB9}"/>
          </ac:spMkLst>
        </pc:spChg>
        <pc:spChg chg="add del">
          <ac:chgData name="Christian Shakkour" userId="01d4f200-afdf-4fc0-8d65-2b1eca43495c" providerId="ADAL" clId="{A9519F40-E261-4C63-8C06-B8459948F5CA}" dt="2023-02-25T19:49:35.934" v="163" actId="26606"/>
          <ac:spMkLst>
            <pc:docMk/>
            <pc:sldMk cId="2713606782" sldId="262"/>
            <ac:spMk id="21" creationId="{23D97D8B-CFC5-431A-AA32-93C4522A6EE6}"/>
          </ac:spMkLst>
        </pc:spChg>
        <pc:spChg chg="add del">
          <ac:chgData name="Christian Shakkour" userId="01d4f200-afdf-4fc0-8d65-2b1eca43495c" providerId="ADAL" clId="{A9519F40-E261-4C63-8C06-B8459948F5CA}" dt="2023-02-25T19:50:19.196" v="178" actId="26606"/>
          <ac:spMkLst>
            <pc:docMk/>
            <pc:sldMk cId="2713606782" sldId="262"/>
            <ac:spMk id="30" creationId="{8B3A2D1A-45FC-4F95-B150-1C13EF2F6D09}"/>
          </ac:spMkLst>
        </pc:spChg>
        <pc:spChg chg="add del">
          <ac:chgData name="Christian Shakkour" userId="01d4f200-afdf-4fc0-8d65-2b1eca43495c" providerId="ADAL" clId="{A9519F40-E261-4C63-8C06-B8459948F5CA}" dt="2023-02-25T19:50:19.196" v="178" actId="26606"/>
          <ac:spMkLst>
            <pc:docMk/>
            <pc:sldMk cId="2713606782" sldId="262"/>
            <ac:spMk id="32" creationId="{39C3C864-C625-4883-B868-9A4C470F4DD5}"/>
          </ac:spMkLst>
        </pc:spChg>
        <pc:spChg chg="add del">
          <ac:chgData name="Christian Shakkour" userId="01d4f200-afdf-4fc0-8d65-2b1eca43495c" providerId="ADAL" clId="{A9519F40-E261-4C63-8C06-B8459948F5CA}" dt="2023-02-25T19:50:13.944" v="169" actId="26606"/>
          <ac:spMkLst>
            <pc:docMk/>
            <pc:sldMk cId="2713606782" sldId="262"/>
            <ac:spMk id="37" creationId="{85016AEC-0320-4ED0-8ECB-FE11DDDFE17A}"/>
          </ac:spMkLst>
        </pc:spChg>
        <pc:spChg chg="add del">
          <ac:chgData name="Christian Shakkour" userId="01d4f200-afdf-4fc0-8d65-2b1eca43495c" providerId="ADAL" clId="{A9519F40-E261-4C63-8C06-B8459948F5CA}" dt="2023-02-25T19:50:13.944" v="169" actId="26606"/>
          <ac:spMkLst>
            <pc:docMk/>
            <pc:sldMk cId="2713606782" sldId="262"/>
            <ac:spMk id="39" creationId="{C70C3B59-DE2C-4611-8148-812575C5CA48}"/>
          </ac:spMkLst>
        </pc:spChg>
        <pc:spChg chg="add del">
          <ac:chgData name="Christian Shakkour" userId="01d4f200-afdf-4fc0-8d65-2b1eca43495c" providerId="ADAL" clId="{A9519F40-E261-4C63-8C06-B8459948F5CA}" dt="2023-02-25T19:50:15.074" v="171" actId="26606"/>
          <ac:spMkLst>
            <pc:docMk/>
            <pc:sldMk cId="2713606782" sldId="262"/>
            <ac:spMk id="41" creationId="{8B3A2D1A-45FC-4F95-B150-1C13EF2F6D09}"/>
          </ac:spMkLst>
        </pc:spChg>
        <pc:spChg chg="add del">
          <ac:chgData name="Christian Shakkour" userId="01d4f200-afdf-4fc0-8d65-2b1eca43495c" providerId="ADAL" clId="{A9519F40-E261-4C63-8C06-B8459948F5CA}" dt="2023-02-25T19:50:15.074" v="171" actId="26606"/>
          <ac:spMkLst>
            <pc:docMk/>
            <pc:sldMk cId="2713606782" sldId="262"/>
            <ac:spMk id="42" creationId="{F3768FD5-DD7A-43C7-8DEA-1F5DB3CB5B95}"/>
          </ac:spMkLst>
        </pc:spChg>
        <pc:spChg chg="add del">
          <ac:chgData name="Christian Shakkour" userId="01d4f200-afdf-4fc0-8d65-2b1eca43495c" providerId="ADAL" clId="{A9519F40-E261-4C63-8C06-B8459948F5CA}" dt="2023-02-25T19:50:16.946" v="173" actId="26606"/>
          <ac:spMkLst>
            <pc:docMk/>
            <pc:sldMk cId="2713606782" sldId="262"/>
            <ac:spMk id="44" creationId="{637B2035-1FCB-439A-B421-095E136C7E07}"/>
          </ac:spMkLst>
        </pc:spChg>
        <pc:spChg chg="add del">
          <ac:chgData name="Christian Shakkour" userId="01d4f200-afdf-4fc0-8d65-2b1eca43495c" providerId="ADAL" clId="{A9519F40-E261-4C63-8C06-B8459948F5CA}" dt="2023-02-25T19:50:16.946" v="173" actId="26606"/>
          <ac:spMkLst>
            <pc:docMk/>
            <pc:sldMk cId="2713606782" sldId="262"/>
            <ac:spMk id="45" creationId="{676D6CDF-C512-4739-B158-55EE955EFA39}"/>
          </ac:spMkLst>
        </pc:spChg>
        <pc:spChg chg="add del">
          <ac:chgData name="Christian Shakkour" userId="01d4f200-afdf-4fc0-8d65-2b1eca43495c" providerId="ADAL" clId="{A9519F40-E261-4C63-8C06-B8459948F5CA}" dt="2023-02-25T19:50:18.240" v="175" actId="26606"/>
          <ac:spMkLst>
            <pc:docMk/>
            <pc:sldMk cId="2713606782" sldId="262"/>
            <ac:spMk id="47" creationId="{2596F992-698C-48C0-9D89-70DA4CE927EF}"/>
          </ac:spMkLst>
        </pc:spChg>
        <pc:spChg chg="add del">
          <ac:chgData name="Christian Shakkour" userId="01d4f200-afdf-4fc0-8d65-2b1eca43495c" providerId="ADAL" clId="{A9519F40-E261-4C63-8C06-B8459948F5CA}" dt="2023-02-25T19:50:18.240" v="175" actId="26606"/>
          <ac:spMkLst>
            <pc:docMk/>
            <pc:sldMk cId="2713606782" sldId="262"/>
            <ac:spMk id="48" creationId="{E7BFF8DC-0AE7-4AD2-9B28-2E5F26D62C30}"/>
          </ac:spMkLst>
        </pc:spChg>
        <pc:spChg chg="add del">
          <ac:chgData name="Christian Shakkour" userId="01d4f200-afdf-4fc0-8d65-2b1eca43495c" providerId="ADAL" clId="{A9519F40-E261-4C63-8C06-B8459948F5CA}" dt="2023-02-25T19:50:18.240" v="175" actId="26606"/>
          <ac:spMkLst>
            <pc:docMk/>
            <pc:sldMk cId="2713606782" sldId="262"/>
            <ac:spMk id="49" creationId="{7E0162AD-C6E5-4BF8-A453-76ADB36877D3}"/>
          </ac:spMkLst>
        </pc:spChg>
        <pc:spChg chg="add del">
          <ac:chgData name="Christian Shakkour" userId="01d4f200-afdf-4fc0-8d65-2b1eca43495c" providerId="ADAL" clId="{A9519F40-E261-4C63-8C06-B8459948F5CA}" dt="2023-02-25T19:50:19.185" v="177" actId="26606"/>
          <ac:spMkLst>
            <pc:docMk/>
            <pc:sldMk cId="2713606782" sldId="262"/>
            <ac:spMk id="51" creationId="{32AEEBC8-9D30-42EF-95F2-386C2653FBF0}"/>
          </ac:spMkLst>
        </pc:spChg>
        <pc:spChg chg="add del">
          <ac:chgData name="Christian Shakkour" userId="01d4f200-afdf-4fc0-8d65-2b1eca43495c" providerId="ADAL" clId="{A9519F40-E261-4C63-8C06-B8459948F5CA}" dt="2023-02-25T19:50:19.185" v="177" actId="26606"/>
          <ac:spMkLst>
            <pc:docMk/>
            <pc:sldMk cId="2713606782" sldId="262"/>
            <ac:spMk id="52" creationId="{2E92FA66-67D7-4CB4-94D3-E643A9AD4757}"/>
          </ac:spMkLst>
        </pc:spChg>
        <pc:spChg chg="add del">
          <ac:chgData name="Christian Shakkour" userId="01d4f200-afdf-4fc0-8d65-2b1eca43495c" providerId="ADAL" clId="{A9519F40-E261-4C63-8C06-B8459948F5CA}" dt="2023-02-25T19:51:03.423" v="180" actId="26606"/>
          <ac:spMkLst>
            <pc:docMk/>
            <pc:sldMk cId="2713606782" sldId="262"/>
            <ac:spMk id="54" creationId="{8B3A2D1A-45FC-4F95-B150-1C13EF2F6D09}"/>
          </ac:spMkLst>
        </pc:spChg>
        <pc:spChg chg="add del">
          <ac:chgData name="Christian Shakkour" userId="01d4f200-afdf-4fc0-8d65-2b1eca43495c" providerId="ADAL" clId="{A9519F40-E261-4C63-8C06-B8459948F5CA}" dt="2023-02-25T19:51:03.423" v="180" actId="26606"/>
          <ac:spMkLst>
            <pc:docMk/>
            <pc:sldMk cId="2713606782" sldId="262"/>
            <ac:spMk id="55" creationId="{39C3C864-C625-4883-B868-9A4C470F4DD5}"/>
          </ac:spMkLst>
        </pc:spChg>
        <pc:spChg chg="add">
          <ac:chgData name="Christian Shakkour" userId="01d4f200-afdf-4fc0-8d65-2b1eca43495c" providerId="ADAL" clId="{A9519F40-E261-4C63-8C06-B8459948F5CA}" dt="2023-02-25T19:51:03.423" v="180" actId="26606"/>
          <ac:spMkLst>
            <pc:docMk/>
            <pc:sldMk cId="2713606782" sldId="262"/>
            <ac:spMk id="60" creationId="{6EFFF4A2-EB01-4738-9824-8D9A72A51BB9}"/>
          </ac:spMkLst>
        </pc:spChg>
        <pc:spChg chg="add">
          <ac:chgData name="Christian Shakkour" userId="01d4f200-afdf-4fc0-8d65-2b1eca43495c" providerId="ADAL" clId="{A9519F40-E261-4C63-8C06-B8459948F5CA}" dt="2023-02-25T19:51:03.423" v="180" actId="26606"/>
          <ac:spMkLst>
            <pc:docMk/>
            <pc:sldMk cId="2713606782" sldId="262"/>
            <ac:spMk id="62" creationId="{23D97D8B-CFC5-431A-AA32-93C4522A6EE6}"/>
          </ac:spMkLst>
        </pc:spChg>
        <pc:grpChg chg="add del">
          <ac:chgData name="Christian Shakkour" userId="01d4f200-afdf-4fc0-8d65-2b1eca43495c" providerId="ADAL" clId="{A9519F40-E261-4C63-8C06-B8459948F5CA}" dt="2023-02-25T19:49:35.934" v="163" actId="26606"/>
          <ac:grpSpMkLst>
            <pc:docMk/>
            <pc:sldMk cId="2713606782" sldId="262"/>
            <ac:grpSpMk id="23" creationId="{F91EAA54-AC0A-4AEF-ACE5-B1DD3DC8173B}"/>
          </ac:grpSpMkLst>
        </pc:grpChg>
        <pc:grpChg chg="add">
          <ac:chgData name="Christian Shakkour" userId="01d4f200-afdf-4fc0-8d65-2b1eca43495c" providerId="ADAL" clId="{A9519F40-E261-4C63-8C06-B8459948F5CA}" dt="2023-02-25T19:51:03.423" v="180" actId="26606"/>
          <ac:grpSpMkLst>
            <pc:docMk/>
            <pc:sldMk cId="2713606782" sldId="262"/>
            <ac:grpSpMk id="64" creationId="{F91EAA54-AC0A-4AEF-ACE5-B1DD3DC8173B}"/>
          </ac:grpSpMkLst>
        </pc:grpChg>
        <pc:picChg chg="mod ord">
          <ac:chgData name="Christian Shakkour" userId="01d4f200-afdf-4fc0-8d65-2b1eca43495c" providerId="ADAL" clId="{A9519F40-E261-4C63-8C06-B8459948F5CA}" dt="2023-02-25T19:51:03.423" v="180" actId="26606"/>
          <ac:picMkLst>
            <pc:docMk/>
            <pc:sldMk cId="2713606782" sldId="262"/>
            <ac:picMk id="5" creationId="{5CBA5A6F-BF23-0DCF-0C27-1C8B01AC3D82}"/>
          </ac:picMkLst>
        </pc:picChg>
      </pc:sldChg>
      <pc:sldChg chg="addSp delSp modSp mod">
        <pc:chgData name="Christian Shakkour" userId="01d4f200-afdf-4fc0-8d65-2b1eca43495c" providerId="ADAL" clId="{A9519F40-E261-4C63-8C06-B8459948F5CA}" dt="2023-02-25T20:01:09.171" v="402" actId="20577"/>
        <pc:sldMkLst>
          <pc:docMk/>
          <pc:sldMk cId="4022083487" sldId="264"/>
        </pc:sldMkLst>
        <pc:spChg chg="mod ord">
          <ac:chgData name="Christian Shakkour" userId="01d4f200-afdf-4fc0-8d65-2b1eca43495c" providerId="ADAL" clId="{A9519F40-E261-4C63-8C06-B8459948F5CA}" dt="2023-02-25T19:50:55.178" v="179" actId="26606"/>
          <ac:spMkLst>
            <pc:docMk/>
            <pc:sldMk cId="4022083487" sldId="264"/>
            <ac:spMk id="2" creationId="{64CD9980-E1E5-522E-1E76-22561D0078E9}"/>
          </ac:spMkLst>
        </pc:spChg>
        <pc:spChg chg="del mod">
          <ac:chgData name="Christian Shakkour" userId="01d4f200-afdf-4fc0-8d65-2b1eca43495c" providerId="ADAL" clId="{A9519F40-E261-4C63-8C06-B8459948F5CA}" dt="2023-02-25T19:56:41.236" v="281" actId="478"/>
          <ac:spMkLst>
            <pc:docMk/>
            <pc:sldMk cId="4022083487" sldId="264"/>
            <ac:spMk id="3" creationId="{9263DF29-C0C8-C397-49FA-7BD32187BDBD}"/>
          </ac:spMkLst>
        </pc:spChg>
        <pc:spChg chg="add mod">
          <ac:chgData name="Christian Shakkour" userId="01d4f200-afdf-4fc0-8d65-2b1eca43495c" providerId="ADAL" clId="{A9519F40-E261-4C63-8C06-B8459948F5CA}" dt="2023-02-25T20:01:09.171" v="402" actId="20577"/>
          <ac:spMkLst>
            <pc:docMk/>
            <pc:sldMk cId="4022083487" sldId="264"/>
            <ac:spMk id="4" creationId="{71B73F73-4B76-FD68-8AE8-B0F26444E6E8}"/>
          </ac:spMkLst>
        </pc:spChg>
        <pc:spChg chg="add del mod">
          <ac:chgData name="Christian Shakkour" userId="01d4f200-afdf-4fc0-8d65-2b1eca43495c" providerId="ADAL" clId="{A9519F40-E261-4C63-8C06-B8459948F5CA}" dt="2023-02-25T19:56:46.345" v="282" actId="478"/>
          <ac:spMkLst>
            <pc:docMk/>
            <pc:sldMk cId="4022083487" sldId="264"/>
            <ac:spMk id="7" creationId="{F84EB44A-77B1-3192-F2B6-046928485328}"/>
          </ac:spMkLst>
        </pc:spChg>
        <pc:spChg chg="del">
          <ac:chgData name="Christian Shakkour" userId="01d4f200-afdf-4fc0-8d65-2b1eca43495c" providerId="ADAL" clId="{A9519F40-E261-4C63-8C06-B8459948F5CA}" dt="2023-02-25T19:50:55.178" v="179" actId="26606"/>
          <ac:spMkLst>
            <pc:docMk/>
            <pc:sldMk cId="4022083487" sldId="264"/>
            <ac:spMk id="15" creationId="{42A5316D-ED2F-4F89-B4B4-8D9240B1A348}"/>
          </ac:spMkLst>
        </pc:spChg>
        <pc:spChg chg="add">
          <ac:chgData name="Christian Shakkour" userId="01d4f200-afdf-4fc0-8d65-2b1eca43495c" providerId="ADAL" clId="{A9519F40-E261-4C63-8C06-B8459948F5CA}" dt="2023-02-25T19:50:55.178" v="179" actId="26606"/>
          <ac:spMkLst>
            <pc:docMk/>
            <pc:sldMk cId="4022083487" sldId="264"/>
            <ac:spMk id="20" creationId="{6EFFF4A2-EB01-4738-9824-8D9A72A51BB9}"/>
          </ac:spMkLst>
        </pc:spChg>
        <pc:spChg chg="add">
          <ac:chgData name="Christian Shakkour" userId="01d4f200-afdf-4fc0-8d65-2b1eca43495c" providerId="ADAL" clId="{A9519F40-E261-4C63-8C06-B8459948F5CA}" dt="2023-02-25T19:50:55.178" v="179" actId="26606"/>
          <ac:spMkLst>
            <pc:docMk/>
            <pc:sldMk cId="4022083487" sldId="264"/>
            <ac:spMk id="22" creationId="{23D97D8B-CFC5-431A-AA32-93C4522A6EE6}"/>
          </ac:spMkLst>
        </pc:spChg>
        <pc:grpChg chg="add">
          <ac:chgData name="Christian Shakkour" userId="01d4f200-afdf-4fc0-8d65-2b1eca43495c" providerId="ADAL" clId="{A9519F40-E261-4C63-8C06-B8459948F5CA}" dt="2023-02-25T19:50:55.178" v="179" actId="26606"/>
          <ac:grpSpMkLst>
            <pc:docMk/>
            <pc:sldMk cId="4022083487" sldId="264"/>
            <ac:grpSpMk id="24" creationId="{F91EAA54-AC0A-4AEF-ACE5-B1DD3DC8173B}"/>
          </ac:grpSpMkLst>
        </pc:grpChg>
        <pc:picChg chg="mod">
          <ac:chgData name="Christian Shakkour" userId="01d4f200-afdf-4fc0-8d65-2b1eca43495c" providerId="ADAL" clId="{A9519F40-E261-4C63-8C06-B8459948F5CA}" dt="2023-02-25T19:50:55.178" v="179" actId="26606"/>
          <ac:picMkLst>
            <pc:docMk/>
            <pc:sldMk cId="4022083487" sldId="264"/>
            <ac:picMk id="6" creationId="{51EBFDC1-1CC9-23F4-D941-A5B0DD0BF4BD}"/>
          </ac:picMkLst>
        </pc:picChg>
      </pc:sldChg>
      <pc:sldChg chg="addSp delSp modSp mod">
        <pc:chgData name="Christian Shakkour" userId="01d4f200-afdf-4fc0-8d65-2b1eca43495c" providerId="ADAL" clId="{A9519F40-E261-4C63-8C06-B8459948F5CA}" dt="2023-02-25T19:59:55.279" v="357" actId="20577"/>
        <pc:sldMkLst>
          <pc:docMk/>
          <pc:sldMk cId="115177693" sldId="265"/>
        </pc:sldMkLst>
        <pc:spChg chg="mod ord">
          <ac:chgData name="Christian Shakkour" userId="01d4f200-afdf-4fc0-8d65-2b1eca43495c" providerId="ADAL" clId="{A9519F40-E261-4C63-8C06-B8459948F5CA}" dt="2023-02-25T19:53:42.647" v="222" actId="26606"/>
          <ac:spMkLst>
            <pc:docMk/>
            <pc:sldMk cId="115177693" sldId="265"/>
            <ac:spMk id="2" creationId="{64CD9980-E1E5-522E-1E76-22561D0078E9}"/>
          </ac:spMkLst>
        </pc:spChg>
        <pc:spChg chg="add del mod">
          <ac:chgData name="Christian Shakkour" userId="01d4f200-afdf-4fc0-8d65-2b1eca43495c" providerId="ADAL" clId="{A9519F40-E261-4C63-8C06-B8459948F5CA}" dt="2023-02-25T19:58:10.246" v="329" actId="478"/>
          <ac:spMkLst>
            <pc:docMk/>
            <pc:sldMk cId="115177693" sldId="265"/>
            <ac:spMk id="3" creationId="{9263DF29-C0C8-C397-49FA-7BD32187BDBD}"/>
          </ac:spMkLst>
        </pc:spChg>
        <pc:spChg chg="add mod">
          <ac:chgData name="Christian Shakkour" userId="01d4f200-afdf-4fc0-8d65-2b1eca43495c" providerId="ADAL" clId="{A9519F40-E261-4C63-8C06-B8459948F5CA}" dt="2023-02-25T19:59:55.279" v="357" actId="20577"/>
          <ac:spMkLst>
            <pc:docMk/>
            <pc:sldMk cId="115177693" sldId="265"/>
            <ac:spMk id="4" creationId="{66497319-29BB-29EA-63E4-3FCA85A126A0}"/>
          </ac:spMkLst>
        </pc:spChg>
        <pc:spChg chg="add del mod">
          <ac:chgData name="Christian Shakkour" userId="01d4f200-afdf-4fc0-8d65-2b1eca43495c" providerId="ADAL" clId="{A9519F40-E261-4C63-8C06-B8459948F5CA}" dt="2023-02-25T19:58:05.885" v="328" actId="478"/>
          <ac:spMkLst>
            <pc:docMk/>
            <pc:sldMk cId="115177693" sldId="265"/>
            <ac:spMk id="7" creationId="{9B146589-F264-D09C-4C23-2243893E9D98}"/>
          </ac:spMkLst>
        </pc:spChg>
        <pc:spChg chg="add del mod">
          <ac:chgData name="Christian Shakkour" userId="01d4f200-afdf-4fc0-8d65-2b1eca43495c" providerId="ADAL" clId="{A9519F40-E261-4C63-8C06-B8459948F5CA}" dt="2023-02-25T19:58:17.370" v="331" actId="478"/>
          <ac:spMkLst>
            <pc:docMk/>
            <pc:sldMk cId="115177693" sldId="265"/>
            <ac:spMk id="9" creationId="{FA95A150-76CA-0080-8B3D-FAB05A7E7D05}"/>
          </ac:spMkLst>
        </pc:spChg>
        <pc:spChg chg="del">
          <ac:chgData name="Christian Shakkour" userId="01d4f200-afdf-4fc0-8d65-2b1eca43495c" providerId="ADAL" clId="{A9519F40-E261-4C63-8C06-B8459948F5CA}" dt="2023-02-25T19:53:42.647" v="222" actId="26606"/>
          <ac:spMkLst>
            <pc:docMk/>
            <pc:sldMk cId="115177693" sldId="265"/>
            <ac:spMk id="16" creationId="{42A5316D-ED2F-4F89-B4B4-8D9240B1A348}"/>
          </ac:spMkLst>
        </pc:spChg>
        <pc:spChg chg="add">
          <ac:chgData name="Christian Shakkour" userId="01d4f200-afdf-4fc0-8d65-2b1eca43495c" providerId="ADAL" clId="{A9519F40-E261-4C63-8C06-B8459948F5CA}" dt="2023-02-25T19:53:42.647" v="222" actId="26606"/>
          <ac:spMkLst>
            <pc:docMk/>
            <pc:sldMk cId="115177693" sldId="265"/>
            <ac:spMk id="21" creationId="{6EFFF4A2-EB01-4738-9824-8D9A72A51BB9}"/>
          </ac:spMkLst>
        </pc:spChg>
        <pc:spChg chg="add">
          <ac:chgData name="Christian Shakkour" userId="01d4f200-afdf-4fc0-8d65-2b1eca43495c" providerId="ADAL" clId="{A9519F40-E261-4C63-8C06-B8459948F5CA}" dt="2023-02-25T19:53:42.647" v="222" actId="26606"/>
          <ac:spMkLst>
            <pc:docMk/>
            <pc:sldMk cId="115177693" sldId="265"/>
            <ac:spMk id="23" creationId="{23D97D8B-CFC5-431A-AA32-93C4522A6EE6}"/>
          </ac:spMkLst>
        </pc:spChg>
        <pc:grpChg chg="add">
          <ac:chgData name="Christian Shakkour" userId="01d4f200-afdf-4fc0-8d65-2b1eca43495c" providerId="ADAL" clId="{A9519F40-E261-4C63-8C06-B8459948F5CA}" dt="2023-02-25T19:53:42.647" v="222" actId="26606"/>
          <ac:grpSpMkLst>
            <pc:docMk/>
            <pc:sldMk cId="115177693" sldId="265"/>
            <ac:grpSpMk id="25" creationId="{F91EAA54-AC0A-4AEF-ACE5-B1DD3DC8173B}"/>
          </ac:grpSpMkLst>
        </pc:grpChg>
        <pc:picChg chg="mod">
          <ac:chgData name="Christian Shakkour" userId="01d4f200-afdf-4fc0-8d65-2b1eca43495c" providerId="ADAL" clId="{A9519F40-E261-4C63-8C06-B8459948F5CA}" dt="2023-02-25T19:53:42.647" v="222" actId="26606"/>
          <ac:picMkLst>
            <pc:docMk/>
            <pc:sldMk cId="115177693" sldId="265"/>
            <ac:picMk id="5" creationId="{D77C29A5-4D76-724E-36D8-46922AF7588C}"/>
          </ac:picMkLst>
        </pc:picChg>
      </pc:sldChg>
      <pc:sldChg chg="addSp delSp modSp mod">
        <pc:chgData name="Christian Shakkour" userId="01d4f200-afdf-4fc0-8d65-2b1eca43495c" providerId="ADAL" clId="{A9519F40-E261-4C63-8C06-B8459948F5CA}" dt="2023-02-25T20:00:56.382" v="393" actId="20577"/>
        <pc:sldMkLst>
          <pc:docMk/>
          <pc:sldMk cId="2929050073" sldId="266"/>
        </pc:sldMkLst>
        <pc:spChg chg="mod ord">
          <ac:chgData name="Christian Shakkour" userId="01d4f200-afdf-4fc0-8d65-2b1eca43495c" providerId="ADAL" clId="{A9519F40-E261-4C63-8C06-B8459948F5CA}" dt="2023-02-25T19:53:58.660" v="225" actId="26606"/>
          <ac:spMkLst>
            <pc:docMk/>
            <pc:sldMk cId="2929050073" sldId="266"/>
            <ac:spMk id="2" creationId="{64CD9980-E1E5-522E-1E76-22561D0078E9}"/>
          </ac:spMkLst>
        </pc:spChg>
        <pc:spChg chg="del mod">
          <ac:chgData name="Christian Shakkour" userId="01d4f200-afdf-4fc0-8d65-2b1eca43495c" providerId="ADAL" clId="{A9519F40-E261-4C63-8C06-B8459948F5CA}" dt="2023-02-25T20:00:19.326" v="358" actId="478"/>
          <ac:spMkLst>
            <pc:docMk/>
            <pc:sldMk cId="2929050073" sldId="266"/>
            <ac:spMk id="3" creationId="{9263DF29-C0C8-C397-49FA-7BD32187BDBD}"/>
          </ac:spMkLst>
        </pc:spChg>
        <pc:spChg chg="add del mod">
          <ac:chgData name="Christian Shakkour" userId="01d4f200-afdf-4fc0-8d65-2b1eca43495c" providerId="ADAL" clId="{A9519F40-E261-4C63-8C06-B8459948F5CA}" dt="2023-02-25T20:00:22.451" v="360" actId="478"/>
          <ac:spMkLst>
            <pc:docMk/>
            <pc:sldMk cId="2929050073" sldId="266"/>
            <ac:spMk id="5" creationId="{0B00E9CA-2254-DE42-9573-B9F4BA9AAFFA}"/>
          </ac:spMkLst>
        </pc:spChg>
        <pc:spChg chg="add mod">
          <ac:chgData name="Christian Shakkour" userId="01d4f200-afdf-4fc0-8d65-2b1eca43495c" providerId="ADAL" clId="{A9519F40-E261-4C63-8C06-B8459948F5CA}" dt="2023-02-25T20:00:56.382" v="393" actId="20577"/>
          <ac:spMkLst>
            <pc:docMk/>
            <pc:sldMk cId="2929050073" sldId="266"/>
            <ac:spMk id="7" creationId="{E248F3C0-EA10-008E-FD00-34A9A44CD167}"/>
          </ac:spMkLst>
        </pc:spChg>
        <pc:spChg chg="add del">
          <ac:chgData name="Christian Shakkour" userId="01d4f200-afdf-4fc0-8d65-2b1eca43495c" providerId="ADAL" clId="{A9519F40-E261-4C63-8C06-B8459948F5CA}" dt="2023-02-25T19:53:58.660" v="225" actId="26606"/>
          <ac:spMkLst>
            <pc:docMk/>
            <pc:sldMk cId="2929050073" sldId="266"/>
            <ac:spMk id="15" creationId="{42A5316D-ED2F-4F89-B4B4-8D9240B1A348}"/>
          </ac:spMkLst>
        </pc:spChg>
        <pc:spChg chg="add del">
          <ac:chgData name="Christian Shakkour" userId="01d4f200-afdf-4fc0-8d65-2b1eca43495c" providerId="ADAL" clId="{A9519F40-E261-4C63-8C06-B8459948F5CA}" dt="2023-02-25T19:53:58.650" v="224" actId="26606"/>
          <ac:spMkLst>
            <pc:docMk/>
            <pc:sldMk cId="2929050073" sldId="266"/>
            <ac:spMk id="20" creationId="{6EFFF4A2-EB01-4738-9824-8D9A72A51BB9}"/>
          </ac:spMkLst>
        </pc:spChg>
        <pc:spChg chg="add">
          <ac:chgData name="Christian Shakkour" userId="01d4f200-afdf-4fc0-8d65-2b1eca43495c" providerId="ADAL" clId="{A9519F40-E261-4C63-8C06-B8459948F5CA}" dt="2023-02-25T19:53:58.660" v="225" actId="26606"/>
          <ac:spMkLst>
            <pc:docMk/>
            <pc:sldMk cId="2929050073" sldId="266"/>
            <ac:spMk id="27" creationId="{6EFFF4A2-EB01-4738-9824-8D9A72A51BB9}"/>
          </ac:spMkLst>
        </pc:spChg>
        <pc:spChg chg="add">
          <ac:chgData name="Christian Shakkour" userId="01d4f200-afdf-4fc0-8d65-2b1eca43495c" providerId="ADAL" clId="{A9519F40-E261-4C63-8C06-B8459948F5CA}" dt="2023-02-25T19:53:58.660" v="225" actId="26606"/>
          <ac:spMkLst>
            <pc:docMk/>
            <pc:sldMk cId="2929050073" sldId="266"/>
            <ac:spMk id="28" creationId="{23D97D8B-CFC5-431A-AA32-93C4522A6EE6}"/>
          </ac:spMkLst>
        </pc:spChg>
        <pc:grpChg chg="add del">
          <ac:chgData name="Christian Shakkour" userId="01d4f200-afdf-4fc0-8d65-2b1eca43495c" providerId="ADAL" clId="{A9519F40-E261-4C63-8C06-B8459948F5CA}" dt="2023-02-25T19:53:58.650" v="224" actId="26606"/>
          <ac:grpSpMkLst>
            <pc:docMk/>
            <pc:sldMk cId="2929050073" sldId="266"/>
            <ac:grpSpMk id="22" creationId="{D4469D90-62FA-49B2-981E-5305361D5A58}"/>
          </ac:grpSpMkLst>
        </pc:grpChg>
        <pc:grpChg chg="add">
          <ac:chgData name="Christian Shakkour" userId="01d4f200-afdf-4fc0-8d65-2b1eca43495c" providerId="ADAL" clId="{A9519F40-E261-4C63-8C06-B8459948F5CA}" dt="2023-02-25T19:53:58.660" v="225" actId="26606"/>
          <ac:grpSpMkLst>
            <pc:docMk/>
            <pc:sldMk cId="2929050073" sldId="266"/>
            <ac:grpSpMk id="29" creationId="{F91EAA54-AC0A-4AEF-ACE5-B1DD3DC8173B}"/>
          </ac:grpSpMkLst>
        </pc:grpChg>
        <pc:picChg chg="mod">
          <ac:chgData name="Christian Shakkour" userId="01d4f200-afdf-4fc0-8d65-2b1eca43495c" providerId="ADAL" clId="{A9519F40-E261-4C63-8C06-B8459948F5CA}" dt="2023-02-25T19:53:58.660" v="225" actId="26606"/>
          <ac:picMkLst>
            <pc:docMk/>
            <pc:sldMk cId="2929050073" sldId="266"/>
            <ac:picMk id="6" creationId="{C37C9F11-6E74-29F6-3C55-696FD1FBBD74}"/>
          </ac:picMkLst>
        </pc:picChg>
      </pc:sldChg>
      <pc:sldChg chg="addSp delSp modSp mod">
        <pc:chgData name="Christian Shakkour" userId="01d4f200-afdf-4fc0-8d65-2b1eca43495c" providerId="ADAL" clId="{A9519F40-E261-4C63-8C06-B8459948F5CA}" dt="2023-02-25T20:03:06.023" v="406" actId="26606"/>
        <pc:sldMkLst>
          <pc:docMk/>
          <pc:sldMk cId="3925429896" sldId="267"/>
        </pc:sldMkLst>
        <pc:spChg chg="mod">
          <ac:chgData name="Christian Shakkour" userId="01d4f200-afdf-4fc0-8d65-2b1eca43495c" providerId="ADAL" clId="{A9519F40-E261-4C63-8C06-B8459948F5CA}" dt="2023-02-25T20:03:06.023" v="406" actId="26606"/>
          <ac:spMkLst>
            <pc:docMk/>
            <pc:sldMk cId="3925429896" sldId="267"/>
            <ac:spMk id="2" creationId="{87BACA75-3037-AE25-9FF0-5F4F29207593}"/>
          </ac:spMkLst>
        </pc:spChg>
        <pc:spChg chg="mod">
          <ac:chgData name="Christian Shakkour" userId="01d4f200-afdf-4fc0-8d65-2b1eca43495c" providerId="ADAL" clId="{A9519F40-E261-4C63-8C06-B8459948F5CA}" dt="2023-02-25T20:03:06.023" v="406" actId="26606"/>
          <ac:spMkLst>
            <pc:docMk/>
            <pc:sldMk cId="3925429896" sldId="267"/>
            <ac:spMk id="18" creationId="{01CABAAE-7726-E4DD-4E85-9CA3D0783D62}"/>
          </ac:spMkLst>
        </pc:spChg>
        <pc:spChg chg="del">
          <ac:chgData name="Christian Shakkour" userId="01d4f200-afdf-4fc0-8d65-2b1eca43495c" providerId="ADAL" clId="{A9519F40-E261-4C63-8C06-B8459948F5CA}" dt="2023-02-25T20:03:06.023" v="406" actId="26606"/>
          <ac:spMkLst>
            <pc:docMk/>
            <pc:sldMk cId="3925429896" sldId="267"/>
            <ac:spMk id="19" creationId="{5E39A796-BE83-48B1-B33F-35C4A32AAB57}"/>
          </ac:spMkLst>
        </pc:spChg>
        <pc:spChg chg="del">
          <ac:chgData name="Christian Shakkour" userId="01d4f200-afdf-4fc0-8d65-2b1eca43495c" providerId="ADAL" clId="{A9519F40-E261-4C63-8C06-B8459948F5CA}" dt="2023-02-25T20:03:06.023" v="406" actId="26606"/>
          <ac:spMkLst>
            <pc:docMk/>
            <pc:sldMk cId="3925429896" sldId="267"/>
            <ac:spMk id="20" creationId="{72F84B47-E267-4194-8194-831DB7B5547F}"/>
          </ac:spMkLst>
        </pc:spChg>
        <pc:spChg chg="add">
          <ac:chgData name="Christian Shakkour" userId="01d4f200-afdf-4fc0-8d65-2b1eca43495c" providerId="ADAL" clId="{A9519F40-E261-4C63-8C06-B8459948F5CA}" dt="2023-02-25T20:03:06.023" v="406" actId="26606"/>
          <ac:spMkLst>
            <pc:docMk/>
            <pc:sldMk cId="3925429896" sldId="267"/>
            <ac:spMk id="25" creationId="{2B97F24A-32CE-4C1C-A50D-3016B394DCFB}"/>
          </ac:spMkLst>
        </pc:spChg>
        <pc:spChg chg="add">
          <ac:chgData name="Christian Shakkour" userId="01d4f200-afdf-4fc0-8d65-2b1eca43495c" providerId="ADAL" clId="{A9519F40-E261-4C63-8C06-B8459948F5CA}" dt="2023-02-25T20:03:06.023" v="406" actId="26606"/>
          <ac:spMkLst>
            <pc:docMk/>
            <pc:sldMk cId="3925429896" sldId="267"/>
            <ac:spMk id="27" creationId="{CD8B4F24-440B-49E9-B85D-733523DC064B}"/>
          </ac:spMkLst>
        </pc:spChg>
        <pc:picChg chg="mod">
          <ac:chgData name="Christian Shakkour" userId="01d4f200-afdf-4fc0-8d65-2b1eca43495c" providerId="ADAL" clId="{A9519F40-E261-4C63-8C06-B8459948F5CA}" dt="2023-02-25T20:03:06.023" v="406" actId="26606"/>
          <ac:picMkLst>
            <pc:docMk/>
            <pc:sldMk cId="3925429896" sldId="267"/>
            <ac:picMk id="5" creationId="{D7A0B1E4-5C5C-D758-F24F-ADE43DF22D44}"/>
          </ac:picMkLst>
        </pc:picChg>
      </pc:sldChg>
      <pc:sldChg chg="addSp delSp modSp mod">
        <pc:chgData name="Christian Shakkour" userId="01d4f200-afdf-4fc0-8d65-2b1eca43495c" providerId="ADAL" clId="{A9519F40-E261-4C63-8C06-B8459948F5CA}" dt="2023-02-25T20:02:38.666" v="405" actId="26606"/>
        <pc:sldMkLst>
          <pc:docMk/>
          <pc:sldMk cId="2317735552" sldId="268"/>
        </pc:sldMkLst>
        <pc:spChg chg="mod">
          <ac:chgData name="Christian Shakkour" userId="01d4f200-afdf-4fc0-8d65-2b1eca43495c" providerId="ADAL" clId="{A9519F40-E261-4C63-8C06-B8459948F5CA}" dt="2023-02-25T20:02:38.666" v="405" actId="26606"/>
          <ac:spMkLst>
            <pc:docMk/>
            <pc:sldMk cId="2317735552" sldId="268"/>
            <ac:spMk id="2" creationId="{35A39900-C053-510F-20FA-D8FAAD539B03}"/>
          </ac:spMkLst>
        </pc:spChg>
        <pc:spChg chg="mod">
          <ac:chgData name="Christian Shakkour" userId="01d4f200-afdf-4fc0-8d65-2b1eca43495c" providerId="ADAL" clId="{A9519F40-E261-4C63-8C06-B8459948F5CA}" dt="2023-02-25T20:02:38.666" v="405" actId="26606"/>
          <ac:spMkLst>
            <pc:docMk/>
            <pc:sldMk cId="2317735552" sldId="268"/>
            <ac:spMk id="3" creationId="{7D121157-7F50-215E-6DBF-0D4E42CD671B}"/>
          </ac:spMkLst>
        </pc:spChg>
        <pc:spChg chg="del">
          <ac:chgData name="Christian Shakkour" userId="01d4f200-afdf-4fc0-8d65-2b1eca43495c" providerId="ADAL" clId="{A9519F40-E261-4C63-8C06-B8459948F5CA}" dt="2023-02-25T20:02:38.666" v="405" actId="26606"/>
          <ac:spMkLst>
            <pc:docMk/>
            <pc:sldMk cId="2317735552" sldId="268"/>
            <ac:spMk id="10" creationId="{42A5316D-ED2F-4F89-B4B4-8D9240B1A348}"/>
          </ac:spMkLst>
        </pc:spChg>
        <pc:spChg chg="add">
          <ac:chgData name="Christian Shakkour" userId="01d4f200-afdf-4fc0-8d65-2b1eca43495c" providerId="ADAL" clId="{A9519F40-E261-4C63-8C06-B8459948F5CA}" dt="2023-02-25T20:02:38.666" v="405" actId="26606"/>
          <ac:spMkLst>
            <pc:docMk/>
            <pc:sldMk cId="2317735552" sldId="268"/>
            <ac:spMk id="15" creationId="{8B3A2D1A-45FC-4F95-B150-1C13EF2F6D09}"/>
          </ac:spMkLst>
        </pc:spChg>
        <pc:spChg chg="add">
          <ac:chgData name="Christian Shakkour" userId="01d4f200-afdf-4fc0-8d65-2b1eca43495c" providerId="ADAL" clId="{A9519F40-E261-4C63-8C06-B8459948F5CA}" dt="2023-02-25T20:02:38.666" v="405" actId="26606"/>
          <ac:spMkLst>
            <pc:docMk/>
            <pc:sldMk cId="2317735552" sldId="268"/>
            <ac:spMk id="17" creationId="{39C3C864-C625-4883-B868-9A4C470F4DD5}"/>
          </ac:spMkLst>
        </pc:spChg>
        <pc:picChg chg="mod">
          <ac:chgData name="Christian Shakkour" userId="01d4f200-afdf-4fc0-8d65-2b1eca43495c" providerId="ADAL" clId="{A9519F40-E261-4C63-8C06-B8459948F5CA}" dt="2023-02-25T20:02:38.666" v="405" actId="26606"/>
          <ac:picMkLst>
            <pc:docMk/>
            <pc:sldMk cId="2317735552" sldId="268"/>
            <ac:picMk id="5" creationId="{8E2A1E65-5D58-F86D-62A1-BA029D10D935}"/>
          </ac:picMkLst>
        </pc:picChg>
      </pc:sldChg>
      <pc:sldChg chg="addSp delSp modSp mod">
        <pc:chgData name="Christian Shakkour" userId="01d4f200-afdf-4fc0-8d65-2b1eca43495c" providerId="ADAL" clId="{A9519F40-E261-4C63-8C06-B8459948F5CA}" dt="2023-02-25T20:04:23.856" v="410" actId="20577"/>
        <pc:sldMkLst>
          <pc:docMk/>
          <pc:sldMk cId="2203608657" sldId="270"/>
        </pc:sldMkLst>
        <pc:spChg chg="mod">
          <ac:chgData name="Christian Shakkour" userId="01d4f200-afdf-4fc0-8d65-2b1eca43495c" providerId="ADAL" clId="{A9519F40-E261-4C63-8C06-B8459948F5CA}" dt="2023-02-25T20:04:05.373" v="408" actId="26606"/>
          <ac:spMkLst>
            <pc:docMk/>
            <pc:sldMk cId="2203608657" sldId="270"/>
            <ac:spMk id="2" creationId="{A7561B4F-718C-CB17-71E0-CA72AFD0A544}"/>
          </ac:spMkLst>
        </pc:spChg>
        <pc:spChg chg="mod">
          <ac:chgData name="Christian Shakkour" userId="01d4f200-afdf-4fc0-8d65-2b1eca43495c" providerId="ADAL" clId="{A9519F40-E261-4C63-8C06-B8459948F5CA}" dt="2023-02-25T20:04:23.856" v="410" actId="20577"/>
          <ac:spMkLst>
            <pc:docMk/>
            <pc:sldMk cId="2203608657" sldId="270"/>
            <ac:spMk id="3" creationId="{F19B26F8-BE29-AC39-9ED1-08F95C6A18A1}"/>
          </ac:spMkLst>
        </pc:spChg>
        <pc:spChg chg="del">
          <ac:chgData name="Christian Shakkour" userId="01d4f200-afdf-4fc0-8d65-2b1eca43495c" providerId="ADAL" clId="{A9519F40-E261-4C63-8C06-B8459948F5CA}" dt="2023-02-25T20:04:01.868" v="407" actId="478"/>
          <ac:spMkLst>
            <pc:docMk/>
            <pc:sldMk cId="2203608657" sldId="270"/>
            <ac:spMk id="6" creationId="{19360E22-996D-E178-D2C7-966558CCDE26}"/>
          </ac:spMkLst>
        </pc:spChg>
        <pc:spChg chg="del">
          <ac:chgData name="Christian Shakkour" userId="01d4f200-afdf-4fc0-8d65-2b1eca43495c" providerId="ADAL" clId="{A9519F40-E261-4C63-8C06-B8459948F5CA}" dt="2023-02-25T20:04:05.373" v="408" actId="26606"/>
          <ac:spMkLst>
            <pc:docMk/>
            <pc:sldMk cId="2203608657" sldId="270"/>
            <ac:spMk id="17" creationId="{A98BC887-4916-4227-9F48-3B078D238FAF}"/>
          </ac:spMkLst>
        </pc:spChg>
        <pc:spChg chg="del">
          <ac:chgData name="Christian Shakkour" userId="01d4f200-afdf-4fc0-8d65-2b1eca43495c" providerId="ADAL" clId="{A9519F40-E261-4C63-8C06-B8459948F5CA}" dt="2023-02-25T20:04:05.373" v="408" actId="26606"/>
          <ac:spMkLst>
            <pc:docMk/>
            <pc:sldMk cId="2203608657" sldId="270"/>
            <ac:spMk id="19" creationId="{1AD6DCFA-0E71-4650-A5E4-3C20E73EB6C9}"/>
          </ac:spMkLst>
        </pc:spChg>
        <pc:spChg chg="add">
          <ac:chgData name="Christian Shakkour" userId="01d4f200-afdf-4fc0-8d65-2b1eca43495c" providerId="ADAL" clId="{A9519F40-E261-4C63-8C06-B8459948F5CA}" dt="2023-02-25T20:04:05.373" v="408" actId="26606"/>
          <ac:spMkLst>
            <pc:docMk/>
            <pc:sldMk cId="2203608657" sldId="270"/>
            <ac:spMk id="24" creationId="{2B97F24A-32CE-4C1C-A50D-3016B394DCFB}"/>
          </ac:spMkLst>
        </pc:spChg>
        <pc:spChg chg="add">
          <ac:chgData name="Christian Shakkour" userId="01d4f200-afdf-4fc0-8d65-2b1eca43495c" providerId="ADAL" clId="{A9519F40-E261-4C63-8C06-B8459948F5CA}" dt="2023-02-25T20:04:05.373" v="408" actId="26606"/>
          <ac:spMkLst>
            <pc:docMk/>
            <pc:sldMk cId="2203608657" sldId="270"/>
            <ac:spMk id="26" creationId="{CD8B4F24-440B-49E9-B85D-733523DC064B}"/>
          </ac:spMkLst>
        </pc:spChg>
        <pc:picChg chg="del">
          <ac:chgData name="Christian Shakkour" userId="01d4f200-afdf-4fc0-8d65-2b1eca43495c" providerId="ADAL" clId="{A9519F40-E261-4C63-8C06-B8459948F5CA}" dt="2023-02-25T20:04:01.868" v="407" actId="478"/>
          <ac:picMkLst>
            <pc:docMk/>
            <pc:sldMk cId="2203608657" sldId="270"/>
            <ac:picMk id="4" creationId="{257A4E08-3274-6170-6C9A-36DD8EA73598}"/>
          </ac:picMkLst>
        </pc:picChg>
        <pc:picChg chg="mod">
          <ac:chgData name="Christian Shakkour" userId="01d4f200-afdf-4fc0-8d65-2b1eca43495c" providerId="ADAL" clId="{A9519F40-E261-4C63-8C06-B8459948F5CA}" dt="2023-02-25T20:04:05.373" v="408" actId="26606"/>
          <ac:picMkLst>
            <pc:docMk/>
            <pc:sldMk cId="2203608657" sldId="270"/>
            <ac:picMk id="5" creationId="{57881504-E55A-27CA-4AE5-C57D685A09FF}"/>
          </ac:picMkLst>
        </pc:picChg>
      </pc:sldChg>
      <pc:sldChg chg="addSp delSp modSp mod">
        <pc:chgData name="Christian Shakkour" userId="01d4f200-afdf-4fc0-8d65-2b1eca43495c" providerId="ADAL" clId="{A9519F40-E261-4C63-8C06-B8459948F5CA}" dt="2023-02-25T20:04:58.538" v="411" actId="26606"/>
        <pc:sldMkLst>
          <pc:docMk/>
          <pc:sldMk cId="1684945390" sldId="273"/>
        </pc:sldMkLst>
        <pc:spChg chg="mod">
          <ac:chgData name="Christian Shakkour" userId="01d4f200-afdf-4fc0-8d65-2b1eca43495c" providerId="ADAL" clId="{A9519F40-E261-4C63-8C06-B8459948F5CA}" dt="2023-02-25T20:04:58.538" v="411" actId="26606"/>
          <ac:spMkLst>
            <pc:docMk/>
            <pc:sldMk cId="1684945390" sldId="273"/>
            <ac:spMk id="2" creationId="{00ACD42E-8DE8-7CDB-9727-CCBCF072958C}"/>
          </ac:spMkLst>
        </pc:spChg>
        <pc:spChg chg="del">
          <ac:chgData name="Christian Shakkour" userId="01d4f200-afdf-4fc0-8d65-2b1eca43495c" providerId="ADAL" clId="{A9519F40-E261-4C63-8C06-B8459948F5CA}" dt="2023-02-25T20:04:58.538" v="411" actId="26606"/>
          <ac:spMkLst>
            <pc:docMk/>
            <pc:sldMk cId="1684945390" sldId="273"/>
            <ac:spMk id="33" creationId="{5E39A796-BE83-48B1-B33F-35C4A32AAB57}"/>
          </ac:spMkLst>
        </pc:spChg>
        <pc:spChg chg="del">
          <ac:chgData name="Christian Shakkour" userId="01d4f200-afdf-4fc0-8d65-2b1eca43495c" providerId="ADAL" clId="{A9519F40-E261-4C63-8C06-B8459948F5CA}" dt="2023-02-25T20:04:58.538" v="411" actId="26606"/>
          <ac:spMkLst>
            <pc:docMk/>
            <pc:sldMk cId="1684945390" sldId="273"/>
            <ac:spMk id="34" creationId="{72F84B47-E267-4194-8194-831DB7B5547F}"/>
          </ac:spMkLst>
        </pc:spChg>
        <pc:spChg chg="add">
          <ac:chgData name="Christian Shakkour" userId="01d4f200-afdf-4fc0-8d65-2b1eca43495c" providerId="ADAL" clId="{A9519F40-E261-4C63-8C06-B8459948F5CA}" dt="2023-02-25T20:04:58.538" v="411" actId="26606"/>
          <ac:spMkLst>
            <pc:docMk/>
            <pc:sldMk cId="1684945390" sldId="273"/>
            <ac:spMk id="39" creationId="{B7BD7FCF-A254-4A97-A15C-319B67622677}"/>
          </ac:spMkLst>
        </pc:spChg>
        <pc:spChg chg="add">
          <ac:chgData name="Christian Shakkour" userId="01d4f200-afdf-4fc0-8d65-2b1eca43495c" providerId="ADAL" clId="{A9519F40-E261-4C63-8C06-B8459948F5CA}" dt="2023-02-25T20:04:58.538" v="411" actId="26606"/>
          <ac:spMkLst>
            <pc:docMk/>
            <pc:sldMk cId="1684945390" sldId="273"/>
            <ac:spMk id="41" creationId="{52FFAF72-6204-4676-9C6F-9A4CC4D91805}"/>
          </ac:spMkLst>
        </pc:spChg>
        <pc:picChg chg="mod">
          <ac:chgData name="Christian Shakkour" userId="01d4f200-afdf-4fc0-8d65-2b1eca43495c" providerId="ADAL" clId="{A9519F40-E261-4C63-8C06-B8459948F5CA}" dt="2023-02-25T20:04:58.538" v="411" actId="26606"/>
          <ac:picMkLst>
            <pc:docMk/>
            <pc:sldMk cId="1684945390" sldId="273"/>
            <ac:picMk id="11" creationId="{8CB9B87B-C19B-91C5-3488-C573D10C96A8}"/>
          </ac:picMkLst>
        </pc:picChg>
      </pc:sldChg>
      <pc:sldChg chg="addSp delSp modSp mod">
        <pc:chgData name="Christian Shakkour" userId="01d4f200-afdf-4fc0-8d65-2b1eca43495c" providerId="ADAL" clId="{A9519F40-E261-4C63-8C06-B8459948F5CA}" dt="2023-02-25T20:05:28.174" v="413" actId="14100"/>
        <pc:sldMkLst>
          <pc:docMk/>
          <pc:sldMk cId="2476676920" sldId="275"/>
        </pc:sldMkLst>
        <pc:spChg chg="mod">
          <ac:chgData name="Christian Shakkour" userId="01d4f200-afdf-4fc0-8d65-2b1eca43495c" providerId="ADAL" clId="{A9519F40-E261-4C63-8C06-B8459948F5CA}" dt="2023-02-25T20:05:12.227" v="412" actId="26606"/>
          <ac:spMkLst>
            <pc:docMk/>
            <pc:sldMk cId="2476676920" sldId="275"/>
            <ac:spMk id="2" creationId="{00ACD42E-8DE8-7CDB-9727-CCBCF072958C}"/>
          </ac:spMkLst>
        </pc:spChg>
        <pc:spChg chg="del">
          <ac:chgData name="Christian Shakkour" userId="01d4f200-afdf-4fc0-8d65-2b1eca43495c" providerId="ADAL" clId="{A9519F40-E261-4C63-8C06-B8459948F5CA}" dt="2023-02-25T20:05:12.227" v="412" actId="26606"/>
          <ac:spMkLst>
            <pc:docMk/>
            <pc:sldMk cId="2476676920" sldId="275"/>
            <ac:spMk id="22" creationId="{366E0319-F24D-4E12-B994-A05A50246791}"/>
          </ac:spMkLst>
        </pc:spChg>
        <pc:spChg chg="del">
          <ac:chgData name="Christian Shakkour" userId="01d4f200-afdf-4fc0-8d65-2b1eca43495c" providerId="ADAL" clId="{A9519F40-E261-4C63-8C06-B8459948F5CA}" dt="2023-02-25T20:05:12.227" v="412" actId="26606"/>
          <ac:spMkLst>
            <pc:docMk/>
            <pc:sldMk cId="2476676920" sldId="275"/>
            <ac:spMk id="26" creationId="{8AD13924-DC7C-4339-B194-8A4EFFBF2AC6}"/>
          </ac:spMkLst>
        </pc:spChg>
        <pc:spChg chg="del">
          <ac:chgData name="Christian Shakkour" userId="01d4f200-afdf-4fc0-8d65-2b1eca43495c" providerId="ADAL" clId="{A9519F40-E261-4C63-8C06-B8459948F5CA}" dt="2023-02-25T20:05:12.227" v="412" actId="26606"/>
          <ac:spMkLst>
            <pc:docMk/>
            <pc:sldMk cId="2476676920" sldId="275"/>
            <ac:spMk id="28" creationId="{72458505-C9BA-445F-AE75-CFC7FF04F4E7}"/>
          </ac:spMkLst>
        </pc:spChg>
        <pc:spChg chg="add">
          <ac:chgData name="Christian Shakkour" userId="01d4f200-afdf-4fc0-8d65-2b1eca43495c" providerId="ADAL" clId="{A9519F40-E261-4C63-8C06-B8459948F5CA}" dt="2023-02-25T20:05:12.227" v="412" actId="26606"/>
          <ac:spMkLst>
            <pc:docMk/>
            <pc:sldMk cId="2476676920" sldId="275"/>
            <ac:spMk id="33" creationId="{B7BD7FCF-A254-4A97-A15C-319B67622677}"/>
          </ac:spMkLst>
        </pc:spChg>
        <pc:spChg chg="add">
          <ac:chgData name="Christian Shakkour" userId="01d4f200-afdf-4fc0-8d65-2b1eca43495c" providerId="ADAL" clId="{A9519F40-E261-4C63-8C06-B8459948F5CA}" dt="2023-02-25T20:05:12.227" v="412" actId="26606"/>
          <ac:spMkLst>
            <pc:docMk/>
            <pc:sldMk cId="2476676920" sldId="275"/>
            <ac:spMk id="35" creationId="{52FFAF72-6204-4676-9C6F-9A4CC4D91805}"/>
          </ac:spMkLst>
        </pc:spChg>
        <pc:picChg chg="mod">
          <ac:chgData name="Christian Shakkour" userId="01d4f200-afdf-4fc0-8d65-2b1eca43495c" providerId="ADAL" clId="{A9519F40-E261-4C63-8C06-B8459948F5CA}" dt="2023-02-25T20:05:28.174" v="413" actId="14100"/>
          <ac:picMkLst>
            <pc:docMk/>
            <pc:sldMk cId="2476676920" sldId="275"/>
            <ac:picMk id="4" creationId="{F1204DFC-66F2-00C2-48C6-3DEA7527C51A}"/>
          </ac:picMkLst>
        </pc:picChg>
        <pc:cxnChg chg="del">
          <ac:chgData name="Christian Shakkour" userId="01d4f200-afdf-4fc0-8d65-2b1eca43495c" providerId="ADAL" clId="{A9519F40-E261-4C63-8C06-B8459948F5CA}" dt="2023-02-25T20:05:12.227" v="412" actId="26606"/>
          <ac:cxnSpMkLst>
            <pc:docMk/>
            <pc:sldMk cId="2476676920" sldId="275"/>
            <ac:cxnSpMk id="24" creationId="{AA5883C9-BA48-49E5-B31B-4FD696D15D25}"/>
          </ac:cxnSpMkLst>
        </pc:cxnChg>
      </pc:sldChg>
      <pc:sldChg chg="addSp delSp modSp mod">
        <pc:chgData name="Christian Shakkour" userId="01d4f200-afdf-4fc0-8d65-2b1eca43495c" providerId="ADAL" clId="{A9519F40-E261-4C63-8C06-B8459948F5CA}" dt="2023-02-25T20:10:59.998" v="594" actId="20577"/>
        <pc:sldMkLst>
          <pc:docMk/>
          <pc:sldMk cId="2522368015" sldId="276"/>
        </pc:sldMkLst>
        <pc:spChg chg="mod">
          <ac:chgData name="Christian Shakkour" userId="01d4f200-afdf-4fc0-8d65-2b1eca43495c" providerId="ADAL" clId="{A9519F40-E261-4C63-8C06-B8459948F5CA}" dt="2023-02-25T20:07:02.311" v="451" actId="26606"/>
          <ac:spMkLst>
            <pc:docMk/>
            <pc:sldMk cId="2522368015" sldId="276"/>
            <ac:spMk id="2" creationId="{ADB3FE1A-579C-5C79-928B-8766D74BA468}"/>
          </ac:spMkLst>
        </pc:spChg>
        <pc:spChg chg="mod">
          <ac:chgData name="Christian Shakkour" userId="01d4f200-afdf-4fc0-8d65-2b1eca43495c" providerId="ADAL" clId="{A9519F40-E261-4C63-8C06-B8459948F5CA}" dt="2023-02-25T20:10:59.998" v="594" actId="20577"/>
          <ac:spMkLst>
            <pc:docMk/>
            <pc:sldMk cId="2522368015" sldId="276"/>
            <ac:spMk id="3" creationId="{C40A016D-EED7-D85A-ABA6-F894EA2A93E1}"/>
          </ac:spMkLst>
        </pc:spChg>
        <pc:spChg chg="add del">
          <ac:chgData name="Christian Shakkour" userId="01d4f200-afdf-4fc0-8d65-2b1eca43495c" providerId="ADAL" clId="{A9519F40-E261-4C63-8C06-B8459948F5CA}" dt="2023-02-25T20:06:17.879" v="418" actId="26606"/>
          <ac:spMkLst>
            <pc:docMk/>
            <pc:sldMk cId="2522368015" sldId="276"/>
            <ac:spMk id="10" creationId="{5E39A796-BE83-48B1-B33F-35C4A32AAB57}"/>
          </ac:spMkLst>
        </pc:spChg>
        <pc:spChg chg="add del">
          <ac:chgData name="Christian Shakkour" userId="01d4f200-afdf-4fc0-8d65-2b1eca43495c" providerId="ADAL" clId="{A9519F40-E261-4C63-8C06-B8459948F5CA}" dt="2023-02-25T20:06:17.879" v="418" actId="26606"/>
          <ac:spMkLst>
            <pc:docMk/>
            <pc:sldMk cId="2522368015" sldId="276"/>
            <ac:spMk id="12" creationId="{72F84B47-E267-4194-8194-831DB7B5547F}"/>
          </ac:spMkLst>
        </pc:spChg>
        <pc:spChg chg="add del">
          <ac:chgData name="Christian Shakkour" userId="01d4f200-afdf-4fc0-8d65-2b1eca43495c" providerId="ADAL" clId="{A9519F40-E261-4C63-8C06-B8459948F5CA}" dt="2023-02-25T20:06:09.044" v="415" actId="26606"/>
          <ac:spMkLst>
            <pc:docMk/>
            <pc:sldMk cId="2522368015" sldId="276"/>
            <ac:spMk id="17" creationId="{21EA7FA8-6652-4CC5-90F4-3D48CAC0C2DD}"/>
          </ac:spMkLst>
        </pc:spChg>
        <pc:spChg chg="add del">
          <ac:chgData name="Christian Shakkour" userId="01d4f200-afdf-4fc0-8d65-2b1eca43495c" providerId="ADAL" clId="{A9519F40-E261-4C63-8C06-B8459948F5CA}" dt="2023-02-25T20:06:17.875" v="417" actId="26606"/>
          <ac:spMkLst>
            <pc:docMk/>
            <pc:sldMk cId="2522368015" sldId="276"/>
            <ac:spMk id="19" creationId="{2E92FA66-67D7-4CB4-94D3-E643A9AD4757}"/>
          </ac:spMkLst>
        </pc:spChg>
        <pc:spChg chg="add del">
          <ac:chgData name="Christian Shakkour" userId="01d4f200-afdf-4fc0-8d65-2b1eca43495c" providerId="ADAL" clId="{A9519F40-E261-4C63-8C06-B8459948F5CA}" dt="2023-02-25T20:06:17.875" v="417" actId="26606"/>
          <ac:spMkLst>
            <pc:docMk/>
            <pc:sldMk cId="2522368015" sldId="276"/>
            <ac:spMk id="20" creationId="{32AEEBC8-9D30-42EF-95F2-386C2653FBF0}"/>
          </ac:spMkLst>
        </pc:spChg>
        <pc:spChg chg="add del">
          <ac:chgData name="Christian Shakkour" userId="01d4f200-afdf-4fc0-8d65-2b1eca43495c" providerId="ADAL" clId="{A9519F40-E261-4C63-8C06-B8459948F5CA}" dt="2023-02-25T20:06:29.343" v="445" actId="26606"/>
          <ac:spMkLst>
            <pc:docMk/>
            <pc:sldMk cId="2522368015" sldId="276"/>
            <ac:spMk id="22" creationId="{21EA7FA8-6652-4CC5-90F4-3D48CAC0C2DD}"/>
          </ac:spMkLst>
        </pc:spChg>
        <pc:spChg chg="add del">
          <ac:chgData name="Christian Shakkour" userId="01d4f200-afdf-4fc0-8d65-2b1eca43495c" providerId="ADAL" clId="{A9519F40-E261-4C63-8C06-B8459948F5CA}" dt="2023-02-25T20:07:02.311" v="451" actId="26606"/>
          <ac:spMkLst>
            <pc:docMk/>
            <pc:sldMk cId="2522368015" sldId="276"/>
            <ac:spMk id="27" creationId="{687AFE0E-B37D-4531-AFE8-231C8348EAF1}"/>
          </ac:spMkLst>
        </pc:spChg>
        <pc:spChg chg="add">
          <ac:chgData name="Christian Shakkour" userId="01d4f200-afdf-4fc0-8d65-2b1eca43495c" providerId="ADAL" clId="{A9519F40-E261-4C63-8C06-B8459948F5CA}" dt="2023-02-25T20:07:02.311" v="451" actId="26606"/>
          <ac:spMkLst>
            <pc:docMk/>
            <pc:sldMk cId="2522368015" sldId="276"/>
            <ac:spMk id="32" creationId="{D009D6D5-DAC2-4A8B-A17A-E206B9012D09}"/>
          </ac:spMkLst>
        </pc:spChg>
        <pc:picChg chg="mod">
          <ac:chgData name="Christian Shakkour" userId="01d4f200-afdf-4fc0-8d65-2b1eca43495c" providerId="ADAL" clId="{A9519F40-E261-4C63-8C06-B8459948F5CA}" dt="2023-02-25T20:07:02.311" v="451" actId="26606"/>
          <ac:picMkLst>
            <pc:docMk/>
            <pc:sldMk cId="2522368015" sldId="276"/>
            <ac:picMk id="5" creationId="{678E48B6-0F02-2E33-A2AD-59E3D4B9E6E7}"/>
          </ac:picMkLst>
        </pc:picChg>
      </pc:sldChg>
      <pc:sldChg chg="addSp delSp modSp mod">
        <pc:chgData name="Christian Shakkour" userId="01d4f200-afdf-4fc0-8d65-2b1eca43495c" providerId="ADAL" clId="{A9519F40-E261-4C63-8C06-B8459948F5CA}" dt="2023-02-25T20:17:02.736" v="614" actId="26606"/>
        <pc:sldMkLst>
          <pc:docMk/>
          <pc:sldMk cId="138769893" sldId="278"/>
        </pc:sldMkLst>
        <pc:spChg chg="mod ord">
          <ac:chgData name="Christian Shakkour" userId="01d4f200-afdf-4fc0-8d65-2b1eca43495c" providerId="ADAL" clId="{A9519F40-E261-4C63-8C06-B8459948F5CA}" dt="2023-02-25T20:17:02.736" v="614" actId="26606"/>
          <ac:spMkLst>
            <pc:docMk/>
            <pc:sldMk cId="138769893" sldId="278"/>
            <ac:spMk id="2" creationId="{3E807554-D120-A183-FB2B-601D02998810}"/>
          </ac:spMkLst>
        </pc:spChg>
        <pc:spChg chg="mod">
          <ac:chgData name="Christian Shakkour" userId="01d4f200-afdf-4fc0-8d65-2b1eca43495c" providerId="ADAL" clId="{A9519F40-E261-4C63-8C06-B8459948F5CA}" dt="2023-02-25T20:17:02.736" v="614" actId="26606"/>
          <ac:spMkLst>
            <pc:docMk/>
            <pc:sldMk cId="138769893" sldId="278"/>
            <ac:spMk id="3" creationId="{C104B10A-5C68-2DCC-E4AE-CAE683A0E5FC}"/>
          </ac:spMkLst>
        </pc:spChg>
        <pc:spChg chg="add del">
          <ac:chgData name="Christian Shakkour" userId="01d4f200-afdf-4fc0-8d65-2b1eca43495c" providerId="ADAL" clId="{A9519F40-E261-4C63-8C06-B8459948F5CA}" dt="2023-02-25T20:15:48.525" v="613" actId="26606"/>
          <ac:spMkLst>
            <pc:docMk/>
            <pc:sldMk cId="138769893" sldId="278"/>
            <ac:spMk id="19" creationId="{931DE728-8710-4D0D-ABEA-46145891733A}"/>
          </ac:spMkLst>
        </pc:spChg>
        <pc:spChg chg="add del">
          <ac:chgData name="Christian Shakkour" userId="01d4f200-afdf-4fc0-8d65-2b1eca43495c" providerId="ADAL" clId="{A9519F40-E261-4C63-8C06-B8459948F5CA}" dt="2023-02-25T20:15:48.525" v="613" actId="26606"/>
          <ac:spMkLst>
            <pc:docMk/>
            <pc:sldMk cId="138769893" sldId="278"/>
            <ac:spMk id="21" creationId="{5AAE9118-0436-4488-AC4A-C14DF6A7B6B1}"/>
          </ac:spMkLst>
        </pc:spChg>
        <pc:spChg chg="add del">
          <ac:chgData name="Christian Shakkour" userId="01d4f200-afdf-4fc0-8d65-2b1eca43495c" providerId="ADAL" clId="{A9519F40-E261-4C63-8C06-B8459948F5CA}" dt="2023-02-25T20:15:48.525" v="613" actId="26606"/>
          <ac:spMkLst>
            <pc:docMk/>
            <pc:sldMk cId="138769893" sldId="278"/>
            <ac:spMk id="23" creationId="{07A0C51E-5464-4470-855E-CA530A59BF98}"/>
          </ac:spMkLst>
        </pc:spChg>
        <pc:spChg chg="add del">
          <ac:chgData name="Christian Shakkour" userId="01d4f200-afdf-4fc0-8d65-2b1eca43495c" providerId="ADAL" clId="{A9519F40-E261-4C63-8C06-B8459948F5CA}" dt="2023-02-25T20:15:32.204" v="596" actId="26606"/>
          <ac:spMkLst>
            <pc:docMk/>
            <pc:sldMk cId="138769893" sldId="278"/>
            <ac:spMk id="28" creationId="{3CD9DF72-87A3-404E-A828-84CBF11A8303}"/>
          </ac:spMkLst>
        </pc:spChg>
        <pc:spChg chg="add del">
          <ac:chgData name="Christian Shakkour" userId="01d4f200-afdf-4fc0-8d65-2b1eca43495c" providerId="ADAL" clId="{A9519F40-E261-4C63-8C06-B8459948F5CA}" dt="2023-02-25T20:15:38.286" v="598" actId="26606"/>
          <ac:spMkLst>
            <pc:docMk/>
            <pc:sldMk cId="138769893" sldId="278"/>
            <ac:spMk id="32" creationId="{2C1BBA94-3F40-40AA-8BB9-E69E25E537C1}"/>
          </ac:spMkLst>
        </pc:spChg>
        <pc:spChg chg="add del">
          <ac:chgData name="Christian Shakkour" userId="01d4f200-afdf-4fc0-8d65-2b1eca43495c" providerId="ADAL" clId="{A9519F40-E261-4C63-8C06-B8459948F5CA}" dt="2023-02-25T20:15:38.286" v="598" actId="26606"/>
          <ac:spMkLst>
            <pc:docMk/>
            <pc:sldMk cId="138769893" sldId="278"/>
            <ac:spMk id="33" creationId="{7FEAE179-C525-48F3-AD47-0E9E2B6F2E2E}"/>
          </ac:spMkLst>
        </pc:spChg>
        <pc:spChg chg="add del">
          <ac:chgData name="Christian Shakkour" userId="01d4f200-afdf-4fc0-8d65-2b1eca43495c" providerId="ADAL" clId="{A9519F40-E261-4C63-8C06-B8459948F5CA}" dt="2023-02-25T20:15:38.286" v="598" actId="26606"/>
          <ac:spMkLst>
            <pc:docMk/>
            <pc:sldMk cId="138769893" sldId="278"/>
            <ac:spMk id="34" creationId="{FE43805F-24A6-46A4-B19B-54F28347355C}"/>
          </ac:spMkLst>
        </pc:spChg>
        <pc:spChg chg="add del">
          <ac:chgData name="Christian Shakkour" userId="01d4f200-afdf-4fc0-8d65-2b1eca43495c" providerId="ADAL" clId="{A9519F40-E261-4C63-8C06-B8459948F5CA}" dt="2023-02-25T20:15:38.286" v="598" actId="26606"/>
          <ac:spMkLst>
            <pc:docMk/>
            <pc:sldMk cId="138769893" sldId="278"/>
            <ac:spMk id="35" creationId="{95C8260E-968F-44E8-A823-ABB431311926}"/>
          </ac:spMkLst>
        </pc:spChg>
        <pc:spChg chg="add del">
          <ac:chgData name="Christian Shakkour" userId="01d4f200-afdf-4fc0-8d65-2b1eca43495c" providerId="ADAL" clId="{A9519F40-E261-4C63-8C06-B8459948F5CA}" dt="2023-02-25T20:15:41.410" v="602" actId="26606"/>
          <ac:spMkLst>
            <pc:docMk/>
            <pc:sldMk cId="138769893" sldId="278"/>
            <ac:spMk id="36" creationId="{26A515A1-4D80-430E-BE0A-71A290516A82}"/>
          </ac:spMkLst>
        </pc:spChg>
        <pc:spChg chg="add del">
          <ac:chgData name="Christian Shakkour" userId="01d4f200-afdf-4fc0-8d65-2b1eca43495c" providerId="ADAL" clId="{A9519F40-E261-4C63-8C06-B8459948F5CA}" dt="2023-02-25T20:15:39.416" v="600" actId="26606"/>
          <ac:spMkLst>
            <pc:docMk/>
            <pc:sldMk cId="138769893" sldId="278"/>
            <ac:spMk id="37" creationId="{5E39A796-BE83-48B1-B33F-35C4A32AAB57}"/>
          </ac:spMkLst>
        </pc:spChg>
        <pc:spChg chg="add del">
          <ac:chgData name="Christian Shakkour" userId="01d4f200-afdf-4fc0-8d65-2b1eca43495c" providerId="ADAL" clId="{A9519F40-E261-4C63-8C06-B8459948F5CA}" dt="2023-02-25T20:15:39.416" v="600" actId="26606"/>
          <ac:spMkLst>
            <pc:docMk/>
            <pc:sldMk cId="138769893" sldId="278"/>
            <ac:spMk id="38" creationId="{72F84B47-E267-4194-8194-831DB7B5547F}"/>
          </ac:spMkLst>
        </pc:spChg>
        <pc:spChg chg="add del">
          <ac:chgData name="Christian Shakkour" userId="01d4f200-afdf-4fc0-8d65-2b1eca43495c" providerId="ADAL" clId="{A9519F40-E261-4C63-8C06-B8459948F5CA}" dt="2023-02-25T20:15:41.410" v="602" actId="26606"/>
          <ac:spMkLst>
            <pc:docMk/>
            <pc:sldMk cId="138769893" sldId="278"/>
            <ac:spMk id="40" creationId="{0D7B6173-1D58-48E2-83CF-37350F315F75}"/>
          </ac:spMkLst>
        </pc:spChg>
        <pc:spChg chg="add del">
          <ac:chgData name="Christian Shakkour" userId="01d4f200-afdf-4fc0-8d65-2b1eca43495c" providerId="ADAL" clId="{A9519F40-E261-4C63-8C06-B8459948F5CA}" dt="2023-02-25T20:15:41.410" v="602" actId="26606"/>
          <ac:spMkLst>
            <pc:docMk/>
            <pc:sldMk cId="138769893" sldId="278"/>
            <ac:spMk id="41" creationId="{02EBFA83-D4DB-4CA0-B229-9E44634D7FE9}"/>
          </ac:spMkLst>
        </pc:spChg>
        <pc:spChg chg="add del">
          <ac:chgData name="Christian Shakkour" userId="01d4f200-afdf-4fc0-8d65-2b1eca43495c" providerId="ADAL" clId="{A9519F40-E261-4C63-8C06-B8459948F5CA}" dt="2023-02-25T20:15:41.410" v="602" actId="26606"/>
          <ac:spMkLst>
            <pc:docMk/>
            <pc:sldMk cId="138769893" sldId="278"/>
            <ac:spMk id="43" creationId="{21BDEC81-16A7-4451-B893-C15000083B77}"/>
          </ac:spMkLst>
        </pc:spChg>
        <pc:spChg chg="add del">
          <ac:chgData name="Christian Shakkour" userId="01d4f200-afdf-4fc0-8d65-2b1eca43495c" providerId="ADAL" clId="{A9519F40-E261-4C63-8C06-B8459948F5CA}" dt="2023-02-25T20:15:44.384" v="604" actId="26606"/>
          <ac:spMkLst>
            <pc:docMk/>
            <pc:sldMk cId="138769893" sldId="278"/>
            <ac:spMk id="45" creationId="{04812C46-200A-4DEB-A05E-3ED6C68C2387}"/>
          </ac:spMkLst>
        </pc:spChg>
        <pc:spChg chg="add del">
          <ac:chgData name="Christian Shakkour" userId="01d4f200-afdf-4fc0-8d65-2b1eca43495c" providerId="ADAL" clId="{A9519F40-E261-4C63-8C06-B8459948F5CA}" dt="2023-02-25T20:15:44.384" v="604" actId="26606"/>
          <ac:spMkLst>
            <pc:docMk/>
            <pc:sldMk cId="138769893" sldId="278"/>
            <ac:spMk id="46" creationId="{D1EA859B-E555-4109-94F3-6700E046E008}"/>
          </ac:spMkLst>
        </pc:spChg>
        <pc:spChg chg="add del">
          <ac:chgData name="Christian Shakkour" userId="01d4f200-afdf-4fc0-8d65-2b1eca43495c" providerId="ADAL" clId="{A9519F40-E261-4C63-8C06-B8459948F5CA}" dt="2023-02-25T20:15:45.759" v="606" actId="26606"/>
          <ac:spMkLst>
            <pc:docMk/>
            <pc:sldMk cId="138769893" sldId="278"/>
            <ac:spMk id="48" creationId="{7FEAE179-C525-48F3-AD47-0E9E2B6F2E2E}"/>
          </ac:spMkLst>
        </pc:spChg>
        <pc:spChg chg="add del">
          <ac:chgData name="Christian Shakkour" userId="01d4f200-afdf-4fc0-8d65-2b1eca43495c" providerId="ADAL" clId="{A9519F40-E261-4C63-8C06-B8459948F5CA}" dt="2023-02-25T20:15:45.759" v="606" actId="26606"/>
          <ac:spMkLst>
            <pc:docMk/>
            <pc:sldMk cId="138769893" sldId="278"/>
            <ac:spMk id="49" creationId="{95C8260E-968F-44E8-A823-ABB431311926}"/>
          </ac:spMkLst>
        </pc:spChg>
        <pc:spChg chg="add del">
          <ac:chgData name="Christian Shakkour" userId="01d4f200-afdf-4fc0-8d65-2b1eca43495c" providerId="ADAL" clId="{A9519F40-E261-4C63-8C06-B8459948F5CA}" dt="2023-02-25T20:15:45.759" v="606" actId="26606"/>
          <ac:spMkLst>
            <pc:docMk/>
            <pc:sldMk cId="138769893" sldId="278"/>
            <ac:spMk id="50" creationId="{2C1BBA94-3F40-40AA-8BB9-E69E25E537C1}"/>
          </ac:spMkLst>
        </pc:spChg>
        <pc:spChg chg="add del">
          <ac:chgData name="Christian Shakkour" userId="01d4f200-afdf-4fc0-8d65-2b1eca43495c" providerId="ADAL" clId="{A9519F40-E261-4C63-8C06-B8459948F5CA}" dt="2023-02-25T20:15:45.759" v="606" actId="26606"/>
          <ac:spMkLst>
            <pc:docMk/>
            <pc:sldMk cId="138769893" sldId="278"/>
            <ac:spMk id="51" creationId="{FE43805F-24A6-46A4-B19B-54F28347355C}"/>
          </ac:spMkLst>
        </pc:spChg>
        <pc:spChg chg="add del">
          <ac:chgData name="Christian Shakkour" userId="01d4f200-afdf-4fc0-8d65-2b1eca43495c" providerId="ADAL" clId="{A9519F40-E261-4C63-8C06-B8459948F5CA}" dt="2023-02-25T20:15:46.724" v="608" actId="26606"/>
          <ac:spMkLst>
            <pc:docMk/>
            <pc:sldMk cId="138769893" sldId="278"/>
            <ac:spMk id="53" creationId="{FF9B822F-893E-44C8-963C-64F50ACECBB2}"/>
          </ac:spMkLst>
        </pc:spChg>
        <pc:spChg chg="add del">
          <ac:chgData name="Christian Shakkour" userId="01d4f200-afdf-4fc0-8d65-2b1eca43495c" providerId="ADAL" clId="{A9519F40-E261-4C63-8C06-B8459948F5CA}" dt="2023-02-25T20:15:46.724" v="608" actId="26606"/>
          <ac:spMkLst>
            <pc:docMk/>
            <pc:sldMk cId="138769893" sldId="278"/>
            <ac:spMk id="54" creationId="{EBF87945-A001-489F-9D9B-7D9435F0B9CA}"/>
          </ac:spMkLst>
        </pc:spChg>
        <pc:spChg chg="add del">
          <ac:chgData name="Christian Shakkour" userId="01d4f200-afdf-4fc0-8d65-2b1eca43495c" providerId="ADAL" clId="{A9519F40-E261-4C63-8C06-B8459948F5CA}" dt="2023-02-25T20:15:47.530" v="610" actId="26606"/>
          <ac:spMkLst>
            <pc:docMk/>
            <pc:sldMk cId="138769893" sldId="278"/>
            <ac:spMk id="56" creationId="{3CD9DF72-87A3-404E-A828-84CBF11A8303}"/>
          </ac:spMkLst>
        </pc:spChg>
        <pc:spChg chg="add del">
          <ac:chgData name="Christian Shakkour" userId="01d4f200-afdf-4fc0-8d65-2b1eca43495c" providerId="ADAL" clId="{A9519F40-E261-4C63-8C06-B8459948F5CA}" dt="2023-02-25T20:15:48.517" v="612" actId="26606"/>
          <ac:spMkLst>
            <pc:docMk/>
            <pc:sldMk cId="138769893" sldId="278"/>
            <ac:spMk id="59" creationId="{FF9B822F-893E-44C8-963C-64F50ACECBB2}"/>
          </ac:spMkLst>
        </pc:spChg>
        <pc:spChg chg="add del">
          <ac:chgData name="Christian Shakkour" userId="01d4f200-afdf-4fc0-8d65-2b1eca43495c" providerId="ADAL" clId="{A9519F40-E261-4C63-8C06-B8459948F5CA}" dt="2023-02-25T20:15:48.517" v="612" actId="26606"/>
          <ac:spMkLst>
            <pc:docMk/>
            <pc:sldMk cId="138769893" sldId="278"/>
            <ac:spMk id="60" creationId="{EBF87945-A001-489F-9D9B-7D9435F0B9CA}"/>
          </ac:spMkLst>
        </pc:spChg>
        <pc:spChg chg="add del">
          <ac:chgData name="Christian Shakkour" userId="01d4f200-afdf-4fc0-8d65-2b1eca43495c" providerId="ADAL" clId="{A9519F40-E261-4C63-8C06-B8459948F5CA}" dt="2023-02-25T20:17:02.736" v="614" actId="26606"/>
          <ac:spMkLst>
            <pc:docMk/>
            <pc:sldMk cId="138769893" sldId="278"/>
            <ac:spMk id="62" creationId="{3CD9DF72-87A3-404E-A828-84CBF11A8303}"/>
          </ac:spMkLst>
        </pc:spChg>
        <pc:picChg chg="mod ord">
          <ac:chgData name="Christian Shakkour" userId="01d4f200-afdf-4fc0-8d65-2b1eca43495c" providerId="ADAL" clId="{A9519F40-E261-4C63-8C06-B8459948F5CA}" dt="2023-02-25T20:17:02.736" v="614" actId="26606"/>
          <ac:picMkLst>
            <pc:docMk/>
            <pc:sldMk cId="138769893" sldId="278"/>
            <ac:picMk id="5" creationId="{12CB5020-73D1-CA76-09B8-E3B528BE82C7}"/>
          </ac:picMkLst>
        </pc:picChg>
        <pc:picChg chg="add del">
          <ac:chgData name="Christian Shakkour" userId="01d4f200-afdf-4fc0-8d65-2b1eca43495c" providerId="ADAL" clId="{A9519F40-E261-4C63-8C06-B8459948F5CA}" dt="2023-02-25T20:15:41.410" v="602" actId="26606"/>
          <ac:picMkLst>
            <pc:docMk/>
            <pc:sldMk cId="138769893" sldId="278"/>
            <ac:picMk id="42" creationId="{B0DAC8FB-A162-44E3-A606-C855A03A5B09}"/>
          </ac:picMkLst>
        </pc:picChg>
        <pc:cxnChg chg="add del">
          <ac:chgData name="Christian Shakkour" userId="01d4f200-afdf-4fc0-8d65-2b1eca43495c" providerId="ADAL" clId="{A9519F40-E261-4C63-8C06-B8459948F5CA}" dt="2023-02-25T20:15:32.204" v="596" actId="26606"/>
          <ac:cxnSpMkLst>
            <pc:docMk/>
            <pc:sldMk cId="138769893" sldId="278"/>
            <ac:cxnSpMk id="30" creationId="{20E3A342-4D61-4E3F-AF90-1AB42AEB96CC}"/>
          </ac:cxnSpMkLst>
        </pc:cxnChg>
        <pc:cxnChg chg="add del">
          <ac:chgData name="Christian Shakkour" userId="01d4f200-afdf-4fc0-8d65-2b1eca43495c" providerId="ADAL" clId="{A9519F40-E261-4C63-8C06-B8459948F5CA}" dt="2023-02-25T20:15:47.530" v="610" actId="26606"/>
          <ac:cxnSpMkLst>
            <pc:docMk/>
            <pc:sldMk cId="138769893" sldId="278"/>
            <ac:cxnSpMk id="57" creationId="{20E3A342-4D61-4E3F-AF90-1AB42AEB96CC}"/>
          </ac:cxnSpMkLst>
        </pc:cxnChg>
        <pc:cxnChg chg="add del">
          <ac:chgData name="Christian Shakkour" userId="01d4f200-afdf-4fc0-8d65-2b1eca43495c" providerId="ADAL" clId="{A9519F40-E261-4C63-8C06-B8459948F5CA}" dt="2023-02-25T20:17:02.736" v="614" actId="26606"/>
          <ac:cxnSpMkLst>
            <pc:docMk/>
            <pc:sldMk cId="138769893" sldId="278"/>
            <ac:cxnSpMk id="63" creationId="{20E3A342-4D61-4E3F-AF90-1AB42AEB96CC}"/>
          </ac:cxnSpMkLst>
        </pc:cxnChg>
      </pc:sldChg>
      <pc:sldChg chg="delSp modSp mod">
        <pc:chgData name="Christian Shakkour" userId="01d4f200-afdf-4fc0-8d65-2b1eca43495c" providerId="ADAL" clId="{A9519F40-E261-4C63-8C06-B8459948F5CA}" dt="2023-02-25T20:07:58.949" v="452" actId="26606"/>
        <pc:sldMkLst>
          <pc:docMk/>
          <pc:sldMk cId="1771653196" sldId="279"/>
        </pc:sldMkLst>
        <pc:spChg chg="mod">
          <ac:chgData name="Christian Shakkour" userId="01d4f200-afdf-4fc0-8d65-2b1eca43495c" providerId="ADAL" clId="{A9519F40-E261-4C63-8C06-B8459948F5CA}" dt="2023-02-25T20:07:58.949" v="452" actId="26606"/>
          <ac:spMkLst>
            <pc:docMk/>
            <pc:sldMk cId="1771653196" sldId="279"/>
            <ac:spMk id="2" creationId="{1381BF61-4087-78F5-D296-EEC3AD173BD3}"/>
          </ac:spMkLst>
        </pc:spChg>
        <pc:spChg chg="mod">
          <ac:chgData name="Christian Shakkour" userId="01d4f200-afdf-4fc0-8d65-2b1eca43495c" providerId="ADAL" clId="{A9519F40-E261-4C63-8C06-B8459948F5CA}" dt="2023-02-25T20:07:58.949" v="452" actId="26606"/>
          <ac:spMkLst>
            <pc:docMk/>
            <pc:sldMk cId="1771653196" sldId="279"/>
            <ac:spMk id="3" creationId="{D8441DE4-4730-F404-8D55-CFD8511F84D4}"/>
          </ac:spMkLst>
        </pc:spChg>
        <pc:spChg chg="del">
          <ac:chgData name="Christian Shakkour" userId="01d4f200-afdf-4fc0-8d65-2b1eca43495c" providerId="ADAL" clId="{A9519F40-E261-4C63-8C06-B8459948F5CA}" dt="2023-02-25T20:07:58.949" v="452" actId="26606"/>
          <ac:spMkLst>
            <pc:docMk/>
            <pc:sldMk cId="1771653196" sldId="279"/>
            <ac:spMk id="10" creationId="{5E39A796-BE83-48B1-B33F-35C4A32AAB57}"/>
          </ac:spMkLst>
        </pc:spChg>
        <pc:spChg chg="del">
          <ac:chgData name="Christian Shakkour" userId="01d4f200-afdf-4fc0-8d65-2b1eca43495c" providerId="ADAL" clId="{A9519F40-E261-4C63-8C06-B8459948F5CA}" dt="2023-02-25T20:07:58.949" v="452" actId="26606"/>
          <ac:spMkLst>
            <pc:docMk/>
            <pc:sldMk cId="1771653196" sldId="279"/>
            <ac:spMk id="12" creationId="{72F84B47-E267-4194-8194-831DB7B5547F}"/>
          </ac:spMkLst>
        </pc:spChg>
        <pc:picChg chg="mod">
          <ac:chgData name="Christian Shakkour" userId="01d4f200-afdf-4fc0-8d65-2b1eca43495c" providerId="ADAL" clId="{A9519F40-E261-4C63-8C06-B8459948F5CA}" dt="2023-02-25T20:07:58.949" v="452" actId="26606"/>
          <ac:picMkLst>
            <pc:docMk/>
            <pc:sldMk cId="1771653196" sldId="279"/>
            <ac:picMk id="5" creationId="{0983A463-D435-E365-AC60-10CD4A6D5713}"/>
          </ac:picMkLst>
        </pc:picChg>
      </pc:sldChg>
      <pc:sldChg chg="addSp delSp modSp new mod ord setBg">
        <pc:chgData name="Christian Shakkour" userId="01d4f200-afdf-4fc0-8d65-2b1eca43495c" providerId="ADAL" clId="{A9519F40-E261-4C63-8C06-B8459948F5CA}" dt="2023-02-25T19:41:54.637" v="67" actId="26606"/>
        <pc:sldMkLst>
          <pc:docMk/>
          <pc:sldMk cId="3452174430" sldId="280"/>
        </pc:sldMkLst>
        <pc:spChg chg="mod">
          <ac:chgData name="Christian Shakkour" userId="01d4f200-afdf-4fc0-8d65-2b1eca43495c" providerId="ADAL" clId="{A9519F40-E261-4C63-8C06-B8459948F5CA}" dt="2023-02-25T19:41:54.637" v="67" actId="26606"/>
          <ac:spMkLst>
            <pc:docMk/>
            <pc:sldMk cId="3452174430" sldId="280"/>
            <ac:spMk id="2" creationId="{38949A2E-8E38-4F4C-EFA9-F44C7EBE7992}"/>
          </ac:spMkLst>
        </pc:spChg>
        <pc:spChg chg="del">
          <ac:chgData name="Christian Shakkour" userId="01d4f200-afdf-4fc0-8d65-2b1eca43495c" providerId="ADAL" clId="{A9519F40-E261-4C63-8C06-B8459948F5CA}" dt="2023-02-25T19:35:39.910" v="59" actId="478"/>
          <ac:spMkLst>
            <pc:docMk/>
            <pc:sldMk cId="3452174430" sldId="280"/>
            <ac:spMk id="3" creationId="{44770D58-A456-0C0B-B7E2-0F0D3CE0A34D}"/>
          </ac:spMkLst>
        </pc:spChg>
        <pc:spChg chg="add">
          <ac:chgData name="Christian Shakkour" userId="01d4f200-afdf-4fc0-8d65-2b1eca43495c" providerId="ADAL" clId="{A9519F40-E261-4C63-8C06-B8459948F5CA}" dt="2023-02-25T19:41:54.637" v="67" actId="26606"/>
          <ac:spMkLst>
            <pc:docMk/>
            <pc:sldMk cId="3452174430" sldId="280"/>
            <ac:spMk id="8" creationId="{9B7AD9F6-8CE7-4299-8FC6-328F4DCD3FF9}"/>
          </ac:spMkLst>
        </pc:spChg>
        <pc:spChg chg="add">
          <ac:chgData name="Christian Shakkour" userId="01d4f200-afdf-4fc0-8d65-2b1eca43495c" providerId="ADAL" clId="{A9519F40-E261-4C63-8C06-B8459948F5CA}" dt="2023-02-25T19:41:54.637" v="67" actId="26606"/>
          <ac:spMkLst>
            <pc:docMk/>
            <pc:sldMk cId="3452174430" sldId="280"/>
            <ac:spMk id="10" creationId="{F49775AF-8896-43EE-92C6-83497D6DC56F}"/>
          </ac:spMkLst>
        </pc:spChg>
        <pc:picChg chg="add">
          <ac:chgData name="Christian Shakkour" userId="01d4f200-afdf-4fc0-8d65-2b1eca43495c" providerId="ADAL" clId="{A9519F40-E261-4C63-8C06-B8459948F5CA}" dt="2023-02-25T19:41:54.637" v="67" actId="26606"/>
          <ac:picMkLst>
            <pc:docMk/>
            <pc:sldMk cId="3452174430" sldId="280"/>
            <ac:picMk id="4" creationId="{FC03017C-9C7C-38F7-71D9-52DA305EEC6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B4FD-283B-0D46-3299-AB6059704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BABA15B-A09C-E739-B6E6-22905CB1B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0B6DA4A2-5ECF-0529-10D5-1B46568EB33A}"/>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5" name="Footer Placeholder 4">
            <a:extLst>
              <a:ext uri="{FF2B5EF4-FFF2-40B4-BE49-F238E27FC236}">
                <a16:creationId xmlns:a16="http://schemas.microsoft.com/office/drawing/2014/main" id="{0757B163-1DC1-2A1E-ED52-AACA08D37A2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F5B004E-61D2-8284-8E6B-77552C609CED}"/>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365446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D938-F450-3D37-D7BF-AB8CF25BEBF7}"/>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BAECDE95-67DC-4B0C-EA6C-8A65F02E17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CA819F0-8285-9EA0-1133-BAB84A91BFEB}"/>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5" name="Footer Placeholder 4">
            <a:extLst>
              <a:ext uri="{FF2B5EF4-FFF2-40B4-BE49-F238E27FC236}">
                <a16:creationId xmlns:a16="http://schemas.microsoft.com/office/drawing/2014/main" id="{58AF2485-39A1-1B3A-0229-2A05C124DC0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605EB51-D28A-0426-5A24-B9DA2E14766E}"/>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68070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59E8FF-4B55-F4F1-3FE0-51C5F15A6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0EC339-C4FD-4446-78E4-3CDDE057DB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540C2BD-FA35-1435-1E4B-45184FB48F81}"/>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5" name="Footer Placeholder 4">
            <a:extLst>
              <a:ext uri="{FF2B5EF4-FFF2-40B4-BE49-F238E27FC236}">
                <a16:creationId xmlns:a16="http://schemas.microsoft.com/office/drawing/2014/main" id="{59E05EB3-47D0-9801-C3A9-B60B8049F01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CE20661-F488-10FA-8C13-1BD065DE7CCC}"/>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3019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1280-1596-39CE-3FC6-D0AAE4DDFAC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74644A97-A08D-C81A-1303-A0039B7CB1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D1E4405-715C-A9EC-F5FF-46FF8477D531}"/>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5" name="Footer Placeholder 4">
            <a:extLst>
              <a:ext uri="{FF2B5EF4-FFF2-40B4-BE49-F238E27FC236}">
                <a16:creationId xmlns:a16="http://schemas.microsoft.com/office/drawing/2014/main" id="{0B46BB7E-D63B-A871-AAC1-B8FC5CB1195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1FC5CD9-A737-95CF-C0C9-598E89743BEB}"/>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378673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D724-06EB-75B8-CC4B-90B356F94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3D5342F-7F5A-1E41-AD18-219062A41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76DB-79C5-FC8E-D42C-B22D655F7546}"/>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5" name="Footer Placeholder 4">
            <a:extLst>
              <a:ext uri="{FF2B5EF4-FFF2-40B4-BE49-F238E27FC236}">
                <a16:creationId xmlns:a16="http://schemas.microsoft.com/office/drawing/2014/main" id="{E0EAA487-ED9A-F322-7365-B2019607721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0C3F390-8248-8E9C-8A0F-348BCB738FC4}"/>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370248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D628-87E0-B4C7-9DB1-96795157134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96163307-1625-69DD-AD03-CEF38170B6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3EA86B96-63D5-E487-6BA4-9A6CD7DD3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48889AED-A3C6-A909-E580-88C2B710FB8D}"/>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6" name="Footer Placeholder 5">
            <a:extLst>
              <a:ext uri="{FF2B5EF4-FFF2-40B4-BE49-F238E27FC236}">
                <a16:creationId xmlns:a16="http://schemas.microsoft.com/office/drawing/2014/main" id="{0B708351-D8CA-FFCC-F8FC-6BC3C8C6F3A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CA82F62-8698-3E73-5561-B03254A37874}"/>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66293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9516-A245-5FB1-C5A4-196C602A2A6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77C0569-A2DF-EB28-F759-D5EC4C814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9DDA73-6EA9-3889-E506-FE5B39DD69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53F2C05-95A2-AD4E-9BBE-D8CBD6F87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DC9528-2E2E-0D6C-D61B-03A9FED4B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5C133B59-05DC-5DEF-3541-651CDF5E6A25}"/>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8" name="Footer Placeholder 7">
            <a:extLst>
              <a:ext uri="{FF2B5EF4-FFF2-40B4-BE49-F238E27FC236}">
                <a16:creationId xmlns:a16="http://schemas.microsoft.com/office/drawing/2014/main" id="{4D83CD55-0620-D6FA-29B5-3A94338B994C}"/>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60D734C0-61AC-4828-DBB1-2FBB4608FFB3}"/>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313189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5574-4CD4-4366-72D0-E6AAC8DCEC0A}"/>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C8073D04-0900-5780-775C-148C7CCCB4A8}"/>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4" name="Footer Placeholder 3">
            <a:extLst>
              <a:ext uri="{FF2B5EF4-FFF2-40B4-BE49-F238E27FC236}">
                <a16:creationId xmlns:a16="http://schemas.microsoft.com/office/drawing/2014/main" id="{C0DBC271-E508-F773-1982-A51A522BB461}"/>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42C3945-5187-A9CF-E8DE-53BE560A03B5}"/>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108048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194B5-1DBC-C5E1-CF33-289BCC718171}"/>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3" name="Footer Placeholder 2">
            <a:extLst>
              <a:ext uri="{FF2B5EF4-FFF2-40B4-BE49-F238E27FC236}">
                <a16:creationId xmlns:a16="http://schemas.microsoft.com/office/drawing/2014/main" id="{BB1AA4B3-2005-B13B-A6D9-2495EBB77C0A}"/>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36B3CC19-03CF-2212-1042-023ED0EA24EF}"/>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27408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5274-AD52-849E-76E2-84EA9B4C2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F5E04B5-615E-C000-D29D-A0471EC46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B8F3372-5ABB-D61D-648A-9666DE51E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C6635-73EA-0FAA-EFDA-B784BAD5AB65}"/>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6" name="Footer Placeholder 5">
            <a:extLst>
              <a:ext uri="{FF2B5EF4-FFF2-40B4-BE49-F238E27FC236}">
                <a16:creationId xmlns:a16="http://schemas.microsoft.com/office/drawing/2014/main" id="{E9F0ECD8-19C8-7229-9E65-59E543F5C23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F794A06-1226-F20E-9E41-C106C7C9B0E5}"/>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137568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7976-7C6F-C863-CDC0-30F87A0F8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F33EEB3-B554-B232-C4C7-BED246558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9C084E4F-934D-0DCB-651A-E88EC2294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0D27F-9D11-7577-6765-C649FC92289E}"/>
              </a:ext>
            </a:extLst>
          </p:cNvPr>
          <p:cNvSpPr>
            <a:spLocks noGrp="1"/>
          </p:cNvSpPr>
          <p:nvPr>
            <p:ph type="dt" sz="half" idx="10"/>
          </p:nvPr>
        </p:nvSpPr>
        <p:spPr/>
        <p:txBody>
          <a:bodyPr/>
          <a:lstStyle/>
          <a:p>
            <a:fld id="{EDEE6FFA-6CC7-492C-9622-D153191242C1}" type="datetimeFigureOut">
              <a:rPr lang="he-IL" smtClean="0"/>
              <a:t>ד'/אדר/תשפ"ג</a:t>
            </a:fld>
            <a:endParaRPr lang="he-IL"/>
          </a:p>
        </p:txBody>
      </p:sp>
      <p:sp>
        <p:nvSpPr>
          <p:cNvPr id="6" name="Footer Placeholder 5">
            <a:extLst>
              <a:ext uri="{FF2B5EF4-FFF2-40B4-BE49-F238E27FC236}">
                <a16:creationId xmlns:a16="http://schemas.microsoft.com/office/drawing/2014/main" id="{ABF6F2F5-4178-913F-1973-A192817DA5B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A3967D5-1A60-1463-4406-97D542E54853}"/>
              </a:ext>
            </a:extLst>
          </p:cNvPr>
          <p:cNvSpPr>
            <a:spLocks noGrp="1"/>
          </p:cNvSpPr>
          <p:nvPr>
            <p:ph type="sldNum" sz="quarter" idx="12"/>
          </p:nvPr>
        </p:nvSpPr>
        <p:spPr/>
        <p:txBody>
          <a:bodyPr/>
          <a:lstStyle/>
          <a:p>
            <a:fld id="{74179097-BE1D-42DB-ABFD-1CC91822803B}" type="slidenum">
              <a:rPr lang="he-IL" smtClean="0"/>
              <a:t>‹#›</a:t>
            </a:fld>
            <a:endParaRPr lang="he-IL"/>
          </a:p>
        </p:txBody>
      </p:sp>
    </p:spTree>
    <p:extLst>
      <p:ext uri="{BB962C8B-B14F-4D97-AF65-F5344CB8AC3E}">
        <p14:creationId xmlns:p14="http://schemas.microsoft.com/office/powerpoint/2010/main" val="19815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ED269-75DD-A339-E34A-3B40D1950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AC8A46FD-53D1-2807-61EA-AF7145EB6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710F54F-FA71-6314-DDC1-44E2DB9C2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E6FFA-6CC7-492C-9622-D153191242C1}" type="datetimeFigureOut">
              <a:rPr lang="he-IL" smtClean="0"/>
              <a:t>ד'/אדר/תשפ"ג</a:t>
            </a:fld>
            <a:endParaRPr lang="he-IL"/>
          </a:p>
        </p:txBody>
      </p:sp>
      <p:sp>
        <p:nvSpPr>
          <p:cNvPr id="5" name="Footer Placeholder 4">
            <a:extLst>
              <a:ext uri="{FF2B5EF4-FFF2-40B4-BE49-F238E27FC236}">
                <a16:creationId xmlns:a16="http://schemas.microsoft.com/office/drawing/2014/main" id="{FE253E08-9700-3217-B842-965291075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2A7CD84-3536-2A6C-F000-B5F11E6CC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79097-BE1D-42DB-ABFD-1CC91822803B}" type="slidenum">
              <a:rPr lang="he-IL" smtClean="0"/>
              <a:t>‹#›</a:t>
            </a:fld>
            <a:endParaRPr lang="he-IL"/>
          </a:p>
        </p:txBody>
      </p:sp>
    </p:spTree>
    <p:extLst>
      <p:ext uri="{BB962C8B-B14F-4D97-AF65-F5344CB8AC3E}">
        <p14:creationId xmlns:p14="http://schemas.microsoft.com/office/powerpoint/2010/main" val="2649355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762F07-801D-6DEE-12EF-BDF62A30760A}"/>
              </a:ext>
            </a:extLst>
          </p:cNvPr>
          <p:cNvSpPr txBox="1"/>
          <p:nvPr/>
        </p:nvSpPr>
        <p:spPr>
          <a:xfrm>
            <a:off x="698241" y="5355923"/>
            <a:ext cx="2672317" cy="830997"/>
          </a:xfrm>
          <a:prstGeom prst="rect">
            <a:avLst/>
          </a:prstGeom>
          <a:noFill/>
        </p:spPr>
        <p:txBody>
          <a:bodyPr wrap="square" rtlCol="0">
            <a:spAutoFit/>
          </a:bodyPr>
          <a:lstStyle/>
          <a:p>
            <a:pPr algn="ctr"/>
            <a:r>
              <a:rPr lang="en-US" sz="2400" b="1" dirty="0"/>
              <a:t>Chris Shakkour</a:t>
            </a:r>
          </a:p>
          <a:p>
            <a:pPr algn="ctr"/>
            <a:r>
              <a:rPr lang="en-US" sz="2400" b="1" dirty="0"/>
              <a:t>Shahar </a:t>
            </a:r>
            <a:r>
              <a:rPr lang="en-US" sz="2400" b="1" dirty="0" err="1"/>
              <a:t>Dror</a:t>
            </a:r>
            <a:endParaRPr lang="en-US" sz="2400" b="1" dirty="0"/>
          </a:p>
        </p:txBody>
      </p:sp>
      <p:sp>
        <p:nvSpPr>
          <p:cNvPr id="7" name="Rectangle 6">
            <a:extLst>
              <a:ext uri="{FF2B5EF4-FFF2-40B4-BE49-F238E27FC236}">
                <a16:creationId xmlns:a16="http://schemas.microsoft.com/office/drawing/2014/main" id="{067C84DA-3238-0C48-DC38-01CD66FA932F}"/>
              </a:ext>
            </a:extLst>
          </p:cNvPr>
          <p:cNvSpPr/>
          <p:nvPr/>
        </p:nvSpPr>
        <p:spPr>
          <a:xfrm>
            <a:off x="698241" y="804476"/>
            <a:ext cx="5443734" cy="923330"/>
          </a:xfrm>
          <a:prstGeom prst="rect">
            <a:avLst/>
          </a:prstGeom>
          <a:noFill/>
        </p:spPr>
        <p:txBody>
          <a:bodyPr wrap="none" lIns="91440" tIns="45720" rIns="91440" bIns="45720">
            <a:spAutoFit/>
          </a:bodyPr>
          <a:lstStyle/>
          <a:p>
            <a:r>
              <a:rPr lang="en-US" sz="5400" b="1" dirty="0"/>
              <a:t>Oogway UART Tile</a:t>
            </a:r>
            <a:endParaRPr lang="he-IL" sz="5400" b="1" dirty="0"/>
          </a:p>
        </p:txBody>
      </p:sp>
      <p:pic>
        <p:nvPicPr>
          <p:cNvPr id="3" name="Picture 2">
            <a:extLst>
              <a:ext uri="{FF2B5EF4-FFF2-40B4-BE49-F238E27FC236}">
                <a16:creationId xmlns:a16="http://schemas.microsoft.com/office/drawing/2014/main" id="{CED5C8B2-7649-6197-991C-46A2909D1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127" y="1418253"/>
            <a:ext cx="8157073" cy="4982785"/>
          </a:xfrm>
          <a:prstGeom prst="rect">
            <a:avLst/>
          </a:prstGeom>
        </p:spPr>
      </p:pic>
    </p:spTree>
    <p:extLst>
      <p:ext uri="{BB962C8B-B14F-4D97-AF65-F5344CB8AC3E}">
        <p14:creationId xmlns:p14="http://schemas.microsoft.com/office/powerpoint/2010/main" val="120633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77C29A5-4D76-724E-36D8-46922AF7588C}"/>
              </a:ext>
            </a:extLst>
          </p:cNvPr>
          <p:cNvPicPr>
            <a:picLocks noChangeAspect="1"/>
          </p:cNvPicPr>
          <p:nvPr/>
        </p:nvPicPr>
        <p:blipFill>
          <a:blip r:embed="rId2"/>
          <a:stretch>
            <a:fillRect/>
          </a:stretch>
        </p:blipFill>
        <p:spPr>
          <a:xfrm>
            <a:off x="643467" y="1547920"/>
            <a:ext cx="10898562" cy="1471306"/>
          </a:xfrm>
          <a:prstGeom prst="rect">
            <a:avLst/>
          </a:prstGeom>
        </p:spPr>
      </p:pic>
      <p:sp>
        <p:nvSpPr>
          <p:cNvPr id="23" name="Rectangle 22">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D9980-E1E5-522E-1E76-22561D0078E9}"/>
              </a:ext>
            </a:extLst>
          </p:cNvPr>
          <p:cNvSpPr>
            <a:spLocks noGrp="1"/>
          </p:cNvSpPr>
          <p:nvPr>
            <p:ph type="title"/>
          </p:nvPr>
        </p:nvSpPr>
        <p:spPr>
          <a:xfrm>
            <a:off x="969264" y="4535424"/>
            <a:ext cx="3685032" cy="1586162"/>
          </a:xfrm>
          <a:prstGeom prst="ellipse">
            <a:avLst/>
          </a:prstGeom>
        </p:spPr>
        <p:txBody>
          <a:bodyPr anchor="t">
            <a:normAutofit/>
          </a:bodyPr>
          <a:lstStyle/>
          <a:p>
            <a:r>
              <a:rPr lang="en-US" sz="3400">
                <a:solidFill>
                  <a:schemeClr val="bg1"/>
                </a:solidFill>
              </a:rPr>
              <a:t>Write burst transfer</a:t>
            </a:r>
            <a:endParaRPr lang="he-IL" sz="3400">
              <a:solidFill>
                <a:schemeClr val="bg1"/>
              </a:solidFill>
            </a:endParaRPr>
          </a:p>
        </p:txBody>
      </p:sp>
      <p:grpSp>
        <p:nvGrpSpPr>
          <p:cNvPr id="25" name="Group 24">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26"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Content Placeholder 2">
            <a:extLst>
              <a:ext uri="{FF2B5EF4-FFF2-40B4-BE49-F238E27FC236}">
                <a16:creationId xmlns:a16="http://schemas.microsoft.com/office/drawing/2014/main" id="{66497319-29BB-29EA-63E4-3FCA85A126A0}"/>
              </a:ext>
            </a:extLst>
          </p:cNvPr>
          <p:cNvSpPr txBox="1">
            <a:spLocks/>
          </p:cNvSpPr>
          <p:nvPr/>
        </p:nvSpPr>
        <p:spPr>
          <a:xfrm>
            <a:off x="4467927" y="4625528"/>
            <a:ext cx="5348723" cy="18406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solidFill>
              </a:rPr>
              <a:t>Initiated by the Host with a starting byte ‘W’, Followed by Many bytes consisting of, 4 bytes representing the transfer Address, 4 bytes representing the transfer Size and 4*Size bytes of transfer data. After a successful transfer, the Device responds with a byte of “K” in ascii indicating transfer completion.</a:t>
            </a:r>
            <a:endParaRPr lang="he-IL" sz="1800" dirty="0">
              <a:solidFill>
                <a:schemeClr val="bg1"/>
              </a:solidFill>
            </a:endParaRPr>
          </a:p>
        </p:txBody>
      </p:sp>
    </p:spTree>
    <p:extLst>
      <p:ext uri="{BB962C8B-B14F-4D97-AF65-F5344CB8AC3E}">
        <p14:creationId xmlns:p14="http://schemas.microsoft.com/office/powerpoint/2010/main" val="11517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7C9F11-6E74-29F6-3C55-696FD1FBBD74}"/>
              </a:ext>
            </a:extLst>
          </p:cNvPr>
          <p:cNvPicPr>
            <a:picLocks noChangeAspect="1"/>
          </p:cNvPicPr>
          <p:nvPr/>
        </p:nvPicPr>
        <p:blipFill>
          <a:blip r:embed="rId2"/>
          <a:stretch>
            <a:fillRect/>
          </a:stretch>
        </p:blipFill>
        <p:spPr>
          <a:xfrm>
            <a:off x="643467" y="1561544"/>
            <a:ext cx="10898562" cy="1444058"/>
          </a:xfrm>
          <a:prstGeom prst="rect">
            <a:avLst/>
          </a:prstGeom>
        </p:spPr>
      </p:pic>
      <p:sp>
        <p:nvSpPr>
          <p:cNvPr id="28" name="Rectangle 21">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D9980-E1E5-522E-1E76-22561D0078E9}"/>
              </a:ext>
            </a:extLst>
          </p:cNvPr>
          <p:cNvSpPr>
            <a:spLocks noGrp="1"/>
          </p:cNvSpPr>
          <p:nvPr>
            <p:ph type="title"/>
          </p:nvPr>
        </p:nvSpPr>
        <p:spPr>
          <a:xfrm>
            <a:off x="969264" y="4535424"/>
            <a:ext cx="3685032" cy="1586162"/>
          </a:xfrm>
          <a:prstGeom prst="ellipse">
            <a:avLst/>
          </a:prstGeom>
        </p:spPr>
        <p:txBody>
          <a:bodyPr anchor="t">
            <a:normAutofit/>
          </a:bodyPr>
          <a:lstStyle/>
          <a:p>
            <a:r>
              <a:rPr lang="en-US" sz="3400">
                <a:solidFill>
                  <a:schemeClr val="bg1"/>
                </a:solidFill>
              </a:rPr>
              <a:t>Read burst transfer</a:t>
            </a:r>
            <a:endParaRPr lang="he-IL" sz="3400">
              <a:solidFill>
                <a:schemeClr val="bg1"/>
              </a:solidFill>
            </a:endParaRPr>
          </a:p>
        </p:txBody>
      </p:sp>
      <p:grpSp>
        <p:nvGrpSpPr>
          <p:cNvPr id="29" name="Group 23">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25"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7" name="Content Placeholder 2">
            <a:extLst>
              <a:ext uri="{FF2B5EF4-FFF2-40B4-BE49-F238E27FC236}">
                <a16:creationId xmlns:a16="http://schemas.microsoft.com/office/drawing/2014/main" id="{E248F3C0-EA10-008E-FD00-34A9A44CD167}"/>
              </a:ext>
            </a:extLst>
          </p:cNvPr>
          <p:cNvSpPr txBox="1">
            <a:spLocks/>
          </p:cNvSpPr>
          <p:nvPr/>
        </p:nvSpPr>
        <p:spPr>
          <a:xfrm>
            <a:off x="4467927" y="4625528"/>
            <a:ext cx="5348723" cy="18406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solidFill>
              </a:rPr>
              <a:t>Initiated by the Host with a starting byte ‘W’, Followed by Many bytes consisting of, 4 bytes representing the transfer Address, 4 bytes representing the transfer Size. After a successful transfer, the Device responds with a byte of “K” in ascii indicating transfer completion, followed by 4*Size bytes of response data.</a:t>
            </a:r>
            <a:endParaRPr lang="he-IL" sz="1800" dirty="0">
              <a:solidFill>
                <a:schemeClr val="bg1"/>
              </a:solidFill>
            </a:endParaRPr>
          </a:p>
        </p:txBody>
      </p:sp>
    </p:spTree>
    <p:extLst>
      <p:ext uri="{BB962C8B-B14F-4D97-AF65-F5344CB8AC3E}">
        <p14:creationId xmlns:p14="http://schemas.microsoft.com/office/powerpoint/2010/main" val="292905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A39900-C053-510F-20FA-D8FAAD539B03}"/>
              </a:ext>
            </a:extLst>
          </p:cNvPr>
          <p:cNvSpPr>
            <a:spLocks noGrp="1"/>
          </p:cNvSpPr>
          <p:nvPr>
            <p:ph type="title"/>
          </p:nvPr>
        </p:nvSpPr>
        <p:spPr>
          <a:xfrm>
            <a:off x="838200" y="3905833"/>
            <a:ext cx="4215063" cy="2398713"/>
          </a:xfrm>
          <a:prstGeom prst="ellipse">
            <a:avLst/>
          </a:prstGeom>
        </p:spPr>
        <p:txBody>
          <a:bodyPr>
            <a:normAutofit/>
          </a:bodyPr>
          <a:lstStyle/>
          <a:p>
            <a:r>
              <a:rPr lang="en-US" sz="3400"/>
              <a:t>Low-level communication diagram</a:t>
            </a:r>
            <a:endParaRPr lang="he-IL" sz="3400"/>
          </a:p>
        </p:txBody>
      </p:sp>
      <p:pic>
        <p:nvPicPr>
          <p:cNvPr id="5" name="Picture 4">
            <a:extLst>
              <a:ext uri="{FF2B5EF4-FFF2-40B4-BE49-F238E27FC236}">
                <a16:creationId xmlns:a16="http://schemas.microsoft.com/office/drawing/2014/main" id="{8E2A1E65-5D58-F86D-62A1-BA029D10D935}"/>
              </a:ext>
            </a:extLst>
          </p:cNvPr>
          <p:cNvPicPr>
            <a:picLocks noChangeAspect="1"/>
          </p:cNvPicPr>
          <p:nvPr/>
        </p:nvPicPr>
        <p:blipFill>
          <a:blip r:embed="rId2"/>
          <a:stretch>
            <a:fillRect/>
          </a:stretch>
        </p:blipFill>
        <p:spPr>
          <a:xfrm>
            <a:off x="1158955" y="973384"/>
            <a:ext cx="9875259" cy="1629418"/>
          </a:xfrm>
          <a:prstGeom prst="rect">
            <a:avLst/>
          </a:prstGeom>
        </p:spPr>
      </p:pic>
      <p:sp>
        <p:nvSpPr>
          <p:cNvPr id="3" name="Content Placeholder 2">
            <a:extLst>
              <a:ext uri="{FF2B5EF4-FFF2-40B4-BE49-F238E27FC236}">
                <a16:creationId xmlns:a16="http://schemas.microsoft.com/office/drawing/2014/main" id="{7D121157-7F50-215E-6DBF-0D4E42CD671B}"/>
              </a:ext>
            </a:extLst>
          </p:cNvPr>
          <p:cNvSpPr>
            <a:spLocks noGrp="1"/>
          </p:cNvSpPr>
          <p:nvPr>
            <p:ph idx="1"/>
          </p:nvPr>
        </p:nvSpPr>
        <p:spPr>
          <a:xfrm>
            <a:off x="5630779" y="3884452"/>
            <a:ext cx="5723021" cy="2398713"/>
          </a:xfrm>
        </p:spPr>
        <p:txBody>
          <a:bodyPr anchor="ctr">
            <a:normAutofit/>
          </a:bodyPr>
          <a:lstStyle/>
          <a:p>
            <a:r>
              <a:rPr lang="en-US" sz="1700" dirty="0">
                <a:latin typeface="Calibri" panose="020F0502020204030204" pitchFamily="34" charset="0"/>
              </a:rPr>
              <a:t>The </a:t>
            </a:r>
            <a:r>
              <a:rPr lang="en-US" sz="1700" b="0" i="0" dirty="0">
                <a:effectLst/>
                <a:latin typeface="Calibri" panose="020F0502020204030204" pitchFamily="34" charset="0"/>
              </a:rPr>
              <a:t>transfers are sent in asynchronous serial communication protocols from the host via the USB line and the UART line</a:t>
            </a:r>
            <a:endParaRPr lang="en-US" sz="1700" dirty="0">
              <a:latin typeface="Calibri" panose="020F0502020204030204" pitchFamily="34" charset="0"/>
            </a:endParaRPr>
          </a:p>
          <a:p>
            <a:r>
              <a:rPr lang="en-US" sz="1700" dirty="0">
                <a:latin typeface="Calibri" panose="020F0502020204030204" pitchFamily="34" charset="0"/>
              </a:rPr>
              <a:t>Then t</a:t>
            </a:r>
            <a:r>
              <a:rPr lang="en-US" sz="1700" b="0" i="0" dirty="0">
                <a:effectLst/>
                <a:latin typeface="Calibri" panose="020F0502020204030204" pitchFamily="34" charset="0"/>
              </a:rPr>
              <a:t>ranslated to reg access transfers passing through the wishbone</a:t>
            </a:r>
          </a:p>
          <a:p>
            <a:r>
              <a:rPr lang="en-US" sz="1700" dirty="0">
                <a:latin typeface="Calibri" panose="020F0502020204030204" pitchFamily="34" charset="0"/>
              </a:rPr>
              <a:t>After that the gateway communicates with the </a:t>
            </a:r>
            <a:r>
              <a:rPr lang="en-US" sz="1700" b="0" i="0" dirty="0">
                <a:effectLst/>
                <a:latin typeface="Calibri" panose="020F0502020204030204" pitchFamily="34" charset="0"/>
              </a:rPr>
              <a:t>RC interfaces </a:t>
            </a:r>
          </a:p>
          <a:p>
            <a:r>
              <a:rPr lang="en-US" sz="1700" dirty="0">
                <a:latin typeface="Calibri" panose="020F0502020204030204" pitchFamily="34" charset="0"/>
              </a:rPr>
              <a:t>The </a:t>
            </a:r>
            <a:r>
              <a:rPr lang="en-US" sz="1700" b="0" i="0" dirty="0">
                <a:effectLst/>
                <a:latin typeface="Calibri" panose="020F0502020204030204" pitchFamily="34" charset="0"/>
              </a:rPr>
              <a:t>way back to the HOST in the opposite direction</a:t>
            </a:r>
            <a:r>
              <a:rPr lang="en-US" sz="1700" dirty="0"/>
              <a:t> </a:t>
            </a:r>
            <a:br>
              <a:rPr lang="en-US" sz="1700" dirty="0"/>
            </a:br>
            <a:endParaRPr lang="he-IL" sz="1700" dirty="0"/>
          </a:p>
        </p:txBody>
      </p:sp>
    </p:spTree>
    <p:extLst>
      <p:ext uri="{BB962C8B-B14F-4D97-AF65-F5344CB8AC3E}">
        <p14:creationId xmlns:p14="http://schemas.microsoft.com/office/powerpoint/2010/main" val="231773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ACA75-3037-AE25-9FF0-5F4F29207593}"/>
              </a:ext>
            </a:extLst>
          </p:cNvPr>
          <p:cNvSpPr>
            <a:spLocks noGrp="1"/>
          </p:cNvSpPr>
          <p:nvPr>
            <p:ph type="title"/>
          </p:nvPr>
        </p:nvSpPr>
        <p:spPr>
          <a:xfrm>
            <a:off x="630936" y="639520"/>
            <a:ext cx="3429000" cy="1719072"/>
          </a:xfrm>
        </p:spPr>
        <p:txBody>
          <a:bodyPr anchor="b">
            <a:normAutofit/>
          </a:bodyPr>
          <a:lstStyle/>
          <a:p>
            <a:r>
              <a:rPr lang="en-US" sz="5400"/>
              <a:t>Hardware interface</a:t>
            </a:r>
            <a:endParaRPr lang="he-IL" sz="5400"/>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01CABAAE-7726-E4DD-4E85-9CA3D0783D62}"/>
              </a:ext>
            </a:extLst>
          </p:cNvPr>
          <p:cNvSpPr>
            <a:spLocks noGrp="1"/>
          </p:cNvSpPr>
          <p:nvPr>
            <p:ph idx="1"/>
          </p:nvPr>
        </p:nvSpPr>
        <p:spPr>
          <a:xfrm>
            <a:off x="630936" y="2807208"/>
            <a:ext cx="3429000" cy="3410712"/>
          </a:xfrm>
        </p:spPr>
        <p:txBody>
          <a:bodyPr anchor="t">
            <a:normAutofit/>
          </a:bodyPr>
          <a:lstStyle/>
          <a:p>
            <a:r>
              <a:rPr lang="en-US" sz="2200" b="0" i="0">
                <a:effectLst/>
                <a:latin typeface="Calibri" panose="020F0502020204030204" pitchFamily="34" charset="0"/>
              </a:rPr>
              <a:t>The UART tile connects to the Ring using the RC block, the RC block communicates with the Gateway module that acts as a conversion bridge between the UART transfers and the RC transfers. </a:t>
            </a:r>
            <a:br>
              <a:rPr lang="en-US" sz="2200"/>
            </a:br>
            <a:endParaRPr lang="en-US" sz="2200"/>
          </a:p>
        </p:txBody>
      </p:sp>
      <p:pic>
        <p:nvPicPr>
          <p:cNvPr id="5" name="Content Placeholder 4" descr="Diagram&#10;&#10;Description automatically generated">
            <a:extLst>
              <a:ext uri="{FF2B5EF4-FFF2-40B4-BE49-F238E27FC236}">
                <a16:creationId xmlns:a16="http://schemas.microsoft.com/office/drawing/2014/main" id="{D7A0B1E4-5C5C-D758-F24F-ADE43DF22D44}"/>
              </a:ext>
            </a:extLst>
          </p:cNvPr>
          <p:cNvPicPr>
            <a:picLocks noChangeAspect="1"/>
          </p:cNvPicPr>
          <p:nvPr/>
        </p:nvPicPr>
        <p:blipFill>
          <a:blip r:embed="rId2"/>
          <a:stretch>
            <a:fillRect/>
          </a:stretch>
        </p:blipFill>
        <p:spPr>
          <a:xfrm>
            <a:off x="4654296" y="857365"/>
            <a:ext cx="6903720" cy="5143270"/>
          </a:xfrm>
          <a:prstGeom prst="rect">
            <a:avLst/>
          </a:prstGeom>
        </p:spPr>
      </p:pic>
    </p:spTree>
    <p:extLst>
      <p:ext uri="{BB962C8B-B14F-4D97-AF65-F5344CB8AC3E}">
        <p14:creationId xmlns:p14="http://schemas.microsoft.com/office/powerpoint/2010/main" val="392542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AE85-1AD9-C674-64ED-40CAC8CCC470}"/>
              </a:ext>
            </a:extLst>
          </p:cNvPr>
          <p:cNvSpPr>
            <a:spLocks noGrp="1"/>
          </p:cNvSpPr>
          <p:nvPr>
            <p:ph type="title"/>
          </p:nvPr>
        </p:nvSpPr>
        <p:spPr/>
        <p:txBody>
          <a:bodyPr/>
          <a:lstStyle/>
          <a:p>
            <a:r>
              <a:rPr lang="en-US" dirty="0"/>
              <a:t>Ring controller (IP)</a:t>
            </a:r>
            <a:endParaRPr lang="he-IL" dirty="0"/>
          </a:p>
        </p:txBody>
      </p:sp>
      <p:pic>
        <p:nvPicPr>
          <p:cNvPr id="4" name="Content Placeholder 4" descr="Diagram&#10;&#10;Description automatically generated">
            <a:extLst>
              <a:ext uri="{FF2B5EF4-FFF2-40B4-BE49-F238E27FC236}">
                <a16:creationId xmlns:a16="http://schemas.microsoft.com/office/drawing/2014/main" id="{9273FE9D-D3C1-52B8-7895-A65A1388647C}"/>
              </a:ext>
            </a:extLst>
          </p:cNvPr>
          <p:cNvPicPr>
            <a:picLocks noGrp="1" noChangeAspect="1"/>
          </p:cNvPicPr>
          <p:nvPr>
            <p:ph idx="1"/>
          </p:nvPr>
        </p:nvPicPr>
        <p:blipFill>
          <a:blip r:embed="rId2"/>
          <a:stretch>
            <a:fillRect/>
          </a:stretch>
        </p:blipFill>
        <p:spPr>
          <a:xfrm>
            <a:off x="7383439" y="589509"/>
            <a:ext cx="4380092" cy="3266360"/>
          </a:xfrm>
          <a:prstGeom prst="rect">
            <a:avLst/>
          </a:prstGeom>
        </p:spPr>
      </p:pic>
      <p:pic>
        <p:nvPicPr>
          <p:cNvPr id="7" name="Picture 6">
            <a:extLst>
              <a:ext uri="{FF2B5EF4-FFF2-40B4-BE49-F238E27FC236}">
                <a16:creationId xmlns:a16="http://schemas.microsoft.com/office/drawing/2014/main" id="{C1A692BE-C864-92D3-094F-0BD101939458}"/>
              </a:ext>
            </a:extLst>
          </p:cNvPr>
          <p:cNvPicPr>
            <a:picLocks noChangeAspect="1"/>
          </p:cNvPicPr>
          <p:nvPr/>
        </p:nvPicPr>
        <p:blipFill>
          <a:blip r:embed="rId3"/>
          <a:stretch>
            <a:fillRect/>
          </a:stretch>
        </p:blipFill>
        <p:spPr>
          <a:xfrm>
            <a:off x="1032466" y="4358205"/>
            <a:ext cx="9458325" cy="1943100"/>
          </a:xfrm>
          <a:prstGeom prst="rect">
            <a:avLst/>
          </a:prstGeom>
        </p:spPr>
      </p:pic>
      <p:pic>
        <p:nvPicPr>
          <p:cNvPr id="9" name="Picture 8">
            <a:extLst>
              <a:ext uri="{FF2B5EF4-FFF2-40B4-BE49-F238E27FC236}">
                <a16:creationId xmlns:a16="http://schemas.microsoft.com/office/drawing/2014/main" id="{0EC06EC2-718D-0344-89AE-7F2D9F9687D3}"/>
              </a:ext>
            </a:extLst>
          </p:cNvPr>
          <p:cNvPicPr>
            <a:picLocks noChangeAspect="1"/>
          </p:cNvPicPr>
          <p:nvPr/>
        </p:nvPicPr>
        <p:blipFill>
          <a:blip r:embed="rId4"/>
          <a:stretch>
            <a:fillRect/>
          </a:stretch>
        </p:blipFill>
        <p:spPr>
          <a:xfrm>
            <a:off x="1433598" y="2163936"/>
            <a:ext cx="5354444" cy="1943101"/>
          </a:xfrm>
          <a:prstGeom prst="rect">
            <a:avLst/>
          </a:prstGeom>
        </p:spPr>
      </p:pic>
      <p:sp>
        <p:nvSpPr>
          <p:cNvPr id="10" name="Oval 9">
            <a:extLst>
              <a:ext uri="{FF2B5EF4-FFF2-40B4-BE49-F238E27FC236}">
                <a16:creationId xmlns:a16="http://schemas.microsoft.com/office/drawing/2014/main" id="{40D1EDBD-55DD-0EC8-A762-8D835A766542}"/>
              </a:ext>
            </a:extLst>
          </p:cNvPr>
          <p:cNvSpPr/>
          <p:nvPr/>
        </p:nvSpPr>
        <p:spPr>
          <a:xfrm>
            <a:off x="7390263" y="859809"/>
            <a:ext cx="4483289" cy="108204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87116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24E1-9567-ED60-3727-76DC0DD71F7D}"/>
              </a:ext>
            </a:extLst>
          </p:cNvPr>
          <p:cNvSpPr>
            <a:spLocks noGrp="1"/>
          </p:cNvSpPr>
          <p:nvPr>
            <p:ph type="title"/>
          </p:nvPr>
        </p:nvSpPr>
        <p:spPr/>
        <p:txBody>
          <a:bodyPr/>
          <a:lstStyle/>
          <a:p>
            <a:r>
              <a:rPr lang="en-US" dirty="0"/>
              <a:t>Configuration FSM</a:t>
            </a:r>
            <a:endParaRPr lang="he-IL" dirty="0"/>
          </a:p>
        </p:txBody>
      </p:sp>
      <p:pic>
        <p:nvPicPr>
          <p:cNvPr id="4" name="Content Placeholder 4" descr="Diagram&#10;&#10;Description automatically generated">
            <a:extLst>
              <a:ext uri="{FF2B5EF4-FFF2-40B4-BE49-F238E27FC236}">
                <a16:creationId xmlns:a16="http://schemas.microsoft.com/office/drawing/2014/main" id="{C2E6901C-26EB-8C50-8970-EAEC4FF683A4}"/>
              </a:ext>
            </a:extLst>
          </p:cNvPr>
          <p:cNvPicPr>
            <a:picLocks noChangeAspect="1"/>
          </p:cNvPicPr>
          <p:nvPr/>
        </p:nvPicPr>
        <p:blipFill>
          <a:blip r:embed="rId2"/>
          <a:stretch>
            <a:fillRect/>
          </a:stretch>
        </p:blipFill>
        <p:spPr>
          <a:xfrm>
            <a:off x="7383439" y="589509"/>
            <a:ext cx="4380092" cy="3266360"/>
          </a:xfrm>
          <a:prstGeom prst="rect">
            <a:avLst/>
          </a:prstGeom>
        </p:spPr>
      </p:pic>
      <p:sp>
        <p:nvSpPr>
          <p:cNvPr id="5" name="Oval 4">
            <a:extLst>
              <a:ext uri="{FF2B5EF4-FFF2-40B4-BE49-F238E27FC236}">
                <a16:creationId xmlns:a16="http://schemas.microsoft.com/office/drawing/2014/main" id="{F3AE341E-898D-A7E5-E530-0D11893FD7AA}"/>
              </a:ext>
            </a:extLst>
          </p:cNvPr>
          <p:cNvSpPr/>
          <p:nvPr/>
        </p:nvSpPr>
        <p:spPr>
          <a:xfrm flipV="1">
            <a:off x="8069340" y="3025587"/>
            <a:ext cx="1686502" cy="625288"/>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a:extLst>
              <a:ext uri="{FF2B5EF4-FFF2-40B4-BE49-F238E27FC236}">
                <a16:creationId xmlns:a16="http://schemas.microsoft.com/office/drawing/2014/main" id="{E715A3F4-59AD-0465-B7D5-DFB04502AC8D}"/>
              </a:ext>
            </a:extLst>
          </p:cNvPr>
          <p:cNvSpPr txBox="1"/>
          <p:nvPr/>
        </p:nvSpPr>
        <p:spPr>
          <a:xfrm>
            <a:off x="878830" y="1690688"/>
            <a:ext cx="6094878" cy="2862322"/>
          </a:xfrm>
          <a:prstGeom prst="rect">
            <a:avLst/>
          </a:prstGeom>
          <a:noFill/>
        </p:spPr>
        <p:txBody>
          <a:bodyPr wrap="square">
            <a:spAutoFit/>
          </a:bodyPr>
          <a:lstStyle/>
          <a:p>
            <a:pPr marL="285750" indent="-285750">
              <a:buFont typeface="Arial" panose="020B0604020202020204" pitchFamily="34" charset="0"/>
              <a:buChar char="•"/>
            </a:pPr>
            <a:r>
              <a:rPr lang="en-US" sz="1800" b="0" i="0" dirty="0">
                <a:solidFill>
                  <a:srgbClr val="000000"/>
                </a:solidFill>
                <a:effectLst/>
                <a:latin typeface="Calibri" panose="020F0502020204030204" pitchFamily="34" charset="0"/>
              </a:rPr>
              <a:t>An FSM that handles the configuration flow and goes to sleep after config flow is done</a:t>
            </a:r>
            <a:r>
              <a:rPr lang="en-US" dirty="0">
                <a:solidFill>
                  <a:srgbClr val="000000"/>
                </a:solidFill>
                <a:latin typeface="Calibri" panose="020F0502020204030204" pitchFamily="34" charset="0"/>
              </a:rPr>
              <a:t>.</a:t>
            </a:r>
            <a:br>
              <a:rPr lang="en-US" dirty="0"/>
            </a:br>
            <a:endParaRPr lang="en-US" sz="1800" b="0" i="0"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US" sz="1800" b="0" i="0" dirty="0">
                <a:solidFill>
                  <a:srgbClr val="000000"/>
                </a:solidFill>
                <a:effectLst/>
                <a:latin typeface="Calibri" panose="020F0502020204030204" pitchFamily="34" charset="0"/>
              </a:rPr>
              <a:t>configuring the UART IP via a series of wishbone reads and writes to set the configuration registers with </a:t>
            </a:r>
            <a:r>
              <a:rPr lang="en-US" dirty="0">
                <a:solidFill>
                  <a:srgbClr val="000000"/>
                </a:solidFill>
                <a:latin typeface="Calibri" panose="020F0502020204030204" pitchFamily="34" charset="0"/>
              </a:rPr>
              <a:t>the desired</a:t>
            </a:r>
            <a:r>
              <a:rPr lang="en-US" sz="1800" b="0" i="0" dirty="0">
                <a:solidFill>
                  <a:srgbClr val="000000"/>
                </a:solidFill>
                <a:effectLst/>
                <a:latin typeface="Calibri" panose="020F0502020204030204" pitchFamily="34" charset="0"/>
              </a:rPr>
              <a:t> values:</a:t>
            </a:r>
          </a:p>
          <a:p>
            <a:pPr marL="742950" lvl="1" indent="-285750">
              <a:buFont typeface="Arial" panose="020B0604020202020204" pitchFamily="34" charset="0"/>
              <a:buChar char="•"/>
            </a:pPr>
            <a:r>
              <a:rPr lang="en-US" dirty="0" err="1">
                <a:solidFill>
                  <a:srgbClr val="000000"/>
                </a:solidFill>
                <a:latin typeface="Calibri" panose="020F0502020204030204" pitchFamily="34" charset="0"/>
              </a:rPr>
              <a:t>Baudrate</a:t>
            </a:r>
            <a:endParaRPr lang="en-US" dirty="0">
              <a:solidFill>
                <a:srgbClr val="000000"/>
              </a:solidFill>
              <a:latin typeface="Calibri" panose="020F0502020204030204" pitchFamily="34" charset="0"/>
            </a:endParaRPr>
          </a:p>
          <a:p>
            <a:pPr marL="742950" lvl="1" indent="-285750">
              <a:buFont typeface="Arial" panose="020B0604020202020204" pitchFamily="34" charset="0"/>
              <a:buChar char="•"/>
            </a:pPr>
            <a:r>
              <a:rPr lang="en-US" sz="1800" b="0" i="0" dirty="0">
                <a:solidFill>
                  <a:srgbClr val="000000"/>
                </a:solidFill>
                <a:effectLst/>
                <a:latin typeface="Calibri" panose="020F0502020204030204" pitchFamily="34" charset="0"/>
              </a:rPr>
              <a:t>word length</a:t>
            </a:r>
          </a:p>
          <a:p>
            <a:pPr marL="742950" lvl="1" indent="-285750">
              <a:buFont typeface="Arial" panose="020B0604020202020204" pitchFamily="34" charset="0"/>
              <a:buChar char="•"/>
            </a:pPr>
            <a:r>
              <a:rPr lang="en-US" dirty="0">
                <a:solidFill>
                  <a:srgbClr val="000000"/>
                </a:solidFill>
                <a:latin typeface="Calibri" panose="020F0502020204030204" pitchFamily="34" charset="0"/>
              </a:rPr>
              <a:t>Interrupt configuration</a:t>
            </a:r>
            <a:br>
              <a:rPr lang="en-US" dirty="0"/>
            </a:br>
            <a:endParaRPr lang="he-IL" dirty="0"/>
          </a:p>
        </p:txBody>
      </p:sp>
    </p:spTree>
    <p:extLst>
      <p:ext uri="{BB962C8B-B14F-4D97-AF65-F5344CB8AC3E}">
        <p14:creationId xmlns:p14="http://schemas.microsoft.com/office/powerpoint/2010/main" val="362118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61B4F-718C-CB17-71E0-CA72AFD0A544}"/>
              </a:ext>
            </a:extLst>
          </p:cNvPr>
          <p:cNvSpPr>
            <a:spLocks noGrp="1"/>
          </p:cNvSpPr>
          <p:nvPr>
            <p:ph type="title"/>
          </p:nvPr>
        </p:nvSpPr>
        <p:spPr>
          <a:xfrm>
            <a:off x="630936" y="639520"/>
            <a:ext cx="3429000" cy="1719072"/>
          </a:xfrm>
        </p:spPr>
        <p:txBody>
          <a:bodyPr anchor="b">
            <a:normAutofit/>
          </a:bodyPr>
          <a:lstStyle/>
          <a:p>
            <a:r>
              <a:rPr lang="en-US" sz="4200"/>
              <a:t>Transfer handler engine</a:t>
            </a:r>
            <a:endParaRPr lang="he-IL" sz="4200"/>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9B26F8-BE29-AC39-9ED1-08F95C6A18A1}"/>
              </a:ext>
            </a:extLst>
          </p:cNvPr>
          <p:cNvSpPr>
            <a:spLocks noGrp="1"/>
          </p:cNvSpPr>
          <p:nvPr>
            <p:ph idx="1"/>
          </p:nvPr>
        </p:nvSpPr>
        <p:spPr>
          <a:xfrm>
            <a:off x="630936" y="2807208"/>
            <a:ext cx="3429000" cy="3410712"/>
          </a:xfrm>
        </p:spPr>
        <p:txBody>
          <a:bodyPr anchor="t">
            <a:normAutofit/>
          </a:bodyPr>
          <a:lstStyle/>
          <a:p>
            <a:r>
              <a:rPr lang="en-US" sz="1800" dirty="0"/>
              <a:t>This unit is responsible for decoding the transfers sent by the Host after the translation to </a:t>
            </a:r>
            <a:r>
              <a:rPr lang="en-US" sz="1800" dirty="0" err="1"/>
              <a:t>wishebone</a:t>
            </a:r>
            <a:endParaRPr lang="en-US" sz="1800" dirty="0"/>
          </a:p>
          <a:p>
            <a:r>
              <a:rPr lang="en-US" sz="1800" dirty="0"/>
              <a:t>The FSM to convert them to direct access register transfers.</a:t>
            </a:r>
          </a:p>
          <a:p>
            <a:r>
              <a:rPr lang="en-US" sz="1800" dirty="0"/>
              <a:t>The address and data information are sent in parallel in a single cycle to the Reg2rc conversion unit that then moves this transfer forward to the RC controller</a:t>
            </a:r>
            <a:endParaRPr lang="he-IL" sz="1800" dirty="0"/>
          </a:p>
        </p:txBody>
      </p:sp>
      <p:pic>
        <p:nvPicPr>
          <p:cNvPr id="5" name="Picture 4" descr="Diagram, schematic&#10;&#10;Description automatically generated">
            <a:extLst>
              <a:ext uri="{FF2B5EF4-FFF2-40B4-BE49-F238E27FC236}">
                <a16:creationId xmlns:a16="http://schemas.microsoft.com/office/drawing/2014/main" id="{57881504-E55A-27CA-4AE5-C57D685A09FF}"/>
              </a:ext>
            </a:extLst>
          </p:cNvPr>
          <p:cNvPicPr>
            <a:picLocks noChangeAspect="1"/>
          </p:cNvPicPr>
          <p:nvPr/>
        </p:nvPicPr>
        <p:blipFill rotWithShape="1">
          <a:blip r:embed="rId2"/>
          <a:srcRect l="1221" r="4148" b="1"/>
          <a:stretch/>
        </p:blipFill>
        <p:spPr>
          <a:xfrm>
            <a:off x="4689703" y="640080"/>
            <a:ext cx="6832906" cy="5577840"/>
          </a:xfrm>
          <a:prstGeom prst="rect">
            <a:avLst/>
          </a:prstGeom>
        </p:spPr>
      </p:pic>
    </p:spTree>
    <p:extLst>
      <p:ext uri="{BB962C8B-B14F-4D97-AF65-F5344CB8AC3E}">
        <p14:creationId xmlns:p14="http://schemas.microsoft.com/office/powerpoint/2010/main" val="220360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ACD42E-8DE8-7CDB-9727-CCBCF072958C}"/>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a:solidFill>
                  <a:schemeClr val="tx1"/>
                </a:solidFill>
                <a:latin typeface="+mj-lt"/>
                <a:ea typeface="+mj-ea"/>
                <a:cs typeface="+mj-cs"/>
              </a:rPr>
              <a:t>FSM examples</a:t>
            </a:r>
            <a:br>
              <a:rPr lang="en-US" kern="1200">
                <a:solidFill>
                  <a:schemeClr val="tx1"/>
                </a:solidFill>
                <a:latin typeface="+mj-lt"/>
                <a:ea typeface="+mj-ea"/>
                <a:cs typeface="+mj-cs"/>
              </a:rPr>
            </a:br>
            <a:r>
              <a:rPr lang="en-US" kern="1200">
                <a:solidFill>
                  <a:schemeClr val="tx1"/>
                </a:solidFill>
                <a:latin typeface="+mj-lt"/>
                <a:ea typeface="+mj-ea"/>
                <a:cs typeface="+mj-cs"/>
              </a:rPr>
              <a:t> write</a:t>
            </a:r>
          </a:p>
        </p:txBody>
      </p:sp>
      <p:pic>
        <p:nvPicPr>
          <p:cNvPr id="11" name="Picture 10">
            <a:extLst>
              <a:ext uri="{FF2B5EF4-FFF2-40B4-BE49-F238E27FC236}">
                <a16:creationId xmlns:a16="http://schemas.microsoft.com/office/drawing/2014/main" id="{8CB9B87B-C19B-91C5-3488-C573D10C96A8}"/>
              </a:ext>
            </a:extLst>
          </p:cNvPr>
          <p:cNvPicPr>
            <a:picLocks noChangeAspect="1"/>
          </p:cNvPicPr>
          <p:nvPr/>
        </p:nvPicPr>
        <p:blipFill>
          <a:blip r:embed="rId2"/>
          <a:stretch>
            <a:fillRect/>
          </a:stretch>
        </p:blipFill>
        <p:spPr>
          <a:xfrm>
            <a:off x="6911642" y="643467"/>
            <a:ext cx="4331502" cy="5571066"/>
          </a:xfrm>
          <a:prstGeom prst="rect">
            <a:avLst/>
          </a:prstGeom>
        </p:spPr>
      </p:pic>
    </p:spTree>
    <p:extLst>
      <p:ext uri="{BB962C8B-B14F-4D97-AF65-F5344CB8AC3E}">
        <p14:creationId xmlns:p14="http://schemas.microsoft.com/office/powerpoint/2010/main" val="168494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ACD42E-8DE8-7CDB-9727-CCBCF072958C}"/>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a:solidFill>
                  <a:schemeClr val="tx1"/>
                </a:solidFill>
                <a:latin typeface="+mj-lt"/>
                <a:ea typeface="+mj-ea"/>
                <a:cs typeface="+mj-cs"/>
              </a:rPr>
              <a:t>FSM examples</a:t>
            </a:r>
            <a:br>
              <a:rPr lang="en-US" kern="1200">
                <a:solidFill>
                  <a:schemeClr val="tx1"/>
                </a:solidFill>
                <a:latin typeface="+mj-lt"/>
                <a:ea typeface="+mj-ea"/>
                <a:cs typeface="+mj-cs"/>
              </a:rPr>
            </a:br>
            <a:r>
              <a:rPr lang="en-US" kern="1200">
                <a:solidFill>
                  <a:schemeClr val="tx1"/>
                </a:solidFill>
                <a:latin typeface="+mj-lt"/>
                <a:ea typeface="+mj-ea"/>
                <a:cs typeface="+mj-cs"/>
              </a:rPr>
              <a:t>read</a:t>
            </a:r>
          </a:p>
        </p:txBody>
      </p:sp>
      <p:pic>
        <p:nvPicPr>
          <p:cNvPr id="4" name="Picture 3" descr="Diagram&#10;&#10;Description automatically generated">
            <a:extLst>
              <a:ext uri="{FF2B5EF4-FFF2-40B4-BE49-F238E27FC236}">
                <a16:creationId xmlns:a16="http://schemas.microsoft.com/office/drawing/2014/main" id="{F1204DFC-66F2-00C2-48C6-3DEA7527C51A}"/>
              </a:ext>
            </a:extLst>
          </p:cNvPr>
          <p:cNvPicPr>
            <a:picLocks noChangeAspect="1"/>
          </p:cNvPicPr>
          <p:nvPr/>
        </p:nvPicPr>
        <p:blipFill rotWithShape="1">
          <a:blip r:embed="rId2"/>
          <a:srcRect l="505" r="3" b="3"/>
          <a:stretch/>
        </p:blipFill>
        <p:spPr>
          <a:xfrm>
            <a:off x="6606253" y="643466"/>
            <a:ext cx="4792242" cy="5751125"/>
          </a:xfrm>
          <a:prstGeom prst="rect">
            <a:avLst/>
          </a:prstGeom>
        </p:spPr>
      </p:pic>
    </p:spTree>
    <p:extLst>
      <p:ext uri="{BB962C8B-B14F-4D97-AF65-F5344CB8AC3E}">
        <p14:creationId xmlns:p14="http://schemas.microsoft.com/office/powerpoint/2010/main" val="247667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3FE1A-579C-5C79-928B-8766D74BA468}"/>
              </a:ext>
            </a:extLst>
          </p:cNvPr>
          <p:cNvSpPr>
            <a:spLocks noGrp="1"/>
          </p:cNvSpPr>
          <p:nvPr>
            <p:ph type="title"/>
          </p:nvPr>
        </p:nvSpPr>
        <p:spPr>
          <a:xfrm>
            <a:off x="838201" y="365125"/>
            <a:ext cx="5251316" cy="1807305"/>
          </a:xfrm>
        </p:spPr>
        <p:txBody>
          <a:bodyPr>
            <a:normAutofit/>
          </a:bodyPr>
          <a:lstStyle/>
          <a:p>
            <a:r>
              <a:rPr lang="en-US" dirty="0"/>
              <a:t>Verification and Validation</a:t>
            </a:r>
            <a:endParaRPr lang="he-IL" dirty="0"/>
          </a:p>
        </p:txBody>
      </p:sp>
      <p:sp>
        <p:nvSpPr>
          <p:cNvPr id="3" name="Content Placeholder 2">
            <a:extLst>
              <a:ext uri="{FF2B5EF4-FFF2-40B4-BE49-F238E27FC236}">
                <a16:creationId xmlns:a16="http://schemas.microsoft.com/office/drawing/2014/main" id="{C40A016D-EED7-D85A-ABA6-F894EA2A93E1}"/>
              </a:ext>
            </a:extLst>
          </p:cNvPr>
          <p:cNvSpPr>
            <a:spLocks noGrp="1"/>
          </p:cNvSpPr>
          <p:nvPr>
            <p:ph idx="1"/>
          </p:nvPr>
        </p:nvSpPr>
        <p:spPr>
          <a:xfrm>
            <a:off x="838200" y="2333297"/>
            <a:ext cx="4619621" cy="3843666"/>
          </a:xfrm>
        </p:spPr>
        <p:txBody>
          <a:bodyPr>
            <a:normAutofit/>
          </a:bodyPr>
          <a:lstStyle/>
          <a:p>
            <a:r>
              <a:rPr lang="en-US" sz="2000" dirty="0"/>
              <a:t>Block-level RTL simulations.</a:t>
            </a:r>
          </a:p>
          <a:p>
            <a:r>
              <a:rPr lang="en-US" sz="2000" dirty="0"/>
              <a:t>System-level RTL simulations.</a:t>
            </a:r>
          </a:p>
          <a:p>
            <a:r>
              <a:rPr lang="en-US" sz="2000" dirty="0"/>
              <a:t>SW Emulators using Arduino and other platforms.</a:t>
            </a:r>
          </a:p>
          <a:p>
            <a:r>
              <a:rPr lang="en-US" sz="2000" dirty="0"/>
              <a:t>Realtime system validation.</a:t>
            </a:r>
          </a:p>
        </p:txBody>
      </p:sp>
      <p:pic>
        <p:nvPicPr>
          <p:cNvPr id="5" name="Picture 4">
            <a:extLst>
              <a:ext uri="{FF2B5EF4-FFF2-40B4-BE49-F238E27FC236}">
                <a16:creationId xmlns:a16="http://schemas.microsoft.com/office/drawing/2014/main" id="{678E48B6-0F02-2E33-A2AD-59E3D4B9E6E7}"/>
              </a:ext>
            </a:extLst>
          </p:cNvPr>
          <p:cNvPicPr>
            <a:picLocks noChangeAspect="1"/>
          </p:cNvPicPr>
          <p:nvPr/>
        </p:nvPicPr>
        <p:blipFill rotWithShape="1">
          <a:blip r:embed="rId2"/>
          <a:srcRect l="35409" r="2959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52236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9D0CA6-B1E4-2FDF-CDF0-47D76B4A8DEC}"/>
              </a:ext>
            </a:extLst>
          </p:cNvPr>
          <p:cNvSpPr>
            <a:spLocks noGrp="1"/>
          </p:cNvSpPr>
          <p:nvPr>
            <p:ph type="title"/>
          </p:nvPr>
        </p:nvSpPr>
        <p:spPr>
          <a:xfrm>
            <a:off x="630936" y="639520"/>
            <a:ext cx="3429000" cy="1719072"/>
          </a:xfrm>
        </p:spPr>
        <p:txBody>
          <a:bodyPr anchor="b">
            <a:normAutofit/>
          </a:bodyPr>
          <a:lstStyle/>
          <a:p>
            <a:r>
              <a:rPr lang="en-US" sz="5000" b="1" dirty="0"/>
              <a:t>Introduction</a:t>
            </a:r>
            <a:br>
              <a:rPr lang="en-US" sz="5000" dirty="0"/>
            </a:br>
            <a:endParaRPr lang="he-IL" sz="5000" dirty="0"/>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84E5F2-A901-CF7A-76E4-A20A24CD9E55}"/>
              </a:ext>
            </a:extLst>
          </p:cNvPr>
          <p:cNvSpPr>
            <a:spLocks noGrp="1"/>
          </p:cNvSpPr>
          <p:nvPr>
            <p:ph idx="1"/>
          </p:nvPr>
        </p:nvSpPr>
        <p:spPr>
          <a:xfrm>
            <a:off x="630936" y="2807208"/>
            <a:ext cx="3429000" cy="3410712"/>
          </a:xfrm>
        </p:spPr>
        <p:txBody>
          <a:bodyPr anchor="t">
            <a:normAutofit/>
          </a:bodyPr>
          <a:lstStyle/>
          <a:p>
            <a:r>
              <a:rPr lang="en-US" sz="1800" dirty="0"/>
              <a:t>The UART tile project is a part of a bigger project called the LOTR</a:t>
            </a:r>
          </a:p>
          <a:p>
            <a:r>
              <a:rPr lang="en-US" sz="1800" dirty="0"/>
              <a:t>A multi-core design project featuring a ring-like architecture to connect all the cores/tiles in a ring</a:t>
            </a:r>
          </a:p>
          <a:p>
            <a:r>
              <a:rPr lang="en-US" sz="1800" dirty="0"/>
              <a:t>the UART tile is here to provide communication from host devices to the LOTR</a:t>
            </a:r>
          </a:p>
          <a:p>
            <a:endParaRPr lang="he-IL" sz="2000" dirty="0"/>
          </a:p>
        </p:txBody>
      </p:sp>
      <p:pic>
        <p:nvPicPr>
          <p:cNvPr id="5" name="Picture 4">
            <a:extLst>
              <a:ext uri="{FF2B5EF4-FFF2-40B4-BE49-F238E27FC236}">
                <a16:creationId xmlns:a16="http://schemas.microsoft.com/office/drawing/2014/main" id="{DCE4CAA2-FFDE-8BB8-6C45-8E31D6FE3050}"/>
              </a:ext>
            </a:extLst>
          </p:cNvPr>
          <p:cNvPicPr>
            <a:picLocks noChangeAspect="1"/>
          </p:cNvPicPr>
          <p:nvPr/>
        </p:nvPicPr>
        <p:blipFill>
          <a:blip r:embed="rId2"/>
          <a:stretch>
            <a:fillRect/>
          </a:stretch>
        </p:blipFill>
        <p:spPr>
          <a:xfrm>
            <a:off x="4673639" y="640080"/>
            <a:ext cx="6865034" cy="5577840"/>
          </a:xfrm>
          <a:prstGeom prst="rect">
            <a:avLst/>
          </a:prstGeom>
        </p:spPr>
      </p:pic>
    </p:spTree>
    <p:extLst>
      <p:ext uri="{BB962C8B-B14F-4D97-AF65-F5344CB8AC3E}">
        <p14:creationId xmlns:p14="http://schemas.microsoft.com/office/powerpoint/2010/main" val="3700972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E985B-6829-80DB-62A9-0CF554963BA0}"/>
              </a:ext>
            </a:extLst>
          </p:cNvPr>
          <p:cNvSpPr>
            <a:spLocks noGrp="1"/>
          </p:cNvSpPr>
          <p:nvPr>
            <p:ph type="title"/>
          </p:nvPr>
        </p:nvSpPr>
        <p:spPr>
          <a:xfrm>
            <a:off x="630936" y="502920"/>
            <a:ext cx="3419856" cy="1463040"/>
          </a:xfrm>
        </p:spPr>
        <p:txBody>
          <a:bodyPr anchor="ctr">
            <a:normAutofit/>
          </a:bodyPr>
          <a:lstStyle/>
          <a:p>
            <a:r>
              <a:rPr lang="en-US"/>
              <a:t>Verification and Validation</a:t>
            </a:r>
            <a:endParaRPr lang="he-IL" dirty="0"/>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F9D156-E240-6B6C-3E33-045EA544E284}"/>
              </a:ext>
            </a:extLst>
          </p:cNvPr>
          <p:cNvSpPr>
            <a:spLocks noGrp="1"/>
          </p:cNvSpPr>
          <p:nvPr>
            <p:ph idx="1"/>
          </p:nvPr>
        </p:nvSpPr>
        <p:spPr>
          <a:xfrm>
            <a:off x="4654295" y="502920"/>
            <a:ext cx="6894576" cy="1463040"/>
          </a:xfrm>
        </p:spPr>
        <p:txBody>
          <a:bodyPr anchor="ctr">
            <a:normAutofit/>
          </a:bodyPr>
          <a:lstStyle/>
          <a:p>
            <a:r>
              <a:rPr lang="en-US" sz="2200"/>
              <a:t>System level simulations</a:t>
            </a:r>
          </a:p>
          <a:p>
            <a:pPr marL="0" indent="0">
              <a:buNone/>
            </a:pPr>
            <a:endParaRPr lang="he-IL" sz="2200"/>
          </a:p>
        </p:txBody>
      </p:sp>
      <p:pic>
        <p:nvPicPr>
          <p:cNvPr id="7" name="Picture 6">
            <a:extLst>
              <a:ext uri="{FF2B5EF4-FFF2-40B4-BE49-F238E27FC236}">
                <a16:creationId xmlns:a16="http://schemas.microsoft.com/office/drawing/2014/main" id="{A79ADDB2-0305-B6D8-CDD1-729C21634FBA}"/>
              </a:ext>
            </a:extLst>
          </p:cNvPr>
          <p:cNvPicPr>
            <a:picLocks noChangeAspect="1"/>
          </p:cNvPicPr>
          <p:nvPr/>
        </p:nvPicPr>
        <p:blipFill>
          <a:blip r:embed="rId2"/>
          <a:stretch>
            <a:fillRect/>
          </a:stretch>
        </p:blipFill>
        <p:spPr>
          <a:xfrm>
            <a:off x="630936" y="2851281"/>
            <a:ext cx="10917936" cy="2838662"/>
          </a:xfrm>
          <a:prstGeom prst="rect">
            <a:avLst/>
          </a:prstGeom>
        </p:spPr>
      </p:pic>
    </p:spTree>
    <p:extLst>
      <p:ext uri="{BB962C8B-B14F-4D97-AF65-F5344CB8AC3E}">
        <p14:creationId xmlns:p14="http://schemas.microsoft.com/office/powerpoint/2010/main" val="3497728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7554-D120-A183-FB2B-601D02998810}"/>
              </a:ext>
            </a:extLst>
          </p:cNvPr>
          <p:cNvSpPr>
            <a:spLocks noGrp="1"/>
          </p:cNvSpPr>
          <p:nvPr>
            <p:ph type="title"/>
          </p:nvPr>
        </p:nvSpPr>
        <p:spPr>
          <a:xfrm>
            <a:off x="481013" y="3752849"/>
            <a:ext cx="3290887" cy="2452687"/>
          </a:xfrm>
        </p:spPr>
        <p:txBody>
          <a:bodyPr anchor="ctr">
            <a:normAutofit/>
          </a:bodyPr>
          <a:lstStyle/>
          <a:p>
            <a:r>
              <a:rPr lang="en-US" sz="3600"/>
              <a:t>Functional validation</a:t>
            </a:r>
            <a:endParaRPr lang="he-IL" sz="3600"/>
          </a:p>
        </p:txBody>
      </p:sp>
      <p:pic>
        <p:nvPicPr>
          <p:cNvPr id="5" name="Picture 4">
            <a:extLst>
              <a:ext uri="{FF2B5EF4-FFF2-40B4-BE49-F238E27FC236}">
                <a16:creationId xmlns:a16="http://schemas.microsoft.com/office/drawing/2014/main" id="{12CB5020-73D1-CA76-09B8-E3B528BE82C7}"/>
              </a:ext>
            </a:extLst>
          </p:cNvPr>
          <p:cNvPicPr>
            <a:picLocks noChangeAspect="1"/>
          </p:cNvPicPr>
          <p:nvPr/>
        </p:nvPicPr>
        <p:blipFill rotWithShape="1">
          <a:blip r:embed="rId2"/>
          <a:srcRect t="20240" b="2287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C104B10A-5C68-2DCC-E4AE-CAE683A0E5FC}"/>
              </a:ext>
            </a:extLst>
          </p:cNvPr>
          <p:cNvSpPr>
            <a:spLocks noGrp="1"/>
          </p:cNvSpPr>
          <p:nvPr>
            <p:ph idx="1"/>
          </p:nvPr>
        </p:nvSpPr>
        <p:spPr>
          <a:xfrm>
            <a:off x="4223982" y="3752850"/>
            <a:ext cx="7485413" cy="2452687"/>
          </a:xfrm>
        </p:spPr>
        <p:txBody>
          <a:bodyPr anchor="ctr">
            <a:normAutofit/>
          </a:bodyPr>
          <a:lstStyle/>
          <a:p>
            <a:r>
              <a:rPr lang="en-US" sz="1800"/>
              <a:t>The functional validation has been done using an Oscilloscope to monitor the UART RX and TX lines using these two lines one can observe the transactions being sent to and from the device.</a:t>
            </a:r>
            <a:endParaRPr lang="he-IL" sz="1800"/>
          </a:p>
        </p:txBody>
      </p:sp>
    </p:spTree>
    <p:extLst>
      <p:ext uri="{BB962C8B-B14F-4D97-AF65-F5344CB8AC3E}">
        <p14:creationId xmlns:p14="http://schemas.microsoft.com/office/powerpoint/2010/main" val="13876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BF61-4087-78F5-D296-EEC3AD173BD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FPGA AREA REPORTS</a:t>
            </a:r>
          </a:p>
        </p:txBody>
      </p:sp>
      <p:sp>
        <p:nvSpPr>
          <p:cNvPr id="3" name="Content Placeholder 2">
            <a:extLst>
              <a:ext uri="{FF2B5EF4-FFF2-40B4-BE49-F238E27FC236}">
                <a16:creationId xmlns:a16="http://schemas.microsoft.com/office/drawing/2014/main" id="{D8441DE4-4730-F404-8D55-CFD8511F84D4}"/>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The area reports have been done on a 50Mhz clock while using the INTEL Quartus prime software</a:t>
            </a:r>
          </a:p>
        </p:txBody>
      </p:sp>
      <p:pic>
        <p:nvPicPr>
          <p:cNvPr id="5" name="Picture 4">
            <a:extLst>
              <a:ext uri="{FF2B5EF4-FFF2-40B4-BE49-F238E27FC236}">
                <a16:creationId xmlns:a16="http://schemas.microsoft.com/office/drawing/2014/main" id="{0983A463-D435-E365-AC60-10CD4A6D5713}"/>
              </a:ext>
            </a:extLst>
          </p:cNvPr>
          <p:cNvPicPr>
            <a:picLocks noChangeAspect="1"/>
          </p:cNvPicPr>
          <p:nvPr/>
        </p:nvPicPr>
        <p:blipFill>
          <a:blip r:embed="rId2"/>
          <a:stretch>
            <a:fillRect/>
          </a:stretch>
        </p:blipFill>
        <p:spPr>
          <a:xfrm>
            <a:off x="838200" y="1875899"/>
            <a:ext cx="10515599" cy="4416550"/>
          </a:xfrm>
          <a:prstGeom prst="rect">
            <a:avLst/>
          </a:prstGeom>
        </p:spPr>
      </p:pic>
    </p:spTree>
    <p:extLst>
      <p:ext uri="{BB962C8B-B14F-4D97-AF65-F5344CB8AC3E}">
        <p14:creationId xmlns:p14="http://schemas.microsoft.com/office/powerpoint/2010/main" val="177165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27084D-6366-FA7C-D1A6-DC2F95E4568F}"/>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System level Connection</a:t>
            </a:r>
          </a:p>
        </p:txBody>
      </p:sp>
      <p:sp>
        <p:nvSpPr>
          <p:cNvPr id="33"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C788BE1-DF84-F78B-FD10-9D1D2CC3C5E2}"/>
              </a:ext>
            </a:extLst>
          </p:cNvPr>
          <p:cNvSpPr txBox="1"/>
          <p:nvPr/>
        </p:nvSpPr>
        <p:spPr>
          <a:xfrm>
            <a:off x="438912" y="2512611"/>
            <a:ext cx="4832803" cy="3664351"/>
          </a:xfrm>
          <a:prstGeom prst="rect">
            <a:avLst/>
          </a:prstGeom>
        </p:spPr>
        <p:txBody>
          <a:bodyPr vert="horz" lIns="91440" tIns="45720" rIns="91440" bIns="45720" rtlCol="0">
            <a:normAutofit/>
          </a:bodyPr>
          <a:lstStyle/>
          <a:p>
            <a:pPr>
              <a:lnSpc>
                <a:spcPct val="90000"/>
              </a:lnSpc>
              <a:spcAft>
                <a:spcPts val="600"/>
              </a:spcAft>
            </a:pPr>
            <a:r>
              <a:rPr lang="en-US" dirty="0"/>
              <a:t>The HW interface of the project serves as the blue part in this diagram and the SW interface serves as the green part</a:t>
            </a:r>
          </a:p>
        </p:txBody>
      </p:sp>
      <p:pic>
        <p:nvPicPr>
          <p:cNvPr id="5" name="Picture 4">
            <a:extLst>
              <a:ext uri="{FF2B5EF4-FFF2-40B4-BE49-F238E27FC236}">
                <a16:creationId xmlns:a16="http://schemas.microsoft.com/office/drawing/2014/main" id="{82CF0734-0F7E-F2BA-9219-7072F61F85CF}"/>
              </a:ext>
            </a:extLst>
          </p:cNvPr>
          <p:cNvPicPr>
            <a:picLocks noChangeAspect="1"/>
          </p:cNvPicPr>
          <p:nvPr/>
        </p:nvPicPr>
        <p:blipFill>
          <a:blip r:embed="rId2"/>
          <a:stretch>
            <a:fillRect/>
          </a:stretch>
        </p:blipFill>
        <p:spPr>
          <a:xfrm>
            <a:off x="6617368" y="996869"/>
            <a:ext cx="5135719" cy="1784662"/>
          </a:xfrm>
          <a:prstGeom prst="rect">
            <a:avLst/>
          </a:prstGeom>
        </p:spPr>
      </p:pic>
      <p:pic>
        <p:nvPicPr>
          <p:cNvPr id="9" name="Picture 8">
            <a:extLst>
              <a:ext uri="{FF2B5EF4-FFF2-40B4-BE49-F238E27FC236}">
                <a16:creationId xmlns:a16="http://schemas.microsoft.com/office/drawing/2014/main" id="{7D9483A0-7FE0-E465-14DB-E8718DA208ED}"/>
              </a:ext>
            </a:extLst>
          </p:cNvPr>
          <p:cNvPicPr>
            <a:picLocks noChangeAspect="1"/>
          </p:cNvPicPr>
          <p:nvPr/>
        </p:nvPicPr>
        <p:blipFill>
          <a:blip r:embed="rId3"/>
          <a:stretch>
            <a:fillRect/>
          </a:stretch>
        </p:blipFill>
        <p:spPr>
          <a:xfrm>
            <a:off x="6617368" y="4075180"/>
            <a:ext cx="5135719" cy="1450840"/>
          </a:xfrm>
          <a:prstGeom prst="rect">
            <a:avLst/>
          </a:prstGeom>
        </p:spPr>
      </p:pic>
    </p:spTree>
    <p:extLst>
      <p:ext uri="{BB962C8B-B14F-4D97-AF65-F5344CB8AC3E}">
        <p14:creationId xmlns:p14="http://schemas.microsoft.com/office/powerpoint/2010/main" val="312837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49A2E-8E38-4F4C-EFA9-F44C7EBE7992}"/>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Demo</a:t>
            </a:r>
          </a:p>
        </p:txBody>
      </p:sp>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mera lens close up">
            <a:extLst>
              <a:ext uri="{FF2B5EF4-FFF2-40B4-BE49-F238E27FC236}">
                <a16:creationId xmlns:a16="http://schemas.microsoft.com/office/drawing/2014/main" id="{FC03017C-9C7C-38F7-71D9-52DA305EEC6D}"/>
              </a:ext>
            </a:extLst>
          </p:cNvPr>
          <p:cNvPicPr>
            <a:picLocks noChangeAspect="1"/>
          </p:cNvPicPr>
          <p:nvPr/>
        </p:nvPicPr>
        <p:blipFill rotWithShape="1">
          <a:blip r:embed="rId2"/>
          <a:srcRect l="9242" r="23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5217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CB9C9-B71A-023B-D701-84C9649D86CA}"/>
              </a:ext>
            </a:extLst>
          </p:cNvPr>
          <p:cNvSpPr>
            <a:spLocks noGrp="1"/>
          </p:cNvSpPr>
          <p:nvPr>
            <p:ph type="title"/>
          </p:nvPr>
        </p:nvSpPr>
        <p:spPr>
          <a:xfrm>
            <a:off x="630936" y="639520"/>
            <a:ext cx="3429000" cy="1719072"/>
          </a:xfrm>
        </p:spPr>
        <p:txBody>
          <a:bodyPr anchor="b">
            <a:normAutofit/>
          </a:bodyPr>
          <a:lstStyle/>
          <a:p>
            <a:r>
              <a:rPr lang="en-US" sz="5400"/>
              <a:t>HW-SW interface</a:t>
            </a:r>
            <a:endParaRPr lang="he-IL" sz="5400"/>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43FE36-75F1-EF4F-2FA7-396BD1DDF4AF}"/>
              </a:ext>
            </a:extLst>
          </p:cNvPr>
          <p:cNvSpPr>
            <a:spLocks noGrp="1"/>
          </p:cNvSpPr>
          <p:nvPr>
            <p:ph idx="1"/>
          </p:nvPr>
        </p:nvSpPr>
        <p:spPr>
          <a:xfrm>
            <a:off x="630936" y="2807208"/>
            <a:ext cx="3429000" cy="3410712"/>
          </a:xfrm>
        </p:spPr>
        <p:txBody>
          <a:bodyPr anchor="t">
            <a:normAutofit/>
          </a:bodyPr>
          <a:lstStyle/>
          <a:p>
            <a:pPr marL="0" indent="0">
              <a:buNone/>
            </a:pPr>
            <a:r>
              <a:rPr lang="en-US" sz="1800" dirty="0"/>
              <a:t>The following diagram shows the different abstraction levels within each interface, both interfaces SW, and HW have multiple abstraction levels as seen below.</a:t>
            </a:r>
            <a:endParaRPr lang="he-IL" sz="1800" dirty="0"/>
          </a:p>
        </p:txBody>
      </p:sp>
      <p:pic>
        <p:nvPicPr>
          <p:cNvPr id="5" name="Picture 4">
            <a:extLst>
              <a:ext uri="{FF2B5EF4-FFF2-40B4-BE49-F238E27FC236}">
                <a16:creationId xmlns:a16="http://schemas.microsoft.com/office/drawing/2014/main" id="{123C6058-A908-F781-E40C-B72B5F429B99}"/>
              </a:ext>
            </a:extLst>
          </p:cNvPr>
          <p:cNvPicPr>
            <a:picLocks noChangeAspect="1"/>
          </p:cNvPicPr>
          <p:nvPr/>
        </p:nvPicPr>
        <p:blipFill>
          <a:blip r:embed="rId2"/>
          <a:stretch>
            <a:fillRect/>
          </a:stretch>
        </p:blipFill>
        <p:spPr>
          <a:xfrm>
            <a:off x="5238372" y="640080"/>
            <a:ext cx="5735568" cy="5577840"/>
          </a:xfrm>
          <a:prstGeom prst="rect">
            <a:avLst/>
          </a:prstGeom>
        </p:spPr>
      </p:pic>
    </p:spTree>
    <p:extLst>
      <p:ext uri="{BB962C8B-B14F-4D97-AF65-F5344CB8AC3E}">
        <p14:creationId xmlns:p14="http://schemas.microsoft.com/office/powerpoint/2010/main" val="315702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2B688-BA40-483D-2E8C-A1EB50A7B34C}"/>
              </a:ext>
            </a:extLst>
          </p:cNvPr>
          <p:cNvSpPr>
            <a:spLocks noGrp="1"/>
          </p:cNvSpPr>
          <p:nvPr>
            <p:ph type="title"/>
          </p:nvPr>
        </p:nvSpPr>
        <p:spPr>
          <a:xfrm>
            <a:off x="1000451" y="1610024"/>
            <a:ext cx="5568995" cy="1457002"/>
          </a:xfrm>
        </p:spPr>
        <p:txBody>
          <a:bodyPr anchor="b">
            <a:normAutofit/>
          </a:bodyPr>
          <a:lstStyle/>
          <a:p>
            <a:r>
              <a:rPr lang="en-US"/>
              <a:t>SW Interface</a:t>
            </a:r>
            <a:endParaRPr lang="he-IL" dirty="0"/>
          </a:p>
        </p:txBody>
      </p:sp>
      <p:grpSp>
        <p:nvGrpSpPr>
          <p:cNvPr id="15" name="Group 18">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20"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E8145AE-D4BC-63E7-EC81-8FED6AAFF933}"/>
              </a:ext>
            </a:extLst>
          </p:cNvPr>
          <p:cNvSpPr>
            <a:spLocks noGrp="1"/>
          </p:cNvSpPr>
          <p:nvPr>
            <p:ph idx="1"/>
          </p:nvPr>
        </p:nvSpPr>
        <p:spPr>
          <a:xfrm>
            <a:off x="1000450" y="3067026"/>
            <a:ext cx="5568991" cy="2968014"/>
          </a:xfrm>
        </p:spPr>
        <p:txBody>
          <a:bodyPr anchor="t">
            <a:normAutofit/>
          </a:bodyPr>
          <a:lstStyle/>
          <a:p>
            <a:r>
              <a:rPr lang="en-US" sz="2000" dirty="0"/>
              <a:t>The software interface is the code running on a Host device</a:t>
            </a:r>
          </a:p>
          <a:p>
            <a:r>
              <a:rPr lang="en-US" sz="2000" dirty="0"/>
              <a:t>The software does two main functions:</a:t>
            </a:r>
          </a:p>
          <a:p>
            <a:pPr marL="914400" lvl="1" indent="-457200">
              <a:buFont typeface="+mj-lt"/>
              <a:buAutoNum type="arabicPeriod"/>
            </a:pPr>
            <a:r>
              <a:rPr lang="en-US" sz="2000" dirty="0"/>
              <a:t>Decode user input.</a:t>
            </a:r>
          </a:p>
          <a:p>
            <a:pPr marL="914400" lvl="1" indent="-457200">
              <a:buFont typeface="+mj-lt"/>
              <a:buAutoNum type="arabicPeriod"/>
            </a:pPr>
            <a:r>
              <a:rPr lang="en-US" sz="2000" dirty="0"/>
              <a:t>Generate “Host to Device” transfers.</a:t>
            </a:r>
          </a:p>
          <a:p>
            <a:endParaRPr lang="en-US" sz="2000" dirty="0"/>
          </a:p>
        </p:txBody>
      </p:sp>
      <p:pic>
        <p:nvPicPr>
          <p:cNvPr id="5" name="Picture 4">
            <a:extLst>
              <a:ext uri="{FF2B5EF4-FFF2-40B4-BE49-F238E27FC236}">
                <a16:creationId xmlns:a16="http://schemas.microsoft.com/office/drawing/2014/main" id="{3C577382-462B-C40C-0B95-58BE5C293BAE}"/>
              </a:ext>
            </a:extLst>
          </p:cNvPr>
          <p:cNvPicPr>
            <a:picLocks noChangeAspect="1"/>
          </p:cNvPicPr>
          <p:nvPr/>
        </p:nvPicPr>
        <p:blipFill>
          <a:blip r:embed="rId2"/>
          <a:stretch>
            <a:fillRect/>
          </a:stretch>
        </p:blipFill>
        <p:spPr>
          <a:xfrm>
            <a:off x="6941489" y="2378961"/>
            <a:ext cx="4683319" cy="2130910"/>
          </a:xfrm>
          <a:prstGeom prst="rect">
            <a:avLst/>
          </a:prstGeom>
        </p:spPr>
      </p:pic>
    </p:spTree>
    <p:extLst>
      <p:ext uri="{BB962C8B-B14F-4D97-AF65-F5344CB8AC3E}">
        <p14:creationId xmlns:p14="http://schemas.microsoft.com/office/powerpoint/2010/main" val="51670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3DCEFAB-306F-EBEE-8355-4A54E8514819}"/>
              </a:ext>
            </a:extLst>
          </p:cNvPr>
          <p:cNvSpPr>
            <a:spLocks noGrp="1"/>
          </p:cNvSpPr>
          <p:nvPr>
            <p:ph type="title"/>
          </p:nvPr>
        </p:nvSpPr>
        <p:spPr>
          <a:xfrm>
            <a:off x="838201" y="3998018"/>
            <a:ext cx="3981854" cy="2216513"/>
          </a:xfrm>
        </p:spPr>
        <p:txBody>
          <a:bodyPr>
            <a:normAutofit/>
          </a:bodyPr>
          <a:lstStyle/>
          <a:p>
            <a:r>
              <a:rPr lang="en-US"/>
              <a:t>Host to Device Transfers</a:t>
            </a:r>
            <a:endParaRPr lang="he-IL" dirty="0"/>
          </a:p>
        </p:txBody>
      </p:sp>
      <p:sp>
        <p:nvSpPr>
          <p:cNvPr id="20" name="Arc 19">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7CD78FB-3E29-EA59-EF4E-41FE33414746}"/>
              </a:ext>
            </a:extLst>
          </p:cNvPr>
          <p:cNvPicPr>
            <a:picLocks noChangeAspect="1"/>
          </p:cNvPicPr>
          <p:nvPr/>
        </p:nvPicPr>
        <p:blipFill>
          <a:blip r:embed="rId2"/>
          <a:stretch>
            <a:fillRect/>
          </a:stretch>
        </p:blipFill>
        <p:spPr>
          <a:xfrm>
            <a:off x="659914" y="1177565"/>
            <a:ext cx="10872172" cy="201135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E0E88BF8-0DD7-40CC-C5CC-F5BBD5EBAB4B}"/>
              </a:ext>
            </a:extLst>
          </p:cNvPr>
          <p:cNvSpPr>
            <a:spLocks noGrp="1"/>
          </p:cNvSpPr>
          <p:nvPr>
            <p:ph idx="1"/>
          </p:nvPr>
        </p:nvSpPr>
        <p:spPr>
          <a:xfrm>
            <a:off x="4653594" y="3429000"/>
            <a:ext cx="6382966" cy="2785531"/>
          </a:xfrm>
        </p:spPr>
        <p:txBody>
          <a:bodyPr>
            <a:normAutofit lnSpcReduction="10000"/>
          </a:bodyPr>
          <a:lstStyle/>
          <a:p>
            <a:r>
              <a:rPr lang="en-US" sz="1800"/>
              <a:t>All transfers are initiated by the Host only.</a:t>
            </a:r>
          </a:p>
          <a:p>
            <a:r>
              <a:rPr lang="en-US" sz="1800"/>
              <a:t>The Host starts the transfer and waits for a response from the Device or expire upon timeout.</a:t>
            </a:r>
          </a:p>
          <a:p>
            <a:r>
              <a:rPr lang="en-US" sz="1800"/>
              <a:t>Each transfer starts with one byte indicating the transfer type followed by ‘N’ bytes with the required information:</a:t>
            </a:r>
          </a:p>
          <a:p>
            <a:pPr lvl="1"/>
            <a:r>
              <a:rPr lang="en-US" sz="1800"/>
              <a:t>transfer address</a:t>
            </a:r>
          </a:p>
          <a:p>
            <a:pPr lvl="1"/>
            <a:r>
              <a:rPr lang="en-US" sz="1800"/>
              <a:t>data from Host to Device</a:t>
            </a:r>
          </a:p>
          <a:p>
            <a:r>
              <a:rPr lang="en-US" sz="1800"/>
              <a:t>For each transfer, a series of bytes is responded from the Device starting with ‘K’ followed by “M” bytes of response information.</a:t>
            </a:r>
            <a:endParaRPr lang="he-IL" sz="1800" dirty="0"/>
          </a:p>
        </p:txBody>
      </p:sp>
    </p:spTree>
    <p:extLst>
      <p:ext uri="{BB962C8B-B14F-4D97-AF65-F5344CB8AC3E}">
        <p14:creationId xmlns:p14="http://schemas.microsoft.com/office/powerpoint/2010/main" val="314495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CBA5A6F-BF23-0DCF-0C27-1C8B01AC3D82}"/>
              </a:ext>
            </a:extLst>
          </p:cNvPr>
          <p:cNvPicPr>
            <a:picLocks noChangeAspect="1"/>
          </p:cNvPicPr>
          <p:nvPr/>
        </p:nvPicPr>
        <p:blipFill>
          <a:blip r:embed="rId2"/>
          <a:stretch>
            <a:fillRect/>
          </a:stretch>
        </p:blipFill>
        <p:spPr>
          <a:xfrm>
            <a:off x="643467" y="1493427"/>
            <a:ext cx="10898562" cy="1580291"/>
          </a:xfrm>
          <a:prstGeom prst="rect">
            <a:avLst/>
          </a:prstGeom>
        </p:spPr>
      </p:pic>
      <p:sp>
        <p:nvSpPr>
          <p:cNvPr id="62" name="Rectangle 61">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D9980-E1E5-522E-1E76-22561D0078E9}"/>
              </a:ext>
            </a:extLst>
          </p:cNvPr>
          <p:cNvSpPr>
            <a:spLocks noGrp="1"/>
          </p:cNvSpPr>
          <p:nvPr>
            <p:ph type="title"/>
          </p:nvPr>
        </p:nvSpPr>
        <p:spPr>
          <a:xfrm>
            <a:off x="969264" y="4535424"/>
            <a:ext cx="3685032" cy="1586162"/>
          </a:xfrm>
          <a:prstGeom prst="ellipse">
            <a:avLst/>
          </a:prstGeom>
        </p:spPr>
        <p:txBody>
          <a:bodyPr anchor="t">
            <a:normAutofit/>
          </a:bodyPr>
          <a:lstStyle/>
          <a:p>
            <a:r>
              <a:rPr lang="en-US" sz="3400">
                <a:solidFill>
                  <a:schemeClr val="bg1"/>
                </a:solidFill>
              </a:rPr>
              <a:t>Write transfer</a:t>
            </a:r>
            <a:endParaRPr lang="he-IL" sz="3400">
              <a:solidFill>
                <a:schemeClr val="bg1"/>
              </a:solidFill>
            </a:endParaRPr>
          </a:p>
        </p:txBody>
      </p:sp>
      <p:sp>
        <p:nvSpPr>
          <p:cNvPr id="3" name="Content Placeholder 2">
            <a:extLst>
              <a:ext uri="{FF2B5EF4-FFF2-40B4-BE49-F238E27FC236}">
                <a16:creationId xmlns:a16="http://schemas.microsoft.com/office/drawing/2014/main" id="{9263DF29-C0C8-C397-49FA-7BD32187BDBD}"/>
              </a:ext>
            </a:extLst>
          </p:cNvPr>
          <p:cNvSpPr>
            <a:spLocks noGrp="1"/>
          </p:cNvSpPr>
          <p:nvPr>
            <p:ph idx="1"/>
          </p:nvPr>
        </p:nvSpPr>
        <p:spPr>
          <a:xfrm>
            <a:off x="4467927" y="4625528"/>
            <a:ext cx="5348723" cy="1840618"/>
          </a:xfrm>
        </p:spPr>
        <p:txBody>
          <a:bodyPr>
            <a:noAutofit/>
          </a:bodyPr>
          <a:lstStyle/>
          <a:p>
            <a:pPr marL="0" indent="0">
              <a:buNone/>
            </a:pPr>
            <a:r>
              <a:rPr lang="en-US" sz="1800" dirty="0">
                <a:solidFill>
                  <a:schemeClr val="bg1"/>
                </a:solidFill>
              </a:rPr>
              <a:t>Initiated by the Host with a starting byte ‘W’, Followed by 8 bytes consisting of, 4 bytes representing the transfer Address, and 4 bytes of transfer data. After a successful transfer, the Device responds with a byte of “K” in ascii indicating transfer completion.</a:t>
            </a:r>
            <a:endParaRPr lang="he-IL" sz="1800" dirty="0">
              <a:solidFill>
                <a:schemeClr val="bg1"/>
              </a:solidFill>
            </a:endParaRPr>
          </a:p>
        </p:txBody>
      </p:sp>
      <p:grpSp>
        <p:nvGrpSpPr>
          <p:cNvPr id="64" name="Group 63">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65"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6"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1360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1EBFDC1-1CC9-23F4-D941-A5B0DD0BF4BD}"/>
              </a:ext>
            </a:extLst>
          </p:cNvPr>
          <p:cNvPicPr>
            <a:picLocks noChangeAspect="1"/>
          </p:cNvPicPr>
          <p:nvPr/>
        </p:nvPicPr>
        <p:blipFill>
          <a:blip r:embed="rId2"/>
          <a:stretch>
            <a:fillRect/>
          </a:stretch>
        </p:blipFill>
        <p:spPr>
          <a:xfrm>
            <a:off x="643467" y="1520674"/>
            <a:ext cx="10898562" cy="1525797"/>
          </a:xfrm>
          <a:prstGeom prst="rect">
            <a:avLst/>
          </a:prstGeom>
        </p:spPr>
      </p:pic>
      <p:sp>
        <p:nvSpPr>
          <p:cNvPr id="22" name="Rectangle 21">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D9980-E1E5-522E-1E76-22561D0078E9}"/>
              </a:ext>
            </a:extLst>
          </p:cNvPr>
          <p:cNvSpPr>
            <a:spLocks noGrp="1"/>
          </p:cNvSpPr>
          <p:nvPr>
            <p:ph type="title"/>
          </p:nvPr>
        </p:nvSpPr>
        <p:spPr>
          <a:xfrm>
            <a:off x="969264" y="4535424"/>
            <a:ext cx="3685032" cy="1586162"/>
          </a:xfrm>
          <a:prstGeom prst="ellipse">
            <a:avLst/>
          </a:prstGeom>
        </p:spPr>
        <p:txBody>
          <a:bodyPr anchor="t">
            <a:normAutofit/>
          </a:bodyPr>
          <a:lstStyle/>
          <a:p>
            <a:r>
              <a:rPr lang="en-US" sz="3400" dirty="0">
                <a:solidFill>
                  <a:schemeClr val="bg1"/>
                </a:solidFill>
              </a:rPr>
              <a:t>Read transfer</a:t>
            </a:r>
            <a:endParaRPr lang="he-IL" sz="3400" dirty="0">
              <a:solidFill>
                <a:schemeClr val="bg1"/>
              </a:solidFill>
            </a:endParaRPr>
          </a:p>
        </p:txBody>
      </p:sp>
      <p:grpSp>
        <p:nvGrpSpPr>
          <p:cNvPr id="24" name="Group 23">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25"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Content Placeholder 2">
            <a:extLst>
              <a:ext uri="{FF2B5EF4-FFF2-40B4-BE49-F238E27FC236}">
                <a16:creationId xmlns:a16="http://schemas.microsoft.com/office/drawing/2014/main" id="{71B73F73-4B76-FD68-8AE8-B0F26444E6E8}"/>
              </a:ext>
            </a:extLst>
          </p:cNvPr>
          <p:cNvSpPr txBox="1">
            <a:spLocks/>
          </p:cNvSpPr>
          <p:nvPr/>
        </p:nvSpPr>
        <p:spPr>
          <a:xfrm>
            <a:off x="4467927" y="4625528"/>
            <a:ext cx="5348723" cy="18406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solidFill>
              </a:rPr>
              <a:t>Initiated by the Host with a starting byte ‘R’, Followed by 4 bytes representing the transfer Address. After a successful transfer, the Device responds with a byte of “K” in ascii indicating transfer completion, followed by 4 bytes of response Data.</a:t>
            </a:r>
            <a:endParaRPr lang="he-IL" sz="1800" dirty="0">
              <a:solidFill>
                <a:schemeClr val="bg1"/>
              </a:solidFill>
            </a:endParaRPr>
          </a:p>
        </p:txBody>
      </p:sp>
    </p:spTree>
    <p:extLst>
      <p:ext uri="{BB962C8B-B14F-4D97-AF65-F5344CB8AC3E}">
        <p14:creationId xmlns:p14="http://schemas.microsoft.com/office/powerpoint/2010/main" val="4022083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762</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Introduction </vt:lpstr>
      <vt:lpstr>System level Connection</vt:lpstr>
      <vt:lpstr>Demo</vt:lpstr>
      <vt:lpstr>HW-SW interface</vt:lpstr>
      <vt:lpstr>SW Interface</vt:lpstr>
      <vt:lpstr>Host to Device Transfers</vt:lpstr>
      <vt:lpstr>Write transfer</vt:lpstr>
      <vt:lpstr>Read transfer</vt:lpstr>
      <vt:lpstr>Write burst transfer</vt:lpstr>
      <vt:lpstr>Read burst transfer</vt:lpstr>
      <vt:lpstr>Low-level communication diagram</vt:lpstr>
      <vt:lpstr>Hardware interface</vt:lpstr>
      <vt:lpstr>Ring controller (IP)</vt:lpstr>
      <vt:lpstr>Configuration FSM</vt:lpstr>
      <vt:lpstr>Transfer handler engine</vt:lpstr>
      <vt:lpstr>FSM examples  write</vt:lpstr>
      <vt:lpstr>FSM examples read</vt:lpstr>
      <vt:lpstr>Verification and Validation</vt:lpstr>
      <vt:lpstr>Verification and Validation</vt:lpstr>
      <vt:lpstr>Functional validation</vt:lpstr>
      <vt:lpstr>FPGA AREA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Shahar Dror</dc:creator>
  <cp:lastModifiedBy>Christian Shakkour</cp:lastModifiedBy>
  <cp:revision>11</cp:revision>
  <dcterms:created xsi:type="dcterms:W3CDTF">2023-02-23T05:50:10Z</dcterms:created>
  <dcterms:modified xsi:type="dcterms:W3CDTF">2023-02-25T20:17:11Z</dcterms:modified>
</cp:coreProperties>
</file>