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86" r:id="rId3"/>
    <p:sldId id="287" r:id="rId4"/>
    <p:sldId id="288" r:id="rId5"/>
    <p:sldId id="289" r:id="rId6"/>
    <p:sldId id="290" r:id="rId7"/>
    <p:sldId id="306" r:id="rId8"/>
    <p:sldId id="292" r:id="rId9"/>
    <p:sldId id="293" r:id="rId10"/>
    <p:sldId id="294" r:id="rId11"/>
    <p:sldId id="295" r:id="rId12"/>
    <p:sldId id="297" r:id="rId13"/>
    <p:sldId id="307" r:id="rId14"/>
    <p:sldId id="298" r:id="rId15"/>
    <p:sldId id="300" r:id="rId16"/>
    <p:sldId id="301" r:id="rId17"/>
    <p:sldId id="302" r:id="rId18"/>
    <p:sldId id="303" r:id="rId19"/>
  </p:sldIdLst>
  <p:sldSz cx="12192000" cy="6858000"/>
  <p:notesSz cx="6858000" cy="9979025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David, Amichai" initials="BDA" lastIdx="5" clrIdx="0">
    <p:extLst>
      <p:ext uri="{19B8F6BF-5375-455C-9EA6-DF929625EA0E}">
        <p15:presenceInfo xmlns:p15="http://schemas.microsoft.com/office/powerpoint/2012/main" userId="S::amichai.ben.david@intel.com::61db3613-8e7d-462d-ad89-c92cdcbd7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F4847-C52A-4FDB-A04D-5D6581F1582F}" v="87" dt="2021-12-15T18:58:36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1F09-A34D-4DEB-A4ED-CAA8D54AC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E462-BF21-4C99-ADB8-2604734BD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3051-5C96-4560-9349-03B120FF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8E43-B89A-4681-B524-B9605CB6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50B9-4490-4F9C-8FD4-5F7A9873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137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7E4F-2853-4B37-80D4-0F73C8DE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4CA80-4B9A-47B7-914E-061B44F6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D87E-1CE1-43CB-A149-26698EB8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8CD8-7DAB-46E1-AAF6-23471F99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D04B-7BFA-4C46-9E48-73D70E9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74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98B44-F883-4014-8C0E-A9F86772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56DCE-19CD-4162-82AA-1692235BE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1A6D-461E-4683-91C4-A47F3688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5DC9-59D7-491D-8DA6-9696906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1645-B86A-4E41-8A3F-D12226DC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21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B1F2-3807-4E74-9F9F-4CC7F17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D5EA-55E0-4028-A81F-11F39F3A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5CBA-79FA-4622-ABA8-CA93C251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5DA4-EB50-44E6-9355-6B02806D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9704-117C-405E-9CFF-E170AED3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02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7E36-1709-4DB0-AB74-5AF955F1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BF9D-CB3B-4BD2-BE2C-E8BE3642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40C3-6F83-4A98-915D-3D2472A2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6C6A-2B04-4591-AECC-DC7DA0FF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1636-22DA-4240-9E3C-3E7E020C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120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988D-F707-47FE-8CE0-0F309968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D3D3-50C7-48C5-8530-CA6DCB05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53D8-5F43-4583-BD80-02F9A11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3E53-EA1E-4DC7-89A0-1226C2E5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FC12-7DA2-4719-A206-93A81FA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B18C3-D7D4-4EE6-AE47-002CFFA8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07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06FF-C10E-4B36-86E3-40E1D972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C991-A6B8-4FF3-9029-D78E6C58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B4B81-DA4E-47F8-917F-D864CD39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C6D4E-5D8C-43A3-AEB1-11DE85C49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D60D5-4231-4487-A4A0-40F977F41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3F389-01B1-4547-8B34-12F189CC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B0F3E-9F4B-4102-A8FA-4D8F3C11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5C070-2636-452E-9890-ABC2705F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C21A-72D9-4DD4-AE6B-C64F6CB1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A9732-4D4E-4172-AA48-143A22BA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3287C-6136-4C20-AC3B-2EB25B2D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8795-E640-460D-98BC-CB66FD0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128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8443C-8E93-4490-A5BB-7F1104DD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00CC8-B52D-4920-BA4A-D855F6E9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28C2-AAE9-47D5-AB61-C19D8ADA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063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420B-C671-4311-85F8-6B4166DD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3325-31FE-4802-97A6-E5E7F203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52B-A936-49FD-AA20-9B46A75B7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C0EA-E38C-4ED9-AE2C-ABD304C9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B541F-6C63-41DF-81C5-55C6E954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BE23-07D9-45AD-9AAC-EA506C5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92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F49D-FFE9-4C5D-AC80-C97A0D51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6CE45-983B-48D8-8AAC-FE89DCE2F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47A15-046C-4147-AD03-30D3B1D7A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F7E88-BF96-4DFF-BF84-C0FE49BF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569DD-4E8F-4501-894B-70A49DCA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BE59-2349-452E-9BC9-104E27CB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190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2FF03-9B76-48FB-B17F-AF107889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519FF-EDEC-4F37-9A9E-501DBC37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B100-738E-45E9-8F96-A6B89A87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755E-6F70-4054-B40A-8E5E6658242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9640-8E29-46A4-A38E-53721777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5EFB-549C-4E14-9B01-145E72E35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826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1AD-8FEE-41AF-B54C-10391F8E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1890-FA1C-457E-A224-75E38B3D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pPr algn="l"/>
            <a:r>
              <a:rPr lang="en-US" dirty="0"/>
              <a:t>0x4 - add   x2, x1, x1</a:t>
            </a:r>
          </a:p>
          <a:p>
            <a:pPr algn="l"/>
            <a:r>
              <a:rPr lang="en-US" dirty="0"/>
              <a:t>0x8 - add   x3, x1, x1</a:t>
            </a:r>
          </a:p>
          <a:p>
            <a:pPr algn="l"/>
            <a:r>
              <a:rPr lang="en-US" dirty="0"/>
              <a:t>0xC -  NOP</a:t>
            </a:r>
          </a:p>
          <a:p>
            <a:pPr algn="l"/>
            <a:r>
              <a:rPr lang="en-US" dirty="0"/>
              <a:t>0x10 -  NOP</a:t>
            </a:r>
            <a:endParaRPr lang="en-IL" dirty="0"/>
          </a:p>
          <a:p>
            <a:pPr algn="l"/>
            <a:r>
              <a:rPr lang="en-US" dirty="0"/>
              <a:t>0x14 -  NOP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64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78" y="1851158"/>
            <a:ext cx="2667372" cy="381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AD4F07-8BD5-45D4-94E0-4A53DF04D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544" y="1824942"/>
            <a:ext cx="2105319" cy="31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C5EE4E-1F28-434C-A308-236EE099C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73" y="5361285"/>
            <a:ext cx="562053" cy="37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5D1AF-4DF3-4E97-8685-978902FD3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073" y="3046736"/>
            <a:ext cx="464866" cy="2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1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55" y="1748465"/>
            <a:ext cx="2667372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5FDF9-C24B-466D-BC98-44DD3C513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062" y="1901842"/>
            <a:ext cx="2495898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2124B-F1DA-415B-A1E8-2002E370F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281" y="1873095"/>
            <a:ext cx="666843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063F2-4858-496A-8567-37A60AC3A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073" y="3046736"/>
            <a:ext cx="464866" cy="2390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877D41-DB45-4F6D-A081-CFF569C5F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57" y="5543526"/>
            <a:ext cx="485843" cy="342948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2865222E-A316-483B-B858-E8FF26389A74}"/>
              </a:ext>
            </a:extLst>
          </p:cNvPr>
          <p:cNvSpPr/>
          <p:nvPr/>
        </p:nvSpPr>
        <p:spPr>
          <a:xfrm rot="18694081">
            <a:off x="332926" y="5458810"/>
            <a:ext cx="524705" cy="512378"/>
          </a:xfrm>
          <a:prstGeom prst="plus">
            <a:avLst>
              <a:gd name="adj" fmla="val 4556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537A3A-9D43-4732-B960-C77DCE884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662" y="5419684"/>
            <a:ext cx="64779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7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957" y="1761147"/>
            <a:ext cx="2667372" cy="3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2124B-F1DA-415B-A1E8-2002E370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114" y="1854211"/>
            <a:ext cx="666843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1FAD41-F4A9-4BF4-B455-BA83FE63A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112" y="1829917"/>
            <a:ext cx="666843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20C72-DEA2-4F0E-9694-CDCEB00FD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155" y="1806579"/>
            <a:ext cx="2676899" cy="3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AB015-3CF5-4A12-8FBC-FCE174D87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68" y="5323767"/>
            <a:ext cx="63826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2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1AD-8FEE-41AF-B54C-10391F8E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1890-FA1C-457E-A224-75E38B3D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0x0 - LW x1, 0(x2)</a:t>
            </a:r>
          </a:p>
          <a:p>
            <a:pPr algn="l"/>
            <a:r>
              <a:rPr lang="en-US" sz="2400" dirty="0"/>
              <a:t>0x4 - Add x3, x1,x1</a:t>
            </a:r>
          </a:p>
          <a:p>
            <a:pPr algn="l"/>
            <a:r>
              <a:rPr lang="en-US" sz="2400" dirty="0"/>
              <a:t>0x8 - Add x4, x10, x10</a:t>
            </a:r>
          </a:p>
          <a:p>
            <a:pPr algn="l"/>
            <a:r>
              <a:rPr lang="en-US" sz="2400" dirty="0"/>
              <a:t>0xC - Add x5, x11, x11</a:t>
            </a:r>
          </a:p>
        </p:txBody>
      </p:sp>
    </p:spTree>
    <p:extLst>
      <p:ext uri="{BB962C8B-B14F-4D97-AF65-F5344CB8AC3E}">
        <p14:creationId xmlns:p14="http://schemas.microsoft.com/office/powerpoint/2010/main" val="336118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E3FB0-FEDA-4D39-8272-9ED2075FD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6" y="5384514"/>
            <a:ext cx="55252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06" y="1825631"/>
            <a:ext cx="2114845" cy="3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01EDF-DD2C-4F1A-B235-0C5A33DB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5" y="5352151"/>
            <a:ext cx="49536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8"/>
          <a:stretch/>
        </p:blipFill>
        <p:spPr>
          <a:xfrm>
            <a:off x="5542432" y="1848962"/>
            <a:ext cx="2114845" cy="299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C47BD-D123-48B9-997F-184858E7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4" y="5263803"/>
            <a:ext cx="590632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BF126-84B8-46C0-ADC7-33A6454F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472" y="1830001"/>
            <a:ext cx="2181529" cy="352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BD3A19-684D-48C9-9356-76343AAB2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36" y="5843576"/>
            <a:ext cx="1236944" cy="1998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4784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8"/>
          <a:stretch/>
        </p:blipFill>
        <p:spPr>
          <a:xfrm>
            <a:off x="8528228" y="1899566"/>
            <a:ext cx="2114845" cy="299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C47BD-D123-48B9-997F-184858E7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4" y="5263803"/>
            <a:ext cx="590632" cy="32389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BF126-84B8-46C0-ADC7-33A6454F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472" y="1830001"/>
            <a:ext cx="2181529" cy="352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2C36B-7DE9-431F-B59C-E9E82D697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109" y="5425750"/>
            <a:ext cx="1443718" cy="2332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87039-440A-46D6-997F-38EA8E099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112" y="1829917"/>
            <a:ext cx="666843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06C59-FAD1-4536-8F55-9DDB7989A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6822" y="5914256"/>
            <a:ext cx="1602828" cy="1974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2874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8"/>
          <a:stretch/>
        </p:blipFill>
        <p:spPr>
          <a:xfrm>
            <a:off x="10170416" y="1894761"/>
            <a:ext cx="2114845" cy="299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BF126-84B8-46C0-ADC7-33A6454F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75" y="1830001"/>
            <a:ext cx="2181529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87039-440A-46D6-997F-38EA8E099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369" y="1830001"/>
            <a:ext cx="666843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06C59-FAD1-4536-8F55-9DDB7989A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410" y="5860644"/>
            <a:ext cx="1602828" cy="1974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46F4C7-BBCE-444A-88B6-46652043D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938" y="1777212"/>
            <a:ext cx="2486372" cy="352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9840F-D6AE-4C7F-81EE-3009D2942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173" y="5384318"/>
            <a:ext cx="56205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6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F74E8-ACBE-43BF-9999-232C7C44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8" y="5272938"/>
            <a:ext cx="45726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7EE44-DDB2-4ABD-BB53-CE6C642B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9709"/>
            <a:ext cx="457264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057" y="1873263"/>
            <a:ext cx="199100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51" y="1873263"/>
            <a:ext cx="1991003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39E28C-6B85-4E7B-A8DA-E9406086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49" y="5193921"/>
            <a:ext cx="476316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136BC-6336-4417-820F-F3CE7B08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972" y="1908342"/>
            <a:ext cx="202910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80" y="1873263"/>
            <a:ext cx="1991003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136BC-6336-4417-820F-F3CE7B08E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911" y="1905107"/>
            <a:ext cx="2029108" cy="266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06298-8679-419C-A029-FF5B9E10E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886" y="1851080"/>
            <a:ext cx="2124371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105BD-4807-4ABA-8921-70E5E75BF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0101"/>
            <a:ext cx="50489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4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997" y="1831449"/>
            <a:ext cx="1991003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136BC-6336-4417-820F-F3CE7B08E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89" y="1913299"/>
            <a:ext cx="2029108" cy="266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06298-8679-419C-A029-FF5B9E10E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863" y="1868335"/>
            <a:ext cx="2124371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62BA6B-4EC5-4527-9697-E198D2B3E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097" y="1867001"/>
            <a:ext cx="1257475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13A42-2410-4012-B962-F9BDD9B8C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31" y="5254667"/>
            <a:ext cx="62873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1AD-8FEE-41AF-B54C-10391F8E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1890-FA1C-457E-A224-75E38B3D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0x0 – jump/Branch 0x10</a:t>
            </a:r>
          </a:p>
          <a:p>
            <a:pPr algn="l"/>
            <a:r>
              <a:rPr lang="en-US" sz="2400" dirty="0"/>
              <a:t>0x4 - Add x3, x1,x1</a:t>
            </a:r>
          </a:p>
          <a:p>
            <a:pPr algn="l"/>
            <a:r>
              <a:rPr lang="en-US" sz="2400" dirty="0"/>
              <a:t>0x8 - Add x4, x10, x10</a:t>
            </a:r>
          </a:p>
          <a:p>
            <a:pPr algn="l"/>
            <a:r>
              <a:rPr lang="en-US" sz="2400" dirty="0"/>
              <a:t>0xC - Add x5, x11, x11</a:t>
            </a:r>
          </a:p>
          <a:p>
            <a:pPr algn="l"/>
            <a:r>
              <a:rPr lang="en-US" sz="2400" dirty="0"/>
              <a:t>0x10 - Add x6, x12, x12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86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CCF9D-C8DC-44A5-8DCA-F72F878D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8" y="5277701"/>
            <a:ext cx="48584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22047-8DBF-4316-8F79-DFF0AE53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72" y="5235615"/>
            <a:ext cx="485843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588" y="1835158"/>
            <a:ext cx="266737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660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Hazard</vt:lpstr>
      <vt:lpstr>Data Hazard</vt:lpstr>
      <vt:lpstr>Data Hazard</vt:lpstr>
      <vt:lpstr>Data Hazard</vt:lpstr>
      <vt:lpstr>Data Hazard</vt:lpstr>
      <vt:lpstr>Data Hazard</vt:lpstr>
      <vt:lpstr>Ctrl Hazard</vt:lpstr>
      <vt:lpstr>Ctrl Hazard</vt:lpstr>
      <vt:lpstr>Ctrl Hazard</vt:lpstr>
      <vt:lpstr>Ctrl Hazard</vt:lpstr>
      <vt:lpstr>Ctrl Hazard</vt:lpstr>
      <vt:lpstr>Ctrl Hazard</vt:lpstr>
      <vt:lpstr>Load Hazard</vt:lpstr>
      <vt:lpstr>Load Hazard</vt:lpstr>
      <vt:lpstr>Load Hazard</vt:lpstr>
      <vt:lpstr>Load Hazard</vt:lpstr>
      <vt:lpstr>Load Hazard</vt:lpstr>
      <vt:lpstr>Load Hazard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David, Amichai</dc:creator>
  <cp:lastModifiedBy>Ben David, Amichai</cp:lastModifiedBy>
  <cp:revision>2</cp:revision>
  <cp:lastPrinted>2021-12-06T07:12:56Z</cp:lastPrinted>
  <dcterms:created xsi:type="dcterms:W3CDTF">2021-12-06T07:12:20Z</dcterms:created>
  <dcterms:modified xsi:type="dcterms:W3CDTF">2021-12-15T19:20:41Z</dcterms:modified>
</cp:coreProperties>
</file>