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CC0F-97AF-4C53-9B3C-A197022201F1}" v="41" dt="2021-10-30T18:57:49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1" autoAdjust="0"/>
  </p:normalViewPr>
  <p:slideViewPr>
    <p:cSldViewPr snapToGrid="0">
      <p:cViewPr>
        <p:scale>
          <a:sx n="100" d="100"/>
          <a:sy n="100" d="100"/>
        </p:scale>
        <p:origin x="95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0A9FCC0F-97AF-4C53-9B3C-A197022201F1}"/>
    <pc:docChg chg="undo custSel addSld delSld modSld">
      <pc:chgData name="Ben David, Amichai" userId="61db3613-8e7d-462d-ad89-c92cdcbd783e" providerId="ADAL" clId="{0A9FCC0F-97AF-4C53-9B3C-A197022201F1}" dt="2021-10-30T18:58:19.095" v="832" actId="1076"/>
      <pc:docMkLst>
        <pc:docMk/>
      </pc:docMkLst>
      <pc:sldChg chg="modSp new mod">
        <pc:chgData name="Ben David, Amichai" userId="61db3613-8e7d-462d-ad89-c92cdcbd783e" providerId="ADAL" clId="{0A9FCC0F-97AF-4C53-9B3C-A197022201F1}" dt="2021-10-30T17:19:03.859" v="186" actId="27636"/>
        <pc:sldMkLst>
          <pc:docMk/>
          <pc:sldMk cId="335880267" sldId="256"/>
        </pc:sldMkLst>
        <pc:spChg chg="mod">
          <ac:chgData name="Ben David, Amichai" userId="61db3613-8e7d-462d-ad89-c92cdcbd783e" providerId="ADAL" clId="{0A9FCC0F-97AF-4C53-9B3C-A197022201F1}" dt="2021-10-30T17:19:03.859" v="186" actId="27636"/>
          <ac:spMkLst>
            <pc:docMk/>
            <pc:sldMk cId="335880267" sldId="256"/>
            <ac:spMk id="2" creationId="{35E2B1FF-4D82-452E-9DA2-799937404E6E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35880267" sldId="256"/>
            <ac:spMk id="3" creationId="{F9D2BB20-F4AF-41CB-9420-026E627F74B8}"/>
          </ac:spMkLst>
        </pc:spChg>
      </pc:sldChg>
      <pc:sldChg chg="addSp delSp modSp new del">
        <pc:chgData name="Ben David, Amichai" userId="61db3613-8e7d-462d-ad89-c92cdcbd783e" providerId="ADAL" clId="{0A9FCC0F-97AF-4C53-9B3C-A197022201F1}" dt="2021-10-30T17:22:12.480" v="231" actId="47"/>
        <pc:sldMkLst>
          <pc:docMk/>
          <pc:sldMk cId="3022797444" sldId="257"/>
        </pc:sldMkLst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2" creationId="{39CF4718-ED3A-4CE6-932E-203F9A055EA5}"/>
          </ac:spMkLst>
        </pc:spChg>
        <pc:spChg chg="add del 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3" creationId="{F4D49F1A-D371-40F1-A046-6F0DDE07E1E1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4" creationId="{4E10EA54-0819-41BD-90FD-58172F828456}"/>
          </ac:spMkLst>
        </pc:spChg>
        <pc:picChg chg="add del mod">
          <ac:chgData name="Ben David, Amichai" userId="61db3613-8e7d-462d-ad89-c92cdcbd783e" providerId="ADAL" clId="{0A9FCC0F-97AF-4C53-9B3C-A197022201F1}" dt="2021-10-30T17:18:02.632" v="143"/>
          <ac:picMkLst>
            <pc:docMk/>
            <pc:sldMk cId="3022797444" sldId="257"/>
            <ac:picMk id="5" creationId="{18D6703B-06BB-415D-95C7-0FC8F7EA12AE}"/>
          </ac:picMkLst>
        </pc:picChg>
      </pc:sldChg>
      <pc:sldChg chg="addSp delSp modSp new mod setBg setClrOvrMap">
        <pc:chgData name="Ben David, Amichai" userId="61db3613-8e7d-462d-ad89-c92cdcbd783e" providerId="ADAL" clId="{0A9FCC0F-97AF-4C53-9B3C-A197022201F1}" dt="2021-10-30T17:21:06.889" v="220" actId="26606"/>
        <pc:sldMkLst>
          <pc:docMk/>
          <pc:sldMk cId="3352610662" sldId="258"/>
        </pc:sldMkLst>
        <pc:spChg chg="mod ord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2" creationId="{3F74750D-D383-48A7-A95E-C26748BE635C}"/>
          </ac:spMkLst>
        </pc:spChg>
        <pc:spChg chg="del">
          <ac:chgData name="Ben David, Amichai" userId="61db3613-8e7d-462d-ad89-c92cdcbd783e" providerId="ADAL" clId="{0A9FCC0F-97AF-4C53-9B3C-A197022201F1}" dt="2021-10-30T17:18:13.459" v="145"/>
          <ac:spMkLst>
            <pc:docMk/>
            <pc:sldMk cId="3352610662" sldId="258"/>
            <ac:spMk id="3" creationId="{69D98001-4E55-4DC0-8213-B68E658EC1DE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8" creationId="{F1D8220C-B53D-40E3-8752-F916871C87C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9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1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3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5" creationId="{221DB897-A621-4D5F-AC81-91199AC4370E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27" creationId="{F98810A7-E114-447A-A7D6-69B27CFB5650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0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3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4" creationId="{757B325C-3E35-45CF-9D07-3BCB281F3B9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5" creationId="{C24BEC42-AFF3-40D1-93A2-A27A42E1E23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6" creationId="{608F427C-1EC9-4280-9367-F2B3AA063E82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8" creationId="{EE4E366E-272A-409E-840F-9A6A64A9E3FF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9" creationId="{A721560C-E4AB-4287-A29C-3F6916794CB9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0" creationId="{DF6CFF07-D953-4F9C-9A0E-E0A6AACB6158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1" creationId="{DAA4FEEE-0B5F-41BF-825D-60F9FB089568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3" creationId="{9362849A-570D-49DB-954C-63F144E88A4A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4" creationId="{1CA42011-E478-428B-9D15-A98E338BF8C1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5" creationId="{9ED2773C-FE51-4632-BA46-036BDCDA6E5C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6" creationId="{E02F9158-C4C2-46A8-BE73-A4F77E139FB6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7" creationId="{3D7CFEC1-BF13-4E97-8F62-BCFECA1231DC}"/>
          </ac:spMkLst>
        </pc:spChg>
        <pc:spChg chg="add del">
          <ac:chgData name="Ben David, Amichai" userId="61db3613-8e7d-462d-ad89-c92cdcbd783e" providerId="ADAL" clId="{0A9FCC0F-97AF-4C53-9B3C-A197022201F1}" dt="2021-10-30T17:20:26.453" v="196" actId="26606"/>
          <ac:spMkLst>
            <pc:docMk/>
            <pc:sldMk cId="3352610662" sldId="258"/>
            <ac:spMk id="49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1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2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3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4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5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27.908" v="200" actId="26606"/>
          <ac:spMkLst>
            <pc:docMk/>
            <pc:sldMk cId="3352610662" sldId="258"/>
            <ac:spMk id="57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59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0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1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2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3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31.060" v="204" actId="26606"/>
          <ac:spMkLst>
            <pc:docMk/>
            <pc:sldMk cId="3352610662" sldId="258"/>
            <ac:spMk id="65" creationId="{5CFFF34A-DE4C-4ED9-9EB4-C63A6F5F8E5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7" creationId="{B4AAD3FD-83A5-4B89-9F8F-01B8870865BE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8" creationId="{61752F1D-FC0F-4103-9584-630E643CCDA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9" creationId="{70151CB7-E7DE-4917-B831-01DF9CE0130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0" creationId="{A92A1116-1C84-41DF-B803-1F7B0883EC8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1" creationId="{0D989DBD-6DA3-48E2-8A2C-6EC271857A03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3" creationId="{5F3FC718-FDE3-4EF7-921E-A5F374EAF82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4" creationId="{FAA0F719-3DC8-4F08-AD8F-5A845658CB9D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5" creationId="{7DCB61BE-FA0F-4EFB-BE0E-268BAD8E30D6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6" creationId="{A4B31EAA-7423-46F7-9B90-4AB2B09C35C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7" creationId="{006C1ABD-8A06-48EE-88EE-6C160B5959E5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79" creationId="{C0B13FF8-2B3C-4BC1-B3E4-254B3F8C3EF4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0" creationId="{B9C1207E-FFD8-4821-AFE6-71C724360939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1" creationId="{2B199503-2632-490F-8EB2-759D88708F96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2" creationId="{F11C7CB4-0228-486A-931A-262ABB670EB0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3" creationId="{CA269DA4-29AC-432D-AC6C-EE6232AE43F8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87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0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1" creationId="{D27CF008-4B18-436D-B2D5-C1346C12438E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2" creationId="{CE22DAD8-5F67-4B73-ADA9-06EF381F7AD6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3" creationId="{E4F17063-EDA4-417B-946F-BA357F3B390D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4" creationId="{D36F3EEA-55D4-4677-80E7-92D00B8F343B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98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101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7.364" v="216" actId="26606"/>
          <ac:spMkLst>
            <pc:docMk/>
            <pc:sldMk cId="3352610662" sldId="258"/>
            <ac:spMk id="103" creationId="{8E88FD15-55F0-44D2-9B24-41451CA04B05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5" creationId="{9922B851-6B16-415F-9600-DB0E665C54FD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6" creationId="{FAA2B0B0-E6D1-4F97-A03B-5B9DC568AABC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7" creationId="{7067A410-38E7-4862-BC25-A40927006E3A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8" creationId="{95E21D77-54D4-42F2-9F79-B4B22CCA1C68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9" creationId="{B69C4074-DDE7-40B2-BC65-685A83EBE8D3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6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7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8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9" creationId="{221DB897-A621-4D5F-AC81-91199AC4370E}"/>
          </ac:spMkLst>
        </pc:spChg>
        <pc:picChg chg="add mod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9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1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5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7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8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9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1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2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5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6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8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9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6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7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9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100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1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2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4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5" creationId="{69F01145-BEA3-4CBF-AA21-10077B948CA8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0-30T17:21:14.319" v="221" actId="6549"/>
        <pc:sldMkLst>
          <pc:docMk/>
          <pc:sldMk cId="3464798571" sldId="259"/>
        </pc:sldMkLst>
        <pc:spChg chg="mod">
          <ac:chgData name="Ben David, Amichai" userId="61db3613-8e7d-462d-ad89-c92cdcbd783e" providerId="ADAL" clId="{0A9FCC0F-97AF-4C53-9B3C-A197022201F1}" dt="2021-10-30T17:21:14.319" v="221" actId="6549"/>
          <ac:spMkLst>
            <pc:docMk/>
            <pc:sldMk cId="3464798571" sldId="259"/>
            <ac:spMk id="2" creationId="{3F74750D-D383-48A7-A95E-C26748BE635C}"/>
          </ac:spMkLst>
        </pc:spChg>
        <pc:spChg chg="add del mod">
          <ac:chgData name="Ben David, Amichai" userId="61db3613-8e7d-462d-ad89-c92cdcbd783e" providerId="ADAL" clId="{0A9FCC0F-97AF-4C53-9B3C-A197022201F1}" dt="2021-10-30T17:18:32.778" v="167"/>
          <ac:spMkLst>
            <pc:docMk/>
            <pc:sldMk cId="3464798571" sldId="259"/>
            <ac:spMk id="5" creationId="{8BB9D1FC-88B0-482C-9291-94B5AF089890}"/>
          </ac:spMkLst>
        </pc:spChg>
        <pc:picChg chg="del">
          <ac:chgData name="Ben David, Amichai" userId="61db3613-8e7d-462d-ad89-c92cdcbd783e" providerId="ADAL" clId="{0A9FCC0F-97AF-4C53-9B3C-A197022201F1}" dt="2021-10-30T17:18:31.319" v="164" actId="478"/>
          <ac:picMkLst>
            <pc:docMk/>
            <pc:sldMk cId="3464798571" sldId="259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18:32.234" v="166"/>
          <ac:picMkLst>
            <pc:docMk/>
            <pc:sldMk cId="3464798571" sldId="259"/>
            <ac:picMk id="6" creationId="{2150DCF1-C0DF-4609-9F17-2E7DC4B07F01}"/>
          </ac:picMkLst>
        </pc:picChg>
        <pc:picChg chg="add mod">
          <ac:chgData name="Ben David, Amichai" userId="61db3613-8e7d-462d-ad89-c92cdcbd783e" providerId="ADAL" clId="{0A9FCC0F-97AF-4C53-9B3C-A197022201F1}" dt="2021-10-30T17:19:03.711" v="185"/>
          <ac:picMkLst>
            <pc:docMk/>
            <pc:sldMk cId="3464798571" sldId="259"/>
            <ac:picMk id="7" creationId="{99C03058-4B63-473F-A420-D90AD9202015}"/>
          </ac:picMkLst>
        </pc:picChg>
        <pc:picChg chg="add del">
          <ac:chgData name="Ben David, Amichai" userId="61db3613-8e7d-462d-ad89-c92cdcbd783e" providerId="ADAL" clId="{0A9FCC0F-97AF-4C53-9B3C-A197022201F1}" dt="2021-10-30T17:18:41.651" v="169"/>
          <ac:picMkLst>
            <pc:docMk/>
            <pc:sldMk cId="3464798571" sldId="259"/>
            <ac:picMk id="8" creationId="{A217CE2A-910F-4CBB-81E7-FB7C17DECA97}"/>
          </ac:picMkLst>
        </pc:picChg>
      </pc:sldChg>
      <pc:sldChg chg="new del">
        <pc:chgData name="Ben David, Amichai" userId="61db3613-8e7d-462d-ad89-c92cdcbd783e" providerId="ADAL" clId="{0A9FCC0F-97AF-4C53-9B3C-A197022201F1}" dt="2021-10-30T17:22:12.101" v="230" actId="47"/>
        <pc:sldMkLst>
          <pc:docMk/>
          <pc:sldMk cId="3686845955" sldId="260"/>
        </pc:sldMkLst>
      </pc:sldChg>
      <pc:sldChg chg="addSp delSp modSp new mod">
        <pc:chgData name="Ben David, Amichai" userId="61db3613-8e7d-462d-ad89-c92cdcbd783e" providerId="ADAL" clId="{0A9FCC0F-97AF-4C53-9B3C-A197022201F1}" dt="2021-10-30T18:58:19.095" v="832" actId="1076"/>
        <pc:sldMkLst>
          <pc:docMk/>
          <pc:sldMk cId="829317298" sldId="261"/>
        </pc:sldMkLst>
        <pc:spChg chg="mod">
          <ac:chgData name="Ben David, Amichai" userId="61db3613-8e7d-462d-ad89-c92cdcbd783e" providerId="ADAL" clId="{0A9FCC0F-97AF-4C53-9B3C-A197022201F1}" dt="2021-10-30T17:22:07.950" v="229" actId="20577"/>
          <ac:spMkLst>
            <pc:docMk/>
            <pc:sldMk cId="829317298" sldId="261"/>
            <ac:spMk id="2" creationId="{9033066B-CBF1-4B9C-BE70-E9D69B675157}"/>
          </ac:spMkLst>
        </pc:spChg>
        <pc:spChg chg="del mod">
          <ac:chgData name="Ben David, Amichai" userId="61db3613-8e7d-462d-ad89-c92cdcbd783e" providerId="ADAL" clId="{0A9FCC0F-97AF-4C53-9B3C-A197022201F1}" dt="2021-10-30T18:57:49.912" v="803"/>
          <ac:spMkLst>
            <pc:docMk/>
            <pc:sldMk cId="829317298" sldId="261"/>
            <ac:spMk id="3" creationId="{532B7C9E-E378-420C-950C-73ACC510DE06}"/>
          </ac:spMkLst>
        </pc:spChg>
        <pc:graphicFrameChg chg="add del mod modGraphic">
          <ac:chgData name="Ben David, Amichai" userId="61db3613-8e7d-462d-ad89-c92cdcbd783e" providerId="ADAL" clId="{0A9FCC0F-97AF-4C53-9B3C-A197022201F1}" dt="2021-10-30T18:57:48.619" v="802" actId="21"/>
          <ac:graphicFrameMkLst>
            <pc:docMk/>
            <pc:sldMk cId="829317298" sldId="261"/>
            <ac:graphicFrameMk id="4" creationId="{0C3099FF-743D-44BE-91DD-307CDFFB64FB}"/>
          </ac:graphicFrameMkLst>
        </pc:graphicFrameChg>
        <pc:graphicFrameChg chg="add mod modGraphic">
          <ac:chgData name="Ben David, Amichai" userId="61db3613-8e7d-462d-ad89-c92cdcbd783e" providerId="ADAL" clId="{0A9FCC0F-97AF-4C53-9B3C-A197022201F1}" dt="2021-10-30T18:58:19.095" v="832" actId="1076"/>
          <ac:graphicFrameMkLst>
            <pc:docMk/>
            <pc:sldMk cId="829317298" sldId="261"/>
            <ac:graphicFrameMk id="5" creationId="{DA4C1D80-0D4C-40FE-9FF0-004B966238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4784-5831-4D77-94A6-F282EA075FE8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FE169-AF11-4E11-9A5A-3F38CABA7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3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5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4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26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4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42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41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92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3520-DA24-4CFD-B384-0F3A9F34B494}" type="datetimeFigureOut">
              <a:rPr lang="en-IL" smtClean="0"/>
              <a:t>30/10/2021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98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1FF-4D82-452E-9DA2-79993740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RVC_ASAP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RISCV Core </a:t>
            </a:r>
            <a:br>
              <a:rPr lang="en-US" sz="3600" dirty="0"/>
            </a:br>
            <a:r>
              <a:rPr lang="en-US" sz="3600" dirty="0"/>
              <a:t>As-Fast-As-Possible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BB20-F4AF-41CB-9420-026E627F7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Amichai Ben-David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8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66B-CBF1-4B9C-BE70-E9D69B6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4C1D80-0D4C-40FE-9FF0-004B96623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85258"/>
              </p:ext>
            </p:extLst>
          </p:nvPr>
        </p:nvGraphicFramePr>
        <p:xfrm>
          <a:off x="646111" y="1399022"/>
          <a:ext cx="10641012" cy="500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462">
                  <a:extLst>
                    <a:ext uri="{9D8B030D-6E8A-4147-A177-3AD203B41FA5}">
                      <a16:colId xmlns:a16="http://schemas.microsoft.com/office/drawing/2014/main" val="250935370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789500461"/>
                    </a:ext>
                  </a:extLst>
                </a:gridCol>
              </a:tblGrid>
              <a:tr h="321745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31918"/>
                  </a:ext>
                </a:extLst>
              </a:tr>
              <a:tr h="80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Review the RISCV GCC guide.</a:t>
                      </a:r>
                      <a:br>
                        <a:rPr lang="en-US" dirty="0"/>
                      </a:br>
                      <a:r>
                        <a:rPr lang="en-US" dirty="0"/>
                        <a:t>Compile a simple program to RISCV Machine Code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72214"/>
                  </a:ext>
                </a:extLst>
              </a:tr>
              <a:tr h="80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Review the </a:t>
                      </a:r>
                      <a:r>
                        <a:rPr lang="en-US" dirty="0" err="1"/>
                        <a:t>Modelsim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Systemveilog</a:t>
                      </a:r>
                      <a:r>
                        <a:rPr lang="en-US" dirty="0"/>
                        <a:t> guide.</a:t>
                      </a:r>
                      <a:br>
                        <a:rPr lang="en-US" dirty="0"/>
                      </a:br>
                      <a:r>
                        <a:rPr lang="en-US" dirty="0"/>
                        <a:t>Compile &amp; test a simple RTL program.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2882"/>
                  </a:ext>
                </a:extLst>
              </a:tr>
              <a:tr h="560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Design/Understand the RVC_ASAP Block Diagram.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85694"/>
                  </a:ext>
                </a:extLst>
              </a:tr>
              <a:tr h="80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 the </a:t>
                      </a:r>
                      <a:r>
                        <a:rPr lang="en-US" dirty="0" err="1"/>
                        <a:t>Systemverilog</a:t>
                      </a:r>
                      <a:r>
                        <a:rPr lang="en-US" dirty="0"/>
                        <a:t> (RTL) code that describes the block diagram.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30370"/>
                  </a:ext>
                </a:extLst>
              </a:tr>
              <a:tr h="560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a 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73431"/>
                  </a:ext>
                </a:extLst>
              </a:tr>
              <a:tr h="321745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4601"/>
                  </a:ext>
                </a:extLst>
              </a:tr>
              <a:tr h="32174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4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Connectivity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CA9-C064-4C85-B805-B2BA1A70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70" y="2052638"/>
            <a:ext cx="71056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070" y="2052638"/>
            <a:ext cx="71056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73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RVC_ASAP  RISCV Core  As-Fast-As-Possible</vt:lpstr>
      <vt:lpstr>Agenda</vt:lpstr>
      <vt:lpstr>Full Connectivity</vt:lpstr>
      <vt:lpstr>RegReg-Type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RVC_ASAP  RISCV Core  As-Fast-As-Possible</dc:title>
  <dc:creator>Ben David, Amichai</dc:creator>
  <cp:lastModifiedBy>Ben David, Amichai</cp:lastModifiedBy>
  <cp:revision>1</cp:revision>
  <dcterms:created xsi:type="dcterms:W3CDTF">2021-10-30T17:14:25Z</dcterms:created>
  <dcterms:modified xsi:type="dcterms:W3CDTF">2021-10-30T18:58:24Z</dcterms:modified>
</cp:coreProperties>
</file>