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1" r:id="rId2"/>
    <p:sldId id="466" r:id="rId3"/>
    <p:sldId id="467" r:id="rId4"/>
    <p:sldId id="468" r:id="rId5"/>
    <p:sldId id="476" r:id="rId6"/>
    <p:sldId id="471" r:id="rId7"/>
    <p:sldId id="472" r:id="rId8"/>
    <p:sldId id="473" r:id="rId9"/>
    <p:sldId id="470" r:id="rId10"/>
    <p:sldId id="474" r:id="rId11"/>
    <p:sldId id="475" r:id="rId12"/>
  </p:sldIdLst>
  <p:sldSz cx="10077450" cy="7777163"/>
  <p:notesSz cx="7010400" cy="9296400"/>
  <p:defaultTextStyle>
    <a:defPPr>
      <a:defRPr lang="en-US"/>
    </a:defPPr>
    <a:lvl1pPr algn="l" defTabSz="98901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93713" indent="-36513" algn="l" defTabSz="98901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89013" indent="-74613" algn="l" defTabSz="98901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482725" indent="-111125" algn="l" defTabSz="98901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978025" indent="-149225" algn="l" defTabSz="98901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72">
          <p15:clr>
            <a:srgbClr val="A4A3A4"/>
          </p15:clr>
        </p15:guide>
        <p15:guide id="2" orient="horz" pos="1179" userDrawn="1">
          <p15:clr>
            <a:srgbClr val="A4A3A4"/>
          </p15:clr>
        </p15:guide>
        <p15:guide id="3" orient="horz" pos="4649" userDrawn="1">
          <p15:clr>
            <a:srgbClr val="A4A3A4"/>
          </p15:clr>
        </p15:guide>
        <p15:guide id="4" orient="horz" pos="4031">
          <p15:clr>
            <a:srgbClr val="A4A3A4"/>
          </p15:clr>
        </p15:guide>
        <p15:guide id="5" orient="horz" pos="2336" userDrawn="1">
          <p15:clr>
            <a:srgbClr val="A4A3A4"/>
          </p15:clr>
        </p15:guide>
        <p15:guide id="6" orient="horz" pos="998" userDrawn="1">
          <p15:clr>
            <a:srgbClr val="A4A3A4"/>
          </p15:clr>
        </p15:guide>
        <p15:guide id="7" orient="horz" pos="4264" userDrawn="1">
          <p15:clr>
            <a:srgbClr val="A4A3A4"/>
          </p15:clr>
        </p15:guide>
        <p15:guide id="8" pos="3084">
          <p15:clr>
            <a:srgbClr val="A4A3A4"/>
          </p15:clr>
        </p15:guide>
        <p15:guide id="9" pos="6150">
          <p15:clr>
            <a:srgbClr val="A4A3A4"/>
          </p15:clr>
        </p15:guide>
        <p15:guide id="10" pos="3310" userDrawn="1">
          <p15:clr>
            <a:srgbClr val="A4A3A4"/>
          </p15:clr>
        </p15:guide>
        <p15:guide id="11" pos="248" userDrawn="1">
          <p15:clr>
            <a:srgbClr val="A4A3A4"/>
          </p15:clr>
        </p15:guide>
        <p15:guide id="12" pos="228">
          <p15:clr>
            <a:srgbClr val="A4A3A4"/>
          </p15:clr>
        </p15:guide>
        <p15:guide id="13" pos="903">
          <p15:clr>
            <a:srgbClr val="A4A3A4"/>
          </p15:clr>
        </p15:guide>
        <p15:guide id="14" pos="4089">
          <p15:clr>
            <a:srgbClr val="A4A3A4"/>
          </p15:clr>
        </p15:guide>
        <p15:guide id="15" pos="58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1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C66"/>
    <a:srgbClr val="FFFFCC"/>
    <a:srgbClr val="CFCFCF"/>
    <a:srgbClr val="E0E6E6"/>
    <a:srgbClr val="1C6D8D"/>
    <a:srgbClr val="E9F5FB"/>
    <a:srgbClr val="EBF6FB"/>
    <a:srgbClr val="E5EEF7"/>
    <a:srgbClr val="FC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8252" autoAdjust="0"/>
  </p:normalViewPr>
  <p:slideViewPr>
    <p:cSldViewPr snapToGrid="0">
      <p:cViewPr varScale="1">
        <p:scale>
          <a:sx n="101" d="100"/>
          <a:sy n="101" d="100"/>
        </p:scale>
        <p:origin x="1428" y="114"/>
      </p:cViewPr>
      <p:guideLst>
        <p:guide orient="horz" pos="272"/>
        <p:guide orient="horz" pos="1179"/>
        <p:guide orient="horz" pos="4649"/>
        <p:guide orient="horz" pos="4031"/>
        <p:guide orient="horz" pos="2336"/>
        <p:guide orient="horz" pos="998"/>
        <p:guide orient="horz" pos="4264"/>
        <p:guide pos="3084"/>
        <p:guide pos="6150"/>
        <p:guide pos="3310"/>
        <p:guide pos="248"/>
        <p:guide pos="228"/>
        <p:guide pos="903"/>
        <p:guide pos="4089"/>
        <p:guide pos="5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70" y="-96"/>
      </p:cViewPr>
      <p:guideLst>
        <p:guide orient="horz" pos="2928"/>
        <p:guide pos="221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png"/><Relationship Id="rId2" Type="http://schemas.openxmlformats.org/officeDocument/2006/relationships/hyperlink" Target="http://ipengineer.net/2015/04/git-for-network-engineers/" TargetMode="External"/><Relationship Id="rId1" Type="http://schemas.openxmlformats.org/officeDocument/2006/relationships/image" Target="../media/image6.jpeg"/><Relationship Id="rId6" Type="http://schemas.openxmlformats.org/officeDocument/2006/relationships/hyperlink" Target="https://www.opendemocracy.net/ourkingdom/nozomi-hayase/blockchain-versus-vulture-capitalism" TargetMode="External"/><Relationship Id="rId5" Type="http://schemas.openxmlformats.org/officeDocument/2006/relationships/image" Target="../media/image8.jpeg"/><Relationship Id="rId4" Type="http://schemas.openxmlformats.org/officeDocument/2006/relationships/hyperlink" Target="http://bankandmoneycuc.blogspot.com" TargetMode="External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png"/><Relationship Id="rId2" Type="http://schemas.openxmlformats.org/officeDocument/2006/relationships/hyperlink" Target="http://ipengineer.net/2015/04/git-for-network-engineers/" TargetMode="External"/><Relationship Id="rId1" Type="http://schemas.openxmlformats.org/officeDocument/2006/relationships/image" Target="../media/image6.jpeg"/><Relationship Id="rId6" Type="http://schemas.openxmlformats.org/officeDocument/2006/relationships/hyperlink" Target="https://www.opendemocracy.net/ourkingdom/nozomi-hayase/blockchain-versus-vulture-capitalism" TargetMode="External"/><Relationship Id="rId5" Type="http://schemas.openxmlformats.org/officeDocument/2006/relationships/image" Target="../media/image8.jpeg"/><Relationship Id="rId4" Type="http://schemas.openxmlformats.org/officeDocument/2006/relationships/hyperlink" Target="http://bankandmoneycuc.blogspot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D9BFD2-F070-4776-9F07-F5D9523589E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B4185D-0653-4B8D-BB9A-0822236C5515}">
      <dgm:prSet phldrT="[Text]"/>
      <dgm:spPr>
        <a:solidFill>
          <a:srgbClr val="FFCC66"/>
        </a:solidFill>
      </dgm:spPr>
      <dgm:t>
        <a:bodyPr/>
        <a:lstStyle/>
        <a:p>
          <a:r>
            <a:rPr lang="en-US" dirty="0"/>
            <a:t>Latency</a:t>
          </a:r>
        </a:p>
      </dgm:t>
    </dgm:pt>
    <dgm:pt modelId="{4918207E-A126-4B62-BA69-4F11B21DBB3A}" type="parTrans" cxnId="{39DF7AAD-4FE6-4D82-9A4A-1E4DA196EFD7}">
      <dgm:prSet/>
      <dgm:spPr/>
      <dgm:t>
        <a:bodyPr/>
        <a:lstStyle/>
        <a:p>
          <a:endParaRPr lang="en-US"/>
        </a:p>
      </dgm:t>
    </dgm:pt>
    <dgm:pt modelId="{F464932C-8DB5-4BBD-9953-94C66DF4A9A4}" type="sibTrans" cxnId="{39DF7AAD-4FE6-4D82-9A4A-1E4DA196EFD7}">
      <dgm:prSet/>
      <dgm:spPr/>
      <dgm:t>
        <a:bodyPr/>
        <a:lstStyle/>
        <a:p>
          <a:endParaRPr lang="en-US"/>
        </a:p>
      </dgm:t>
    </dgm:pt>
    <dgm:pt modelId="{18C37226-59C0-49F9-AE0A-F5FED7001C7C}">
      <dgm:prSet phldrT="[Text]"/>
      <dgm:spPr/>
      <dgm:t>
        <a:bodyPr/>
        <a:lstStyle/>
        <a:p>
          <a:r>
            <a:rPr lang="en-US" dirty="0"/>
            <a:t>Locks, Paging and Context Switches: 100s of processes compete on same DB and same records</a:t>
          </a:r>
        </a:p>
      </dgm:t>
    </dgm:pt>
    <dgm:pt modelId="{EFF60080-751B-467B-B02F-FF94A70EAD00}" type="parTrans" cxnId="{091B0B35-5CD5-4030-AA79-B451B016BE90}">
      <dgm:prSet/>
      <dgm:spPr/>
      <dgm:t>
        <a:bodyPr/>
        <a:lstStyle/>
        <a:p>
          <a:endParaRPr lang="en-US"/>
        </a:p>
      </dgm:t>
    </dgm:pt>
    <dgm:pt modelId="{389D1C2E-4379-47B0-BA21-86CC471ED77C}" type="sibTrans" cxnId="{091B0B35-5CD5-4030-AA79-B451B016BE90}">
      <dgm:prSet/>
      <dgm:spPr/>
      <dgm:t>
        <a:bodyPr/>
        <a:lstStyle/>
        <a:p>
          <a:endParaRPr lang="en-US"/>
        </a:p>
      </dgm:t>
    </dgm:pt>
    <dgm:pt modelId="{517D12A9-5CBA-4CB0-9305-A836419C9E88}">
      <dgm:prSet phldrT="[Text]"/>
      <dgm:spPr>
        <a:solidFill>
          <a:srgbClr val="FF3300"/>
        </a:solidFill>
      </dgm:spPr>
      <dgm:t>
        <a:bodyPr/>
        <a:lstStyle/>
        <a:p>
          <a:r>
            <a:rPr lang="en-US" dirty="0"/>
            <a:t>Race Conditions</a:t>
          </a:r>
        </a:p>
      </dgm:t>
    </dgm:pt>
    <dgm:pt modelId="{902A89D7-4F19-4E13-8287-65F00D614857}" type="parTrans" cxnId="{8A7CA342-2BFE-4919-8CF8-35A222F76881}">
      <dgm:prSet/>
      <dgm:spPr/>
      <dgm:t>
        <a:bodyPr/>
        <a:lstStyle/>
        <a:p>
          <a:endParaRPr lang="en-US"/>
        </a:p>
      </dgm:t>
    </dgm:pt>
    <dgm:pt modelId="{0126FC19-116F-465E-81F3-0E437FFF5278}" type="sibTrans" cxnId="{8A7CA342-2BFE-4919-8CF8-35A222F76881}">
      <dgm:prSet/>
      <dgm:spPr/>
      <dgm:t>
        <a:bodyPr/>
        <a:lstStyle/>
        <a:p>
          <a:endParaRPr lang="en-US"/>
        </a:p>
      </dgm:t>
    </dgm:pt>
    <dgm:pt modelId="{F029F2E4-51BB-4295-AD95-F3C5D333D745}">
      <dgm:prSet phldrT="[Text]"/>
      <dgm:spPr/>
      <dgm:t>
        <a:bodyPr/>
        <a:lstStyle/>
        <a:p>
          <a:r>
            <a:rPr lang="en-US" dirty="0"/>
            <a:t>Different flows and pieces of logic running in 100s of processes naturally have race conditions</a:t>
          </a:r>
        </a:p>
      </dgm:t>
    </dgm:pt>
    <dgm:pt modelId="{DF3D7BA1-6B60-4E7A-88E0-86360DCB50E6}" type="parTrans" cxnId="{0C9F5A9C-1001-4E3C-9B51-88D66A5EADB8}">
      <dgm:prSet/>
      <dgm:spPr/>
      <dgm:t>
        <a:bodyPr/>
        <a:lstStyle/>
        <a:p>
          <a:endParaRPr lang="en-US"/>
        </a:p>
      </dgm:t>
    </dgm:pt>
    <dgm:pt modelId="{0172C4CB-42EC-42ED-8A5B-C599751B7C54}" type="sibTrans" cxnId="{0C9F5A9C-1001-4E3C-9B51-88D66A5EADB8}">
      <dgm:prSet/>
      <dgm:spPr/>
      <dgm:t>
        <a:bodyPr/>
        <a:lstStyle/>
        <a:p>
          <a:endParaRPr lang="en-US"/>
        </a:p>
      </dgm:t>
    </dgm:pt>
    <dgm:pt modelId="{E1983E50-A482-482F-9B72-5753EC57F2D5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Operational Costs</a:t>
          </a:r>
        </a:p>
      </dgm:t>
    </dgm:pt>
    <dgm:pt modelId="{FA38B2A4-BD84-4024-B887-8F702FB5B269}" type="parTrans" cxnId="{39FE6C60-7F6B-437D-B110-D57108405C95}">
      <dgm:prSet/>
      <dgm:spPr/>
      <dgm:t>
        <a:bodyPr/>
        <a:lstStyle/>
        <a:p>
          <a:endParaRPr lang="en-US"/>
        </a:p>
      </dgm:t>
    </dgm:pt>
    <dgm:pt modelId="{A4E19A4E-4C78-43CA-A088-36FFE4E868C8}" type="sibTrans" cxnId="{39FE6C60-7F6B-437D-B110-D57108405C95}">
      <dgm:prSet/>
      <dgm:spPr/>
      <dgm:t>
        <a:bodyPr/>
        <a:lstStyle/>
        <a:p>
          <a:endParaRPr lang="en-US"/>
        </a:p>
      </dgm:t>
    </dgm:pt>
    <dgm:pt modelId="{0C194FCD-5321-413E-A7F7-68D664521DB2}">
      <dgm:prSet phldrT="[Text]"/>
      <dgm:spPr/>
      <dgm:t>
        <a:bodyPr/>
        <a:lstStyle/>
        <a:p>
          <a:r>
            <a:rPr lang="en-US" dirty="0"/>
            <a:t>Complex schema due to multiple optimizations requires more maintenance</a:t>
          </a:r>
        </a:p>
      </dgm:t>
    </dgm:pt>
    <dgm:pt modelId="{E9634E74-3C21-47FA-B739-8DFE213ABFAD}" type="parTrans" cxnId="{77031C89-C3EC-48F3-95FF-B8FA6520BF65}">
      <dgm:prSet/>
      <dgm:spPr/>
      <dgm:t>
        <a:bodyPr/>
        <a:lstStyle/>
        <a:p>
          <a:endParaRPr lang="en-US"/>
        </a:p>
      </dgm:t>
    </dgm:pt>
    <dgm:pt modelId="{C597F1EC-CBD3-4B65-BFE1-0D64875E12A1}" type="sibTrans" cxnId="{77031C89-C3EC-48F3-95FF-B8FA6520BF65}">
      <dgm:prSet/>
      <dgm:spPr/>
      <dgm:t>
        <a:bodyPr/>
        <a:lstStyle/>
        <a:p>
          <a:endParaRPr lang="en-US"/>
        </a:p>
      </dgm:t>
    </dgm:pt>
    <dgm:pt modelId="{ECCC8923-94A3-4C61-AF9E-367959330557}">
      <dgm:prSet phldrT="[Text]"/>
      <dgm:spPr/>
      <dgm:t>
        <a:bodyPr/>
        <a:lstStyle/>
        <a:p>
          <a:r>
            <a:rPr lang="en-US" dirty="0"/>
            <a:t>Need for out of process calls for validation and CRUD operations</a:t>
          </a:r>
        </a:p>
      </dgm:t>
    </dgm:pt>
    <dgm:pt modelId="{52EB3CCF-8C4C-455E-A3E3-0C8E6E03A1FB}" type="parTrans" cxnId="{7B6B98A4-3265-4437-8D87-C9811918B286}">
      <dgm:prSet/>
      <dgm:spPr/>
      <dgm:t>
        <a:bodyPr/>
        <a:lstStyle/>
        <a:p>
          <a:endParaRPr lang="en-US"/>
        </a:p>
      </dgm:t>
    </dgm:pt>
    <dgm:pt modelId="{E93F0894-505C-4CD4-8819-47DA5C17307A}" type="sibTrans" cxnId="{7B6B98A4-3265-4437-8D87-C9811918B286}">
      <dgm:prSet/>
      <dgm:spPr/>
      <dgm:t>
        <a:bodyPr/>
        <a:lstStyle/>
        <a:p>
          <a:endParaRPr lang="en-US"/>
        </a:p>
      </dgm:t>
    </dgm:pt>
    <dgm:pt modelId="{E529A940-C400-4223-BA9A-CE730D23AE5A}">
      <dgm:prSet phldrT="[Text]"/>
      <dgm:spPr/>
      <dgm:t>
        <a:bodyPr/>
        <a:lstStyle/>
        <a:p>
          <a:r>
            <a:rPr lang="en-US" dirty="0"/>
            <a:t>Race conditions must be handled explicitly by means of optimistic or pessimistic concurrency controls</a:t>
          </a:r>
        </a:p>
      </dgm:t>
    </dgm:pt>
    <dgm:pt modelId="{884D5D36-5FB3-411E-897C-F6B337B608C7}" type="parTrans" cxnId="{4C824C90-E635-4BD7-BE88-47D95DC7DEF1}">
      <dgm:prSet/>
      <dgm:spPr/>
      <dgm:t>
        <a:bodyPr/>
        <a:lstStyle/>
        <a:p>
          <a:endParaRPr lang="en-US"/>
        </a:p>
      </dgm:t>
    </dgm:pt>
    <dgm:pt modelId="{E9A6E2B2-7566-4A80-A656-D99DC722B837}" type="sibTrans" cxnId="{4C824C90-E635-4BD7-BE88-47D95DC7DEF1}">
      <dgm:prSet/>
      <dgm:spPr/>
      <dgm:t>
        <a:bodyPr/>
        <a:lstStyle/>
        <a:p>
          <a:endParaRPr lang="en-US"/>
        </a:p>
      </dgm:t>
    </dgm:pt>
    <dgm:pt modelId="{30150EBF-A622-4BAE-B12A-1DEB01425B9C}">
      <dgm:prSet phldrT="[Text]"/>
      <dgm:spPr/>
      <dgm:t>
        <a:bodyPr/>
        <a:lstStyle/>
        <a:p>
          <a:r>
            <a:rPr lang="en-US" dirty="0"/>
            <a:t>Random IO</a:t>
          </a:r>
        </a:p>
      </dgm:t>
    </dgm:pt>
    <dgm:pt modelId="{808CBC91-6E51-4F44-A63D-FF275E757DA3}" type="parTrans" cxnId="{12D3EAAC-FDFE-4A51-85FC-41952F5BCC8B}">
      <dgm:prSet/>
      <dgm:spPr/>
      <dgm:t>
        <a:bodyPr/>
        <a:lstStyle/>
        <a:p>
          <a:endParaRPr lang="en-US"/>
        </a:p>
      </dgm:t>
    </dgm:pt>
    <dgm:pt modelId="{52FB7488-B868-42FC-9B0A-B594E42F5053}" type="sibTrans" cxnId="{12D3EAAC-FDFE-4A51-85FC-41952F5BCC8B}">
      <dgm:prSet/>
      <dgm:spPr/>
      <dgm:t>
        <a:bodyPr/>
        <a:lstStyle/>
        <a:p>
          <a:endParaRPr lang="en-US"/>
        </a:p>
      </dgm:t>
    </dgm:pt>
    <dgm:pt modelId="{DD0286B6-5982-4F3E-B011-EF4CEAC9454E}">
      <dgm:prSet phldrT="[Text]"/>
      <dgm:spPr/>
      <dgm:t>
        <a:bodyPr/>
        <a:lstStyle/>
        <a:p>
          <a:r>
            <a:rPr lang="en-US" dirty="0"/>
            <a:t>In distributed system, often flows are too complex, causing race conditions which are hard to detect and address, with more risk for concurrency bugs and hard to implement synchronization code</a:t>
          </a:r>
        </a:p>
      </dgm:t>
    </dgm:pt>
    <dgm:pt modelId="{BA5F15A7-AB6A-4BB1-A5F9-41ACDF5EFA0D}" type="parTrans" cxnId="{ACD6A7FA-AB17-47C4-9B2E-720D303C3A6C}">
      <dgm:prSet/>
      <dgm:spPr/>
      <dgm:t>
        <a:bodyPr/>
        <a:lstStyle/>
        <a:p>
          <a:endParaRPr lang="en-US"/>
        </a:p>
      </dgm:t>
    </dgm:pt>
    <dgm:pt modelId="{CCE145A1-C2CE-438E-BECC-13226D6E00F0}" type="sibTrans" cxnId="{ACD6A7FA-AB17-47C4-9B2E-720D303C3A6C}">
      <dgm:prSet/>
      <dgm:spPr/>
      <dgm:t>
        <a:bodyPr/>
        <a:lstStyle/>
        <a:p>
          <a:endParaRPr lang="en-US"/>
        </a:p>
      </dgm:t>
    </dgm:pt>
    <dgm:pt modelId="{90AAC9FF-C730-4D40-926A-FFA0AA3DDD54}">
      <dgm:prSet phldrT="[Text]"/>
      <dgm:spPr/>
      <dgm:t>
        <a:bodyPr/>
        <a:lstStyle/>
        <a:p>
          <a:r>
            <a:rPr lang="en-US" dirty="0"/>
            <a:t>Need for advanced and costly monitoring tools, that add some performance penalty</a:t>
          </a:r>
        </a:p>
      </dgm:t>
    </dgm:pt>
    <dgm:pt modelId="{E77A094A-8C94-4E5E-830F-37E634ED71B6}" type="parTrans" cxnId="{B1FDA005-F03D-4903-A223-68AE75779A6B}">
      <dgm:prSet/>
      <dgm:spPr/>
      <dgm:t>
        <a:bodyPr/>
        <a:lstStyle/>
        <a:p>
          <a:endParaRPr lang="en-US"/>
        </a:p>
      </dgm:t>
    </dgm:pt>
    <dgm:pt modelId="{9CA5F398-3954-432C-9BBA-04B0C26DE8CD}" type="sibTrans" cxnId="{B1FDA005-F03D-4903-A223-68AE75779A6B}">
      <dgm:prSet/>
      <dgm:spPr/>
      <dgm:t>
        <a:bodyPr/>
        <a:lstStyle/>
        <a:p>
          <a:endParaRPr lang="en-US"/>
        </a:p>
      </dgm:t>
    </dgm:pt>
    <dgm:pt modelId="{20185AC1-9B07-48F2-AA89-E81E3E1CDF33}">
      <dgm:prSet phldrT="[Text]"/>
      <dgm:spPr/>
      <dgm:t>
        <a:bodyPr/>
        <a:lstStyle/>
        <a:p>
          <a:r>
            <a:rPr lang="en-US" dirty="0"/>
            <a:t>Downtime during software upgrades, due to incompatible DB schema or long migration scripts</a:t>
          </a:r>
        </a:p>
      </dgm:t>
    </dgm:pt>
    <dgm:pt modelId="{4A67B603-3429-42D4-B5C7-E5AD46402765}" type="parTrans" cxnId="{63BD4FFE-99DF-4D2C-A7F8-3A407495A1EC}">
      <dgm:prSet/>
      <dgm:spPr/>
      <dgm:t>
        <a:bodyPr/>
        <a:lstStyle/>
        <a:p>
          <a:endParaRPr lang="en-US"/>
        </a:p>
      </dgm:t>
    </dgm:pt>
    <dgm:pt modelId="{DB40C6E1-831A-427B-93F1-BDD2F4DBE8FF}" type="sibTrans" cxnId="{63BD4FFE-99DF-4D2C-A7F8-3A407495A1EC}">
      <dgm:prSet/>
      <dgm:spPr/>
      <dgm:t>
        <a:bodyPr/>
        <a:lstStyle/>
        <a:p>
          <a:endParaRPr lang="en-US"/>
        </a:p>
      </dgm:t>
    </dgm:pt>
    <dgm:pt modelId="{716EBE2C-DCCE-4861-BECA-649A0A504DD0}">
      <dgm:prSet phldrT="[Text]"/>
      <dgm:spPr/>
      <dgm:t>
        <a:bodyPr/>
        <a:lstStyle/>
        <a:p>
          <a:endParaRPr lang="en-US" dirty="0"/>
        </a:p>
      </dgm:t>
    </dgm:pt>
    <dgm:pt modelId="{CFF66A10-6F76-46CF-AB29-9E00FD2A0440}" type="parTrans" cxnId="{4E62AC44-4742-48FB-968F-89956991E480}">
      <dgm:prSet/>
      <dgm:spPr/>
      <dgm:t>
        <a:bodyPr/>
        <a:lstStyle/>
        <a:p>
          <a:endParaRPr lang="en-US"/>
        </a:p>
      </dgm:t>
    </dgm:pt>
    <dgm:pt modelId="{71F81D2D-E4CB-440C-AE82-2756B6662861}" type="sibTrans" cxnId="{4E62AC44-4742-48FB-968F-89956991E480}">
      <dgm:prSet/>
      <dgm:spPr/>
      <dgm:t>
        <a:bodyPr/>
        <a:lstStyle/>
        <a:p>
          <a:endParaRPr lang="en-US"/>
        </a:p>
      </dgm:t>
    </dgm:pt>
    <dgm:pt modelId="{20A1C88A-143B-4C41-9799-1D1CBC1ADD9A}">
      <dgm:prSet phldrT="[Text]"/>
      <dgm:spPr/>
      <dgm:t>
        <a:bodyPr/>
        <a:lstStyle/>
        <a:p>
          <a:endParaRPr lang="en-US" dirty="0"/>
        </a:p>
      </dgm:t>
    </dgm:pt>
    <dgm:pt modelId="{4CFC13DC-A4F7-40E2-A839-AFD795165C7D}" type="parTrans" cxnId="{E7A9B1B1-D52D-42AF-96BB-78924C3F427C}">
      <dgm:prSet/>
      <dgm:spPr/>
      <dgm:t>
        <a:bodyPr/>
        <a:lstStyle/>
        <a:p>
          <a:endParaRPr lang="en-US"/>
        </a:p>
      </dgm:t>
    </dgm:pt>
    <dgm:pt modelId="{84318D46-EF81-4564-A288-7E0813AF5023}" type="sibTrans" cxnId="{E7A9B1B1-D52D-42AF-96BB-78924C3F427C}">
      <dgm:prSet/>
      <dgm:spPr/>
      <dgm:t>
        <a:bodyPr/>
        <a:lstStyle/>
        <a:p>
          <a:endParaRPr lang="en-US"/>
        </a:p>
      </dgm:t>
    </dgm:pt>
    <dgm:pt modelId="{8EF540E0-D5B9-412F-9372-4C7013CE936D}">
      <dgm:prSet phldrT="[Text]"/>
      <dgm:spPr/>
      <dgm:t>
        <a:bodyPr/>
        <a:lstStyle/>
        <a:p>
          <a:r>
            <a:rPr lang="en-US" dirty="0"/>
            <a:t>Requires expensive storage optimized for intensive random IO</a:t>
          </a:r>
        </a:p>
      </dgm:t>
    </dgm:pt>
    <dgm:pt modelId="{845BA6DE-B08D-446B-A061-46D9C3AD0A29}" type="parTrans" cxnId="{9A3F3883-E6A5-4B13-A574-CFFC6CAD8AE9}">
      <dgm:prSet/>
      <dgm:spPr/>
      <dgm:t>
        <a:bodyPr/>
        <a:lstStyle/>
        <a:p>
          <a:endParaRPr lang="en-US"/>
        </a:p>
      </dgm:t>
    </dgm:pt>
    <dgm:pt modelId="{2219CDFC-A953-4015-8ADB-F5DF04342073}" type="sibTrans" cxnId="{9A3F3883-E6A5-4B13-A574-CFFC6CAD8AE9}">
      <dgm:prSet/>
      <dgm:spPr/>
      <dgm:t>
        <a:bodyPr/>
        <a:lstStyle/>
        <a:p>
          <a:endParaRPr lang="en-US"/>
        </a:p>
      </dgm:t>
    </dgm:pt>
    <dgm:pt modelId="{B20A3D1F-20C8-45EE-A290-776176286BE1}">
      <dgm:prSet phldrT="[Text]"/>
      <dgm:spPr/>
      <dgm:t>
        <a:bodyPr/>
        <a:lstStyle/>
        <a:p>
          <a:r>
            <a:rPr lang="en-US" dirty="0"/>
            <a:t>High-priced VM sizes and storage types when running in cloud environments</a:t>
          </a:r>
        </a:p>
      </dgm:t>
    </dgm:pt>
    <dgm:pt modelId="{B82DD56F-6BE9-4704-8A7E-6C51199A0F2E}" type="parTrans" cxnId="{60350C80-9392-4295-A658-CE210E9FE33E}">
      <dgm:prSet/>
      <dgm:spPr/>
      <dgm:t>
        <a:bodyPr/>
        <a:lstStyle/>
        <a:p>
          <a:endParaRPr lang="en-US"/>
        </a:p>
      </dgm:t>
    </dgm:pt>
    <dgm:pt modelId="{866E8BA7-A78E-49FF-A9DF-875CE6A2FAC0}" type="sibTrans" cxnId="{60350C80-9392-4295-A658-CE210E9FE33E}">
      <dgm:prSet/>
      <dgm:spPr/>
      <dgm:t>
        <a:bodyPr/>
        <a:lstStyle/>
        <a:p>
          <a:endParaRPr lang="en-US"/>
        </a:p>
      </dgm:t>
    </dgm:pt>
    <dgm:pt modelId="{E9115F43-6008-4E68-AC4F-34C92EF45B48}" type="pres">
      <dgm:prSet presAssocID="{CBD9BFD2-F070-4776-9F07-F5D9523589E7}" presName="linear" presStyleCnt="0">
        <dgm:presLayoutVars>
          <dgm:animLvl val="lvl"/>
          <dgm:resizeHandles val="exact"/>
        </dgm:presLayoutVars>
      </dgm:prSet>
      <dgm:spPr/>
    </dgm:pt>
    <dgm:pt modelId="{96632D96-83EE-4737-A87D-DF0EC6DA3B16}" type="pres">
      <dgm:prSet presAssocID="{59B4185D-0653-4B8D-BB9A-0822236C55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A73F2E1-3DF6-4EB4-875E-1E14CEC79CFB}" type="pres">
      <dgm:prSet presAssocID="{59B4185D-0653-4B8D-BB9A-0822236C5515}" presName="childText" presStyleLbl="revTx" presStyleIdx="0" presStyleCnt="3">
        <dgm:presLayoutVars>
          <dgm:bulletEnabled val="1"/>
        </dgm:presLayoutVars>
      </dgm:prSet>
      <dgm:spPr/>
    </dgm:pt>
    <dgm:pt modelId="{CB73872A-0A47-4DD1-BA39-35C977561212}" type="pres">
      <dgm:prSet presAssocID="{517D12A9-5CBA-4CB0-9305-A836419C9E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1C8DD84-F759-4160-818C-ABE1C7D0F66D}" type="pres">
      <dgm:prSet presAssocID="{517D12A9-5CBA-4CB0-9305-A836419C9E88}" presName="childText" presStyleLbl="revTx" presStyleIdx="1" presStyleCnt="3">
        <dgm:presLayoutVars>
          <dgm:bulletEnabled val="1"/>
        </dgm:presLayoutVars>
      </dgm:prSet>
      <dgm:spPr/>
    </dgm:pt>
    <dgm:pt modelId="{BB52E6F6-C8B0-4BFB-8641-DEBB0DEE08BA}" type="pres">
      <dgm:prSet presAssocID="{E1983E50-A482-482F-9B72-5753EC57F2D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4AB42BB-BD61-4957-9103-B40138E8BC8C}" type="pres">
      <dgm:prSet presAssocID="{E1983E50-A482-482F-9B72-5753EC57F2D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1FDA005-F03D-4903-A223-68AE75779A6B}" srcId="{E1983E50-A482-482F-9B72-5753EC57F2D5}" destId="{90AAC9FF-C730-4D40-926A-FFA0AA3DDD54}" srcOrd="1" destOrd="0" parTransId="{E77A094A-8C94-4E5E-830F-37E634ED71B6}" sibTransId="{9CA5F398-3954-432C-9BBA-04B0C26DE8CD}"/>
    <dgm:cxn modelId="{B0C5D408-4238-4842-8056-646E95ED26DD}" type="presOf" srcId="{20185AC1-9B07-48F2-AA89-E81E3E1CDF33}" destId="{94AB42BB-BD61-4957-9103-B40138E8BC8C}" srcOrd="0" destOrd="2" presId="urn:microsoft.com/office/officeart/2005/8/layout/vList2"/>
    <dgm:cxn modelId="{F340BF17-7BB1-42AF-8665-959BF99FC7A9}" type="presOf" srcId="{59B4185D-0653-4B8D-BB9A-0822236C5515}" destId="{96632D96-83EE-4737-A87D-DF0EC6DA3B16}" srcOrd="0" destOrd="0" presId="urn:microsoft.com/office/officeart/2005/8/layout/vList2"/>
    <dgm:cxn modelId="{091B0B35-5CD5-4030-AA79-B451B016BE90}" srcId="{59B4185D-0653-4B8D-BB9A-0822236C5515}" destId="{18C37226-59C0-49F9-AE0A-F5FED7001C7C}" srcOrd="0" destOrd="0" parTransId="{EFF60080-751B-467B-B02F-FF94A70EAD00}" sibTransId="{389D1C2E-4379-47B0-BA21-86CC471ED77C}"/>
    <dgm:cxn modelId="{39FE6C60-7F6B-437D-B110-D57108405C95}" srcId="{CBD9BFD2-F070-4776-9F07-F5D9523589E7}" destId="{E1983E50-A482-482F-9B72-5753EC57F2D5}" srcOrd="2" destOrd="0" parTransId="{FA38B2A4-BD84-4024-B887-8F702FB5B269}" sibTransId="{A4E19A4E-4C78-43CA-A088-36FFE4E868C8}"/>
    <dgm:cxn modelId="{8A7CA342-2BFE-4919-8CF8-35A222F76881}" srcId="{CBD9BFD2-F070-4776-9F07-F5D9523589E7}" destId="{517D12A9-5CBA-4CB0-9305-A836419C9E88}" srcOrd="1" destOrd="0" parTransId="{902A89D7-4F19-4E13-8287-65F00D614857}" sibTransId="{0126FC19-116F-465E-81F3-0E437FFF5278}"/>
    <dgm:cxn modelId="{4E62AC44-4742-48FB-968F-89956991E480}" srcId="{59B4185D-0653-4B8D-BB9A-0822236C5515}" destId="{716EBE2C-DCCE-4861-BECA-649A0A504DD0}" srcOrd="3" destOrd="0" parTransId="{CFF66A10-6F76-46CF-AB29-9E00FD2A0440}" sibTransId="{71F81D2D-E4CB-440C-AE82-2756B6662861}"/>
    <dgm:cxn modelId="{3F734F6C-3548-474A-800D-A31BF0AC4B5F}" type="presOf" srcId="{E529A940-C400-4223-BA9A-CE730D23AE5A}" destId="{41C8DD84-F759-4160-818C-ABE1C7D0F66D}" srcOrd="0" destOrd="1" presId="urn:microsoft.com/office/officeart/2005/8/layout/vList2"/>
    <dgm:cxn modelId="{6E0F9E72-D3C5-4D6E-8157-AEC4DE404951}" type="presOf" srcId="{B20A3D1F-20C8-45EE-A290-776176286BE1}" destId="{94AB42BB-BD61-4957-9103-B40138E8BC8C}" srcOrd="0" destOrd="4" presId="urn:microsoft.com/office/officeart/2005/8/layout/vList2"/>
    <dgm:cxn modelId="{EA43CC75-AC64-47D1-99CC-1A73CE6F73CD}" type="presOf" srcId="{F029F2E4-51BB-4295-AD95-F3C5D333D745}" destId="{41C8DD84-F759-4160-818C-ABE1C7D0F66D}" srcOrd="0" destOrd="0" presId="urn:microsoft.com/office/officeart/2005/8/layout/vList2"/>
    <dgm:cxn modelId="{91689857-35F4-45A2-9644-287816240209}" type="presOf" srcId="{20A1C88A-143B-4C41-9799-1D1CBC1ADD9A}" destId="{41C8DD84-F759-4160-818C-ABE1C7D0F66D}" srcOrd="0" destOrd="3" presId="urn:microsoft.com/office/officeart/2005/8/layout/vList2"/>
    <dgm:cxn modelId="{4022AE7E-AE59-43C7-9A0C-00DFB73E3A0A}" type="presOf" srcId="{716EBE2C-DCCE-4861-BECA-649A0A504DD0}" destId="{AA73F2E1-3DF6-4EB4-875E-1E14CEC79CFB}" srcOrd="0" destOrd="3" presId="urn:microsoft.com/office/officeart/2005/8/layout/vList2"/>
    <dgm:cxn modelId="{60350C80-9392-4295-A658-CE210E9FE33E}" srcId="{E1983E50-A482-482F-9B72-5753EC57F2D5}" destId="{B20A3D1F-20C8-45EE-A290-776176286BE1}" srcOrd="4" destOrd="0" parTransId="{B82DD56F-6BE9-4704-8A7E-6C51199A0F2E}" sibTransId="{866E8BA7-A78E-49FF-A9DF-875CE6A2FAC0}"/>
    <dgm:cxn modelId="{9A3F3883-E6A5-4B13-A574-CFFC6CAD8AE9}" srcId="{E1983E50-A482-482F-9B72-5753EC57F2D5}" destId="{8EF540E0-D5B9-412F-9372-4C7013CE936D}" srcOrd="3" destOrd="0" parTransId="{845BA6DE-B08D-446B-A061-46D9C3AD0A29}" sibTransId="{2219CDFC-A953-4015-8ADB-F5DF04342073}"/>
    <dgm:cxn modelId="{D8A59585-4AFA-4D70-B3C3-88BD07187179}" type="presOf" srcId="{0C194FCD-5321-413E-A7F7-68D664521DB2}" destId="{94AB42BB-BD61-4957-9103-B40138E8BC8C}" srcOrd="0" destOrd="0" presId="urn:microsoft.com/office/officeart/2005/8/layout/vList2"/>
    <dgm:cxn modelId="{77031C89-C3EC-48F3-95FF-B8FA6520BF65}" srcId="{E1983E50-A482-482F-9B72-5753EC57F2D5}" destId="{0C194FCD-5321-413E-A7F7-68D664521DB2}" srcOrd="0" destOrd="0" parTransId="{E9634E74-3C21-47FA-B739-8DFE213ABFAD}" sibTransId="{C597F1EC-CBD3-4B65-BFE1-0D64875E12A1}"/>
    <dgm:cxn modelId="{4C824C90-E635-4BD7-BE88-47D95DC7DEF1}" srcId="{517D12A9-5CBA-4CB0-9305-A836419C9E88}" destId="{E529A940-C400-4223-BA9A-CE730D23AE5A}" srcOrd="1" destOrd="0" parTransId="{884D5D36-5FB3-411E-897C-F6B337B608C7}" sibTransId="{E9A6E2B2-7566-4A80-A656-D99DC722B837}"/>
    <dgm:cxn modelId="{0C9F5A9C-1001-4E3C-9B51-88D66A5EADB8}" srcId="{517D12A9-5CBA-4CB0-9305-A836419C9E88}" destId="{F029F2E4-51BB-4295-AD95-F3C5D333D745}" srcOrd="0" destOrd="0" parTransId="{DF3D7BA1-6B60-4E7A-88E0-86360DCB50E6}" sibTransId="{0172C4CB-42EC-42ED-8A5B-C599751B7C54}"/>
    <dgm:cxn modelId="{7B6B98A4-3265-4437-8D87-C9811918B286}" srcId="{59B4185D-0653-4B8D-BB9A-0822236C5515}" destId="{ECCC8923-94A3-4C61-AF9E-367959330557}" srcOrd="1" destOrd="0" parTransId="{52EB3CCF-8C4C-455E-A3E3-0C8E6E03A1FB}" sibTransId="{E93F0894-505C-4CD4-8819-47DA5C17307A}"/>
    <dgm:cxn modelId="{89DC78A9-6939-4E01-A93D-7B58877B189E}" type="presOf" srcId="{DD0286B6-5982-4F3E-B011-EF4CEAC9454E}" destId="{41C8DD84-F759-4160-818C-ABE1C7D0F66D}" srcOrd="0" destOrd="2" presId="urn:microsoft.com/office/officeart/2005/8/layout/vList2"/>
    <dgm:cxn modelId="{12D3EAAC-FDFE-4A51-85FC-41952F5BCC8B}" srcId="{59B4185D-0653-4B8D-BB9A-0822236C5515}" destId="{30150EBF-A622-4BAE-B12A-1DEB01425B9C}" srcOrd="2" destOrd="0" parTransId="{808CBC91-6E51-4F44-A63D-FF275E757DA3}" sibTransId="{52FB7488-B868-42FC-9B0A-B594E42F5053}"/>
    <dgm:cxn modelId="{39DF7AAD-4FE6-4D82-9A4A-1E4DA196EFD7}" srcId="{CBD9BFD2-F070-4776-9F07-F5D9523589E7}" destId="{59B4185D-0653-4B8D-BB9A-0822236C5515}" srcOrd="0" destOrd="0" parTransId="{4918207E-A126-4B62-BA69-4F11B21DBB3A}" sibTransId="{F464932C-8DB5-4BBD-9953-94C66DF4A9A4}"/>
    <dgm:cxn modelId="{E7A9B1B1-D52D-42AF-96BB-78924C3F427C}" srcId="{517D12A9-5CBA-4CB0-9305-A836419C9E88}" destId="{20A1C88A-143B-4C41-9799-1D1CBC1ADD9A}" srcOrd="3" destOrd="0" parTransId="{4CFC13DC-A4F7-40E2-A839-AFD795165C7D}" sibTransId="{84318D46-EF81-4564-A288-7E0813AF5023}"/>
    <dgm:cxn modelId="{4EE8E6B3-E2B4-45EA-81C7-37ADA7CA1085}" type="presOf" srcId="{30150EBF-A622-4BAE-B12A-1DEB01425B9C}" destId="{AA73F2E1-3DF6-4EB4-875E-1E14CEC79CFB}" srcOrd="0" destOrd="2" presId="urn:microsoft.com/office/officeart/2005/8/layout/vList2"/>
    <dgm:cxn modelId="{3A1827B4-221C-441F-AA30-6C2EB22C7121}" type="presOf" srcId="{ECCC8923-94A3-4C61-AF9E-367959330557}" destId="{AA73F2E1-3DF6-4EB4-875E-1E14CEC79CFB}" srcOrd="0" destOrd="1" presId="urn:microsoft.com/office/officeart/2005/8/layout/vList2"/>
    <dgm:cxn modelId="{FB7AE4C9-CC4A-4AC1-A582-FF2AADD20B97}" type="presOf" srcId="{517D12A9-5CBA-4CB0-9305-A836419C9E88}" destId="{CB73872A-0A47-4DD1-BA39-35C977561212}" srcOrd="0" destOrd="0" presId="urn:microsoft.com/office/officeart/2005/8/layout/vList2"/>
    <dgm:cxn modelId="{35810AD4-0F89-4108-84B8-779FEF06ED53}" type="presOf" srcId="{90AAC9FF-C730-4D40-926A-FFA0AA3DDD54}" destId="{94AB42BB-BD61-4957-9103-B40138E8BC8C}" srcOrd="0" destOrd="1" presId="urn:microsoft.com/office/officeart/2005/8/layout/vList2"/>
    <dgm:cxn modelId="{F0E971D4-54EB-4BB3-8F38-B6D009B67098}" type="presOf" srcId="{CBD9BFD2-F070-4776-9F07-F5D9523589E7}" destId="{E9115F43-6008-4E68-AC4F-34C92EF45B48}" srcOrd="0" destOrd="0" presId="urn:microsoft.com/office/officeart/2005/8/layout/vList2"/>
    <dgm:cxn modelId="{0FD934DA-8FB9-470D-BB94-DE96D1BA0A92}" type="presOf" srcId="{18C37226-59C0-49F9-AE0A-F5FED7001C7C}" destId="{AA73F2E1-3DF6-4EB4-875E-1E14CEC79CFB}" srcOrd="0" destOrd="0" presId="urn:microsoft.com/office/officeart/2005/8/layout/vList2"/>
    <dgm:cxn modelId="{3E6F04F2-32C1-43D1-9489-64F7ACB4F024}" type="presOf" srcId="{8EF540E0-D5B9-412F-9372-4C7013CE936D}" destId="{94AB42BB-BD61-4957-9103-B40138E8BC8C}" srcOrd="0" destOrd="3" presId="urn:microsoft.com/office/officeart/2005/8/layout/vList2"/>
    <dgm:cxn modelId="{ACD6A7FA-AB17-47C4-9B2E-720D303C3A6C}" srcId="{517D12A9-5CBA-4CB0-9305-A836419C9E88}" destId="{DD0286B6-5982-4F3E-B011-EF4CEAC9454E}" srcOrd="2" destOrd="0" parTransId="{BA5F15A7-AB6A-4BB1-A5F9-41ACDF5EFA0D}" sibTransId="{CCE145A1-C2CE-438E-BECC-13226D6E00F0}"/>
    <dgm:cxn modelId="{4E2420FD-EB83-4B55-A9A5-9EC8C457B5CD}" type="presOf" srcId="{E1983E50-A482-482F-9B72-5753EC57F2D5}" destId="{BB52E6F6-C8B0-4BFB-8641-DEBB0DEE08BA}" srcOrd="0" destOrd="0" presId="urn:microsoft.com/office/officeart/2005/8/layout/vList2"/>
    <dgm:cxn modelId="{63BD4FFE-99DF-4D2C-A7F8-3A407495A1EC}" srcId="{E1983E50-A482-482F-9B72-5753EC57F2D5}" destId="{20185AC1-9B07-48F2-AA89-E81E3E1CDF33}" srcOrd="2" destOrd="0" parTransId="{4A67B603-3429-42D4-B5C7-E5AD46402765}" sibTransId="{DB40C6E1-831A-427B-93F1-BDD2F4DBE8FF}"/>
    <dgm:cxn modelId="{23AF02E1-8B57-4D89-8F9D-C5AB9BB9AA84}" type="presParOf" srcId="{E9115F43-6008-4E68-AC4F-34C92EF45B48}" destId="{96632D96-83EE-4737-A87D-DF0EC6DA3B16}" srcOrd="0" destOrd="0" presId="urn:microsoft.com/office/officeart/2005/8/layout/vList2"/>
    <dgm:cxn modelId="{0928AD5D-F95B-4334-9F97-792E69CAFED5}" type="presParOf" srcId="{E9115F43-6008-4E68-AC4F-34C92EF45B48}" destId="{AA73F2E1-3DF6-4EB4-875E-1E14CEC79CFB}" srcOrd="1" destOrd="0" presId="urn:microsoft.com/office/officeart/2005/8/layout/vList2"/>
    <dgm:cxn modelId="{A1284477-86C7-45D2-8A44-BBA7D38BB2BD}" type="presParOf" srcId="{E9115F43-6008-4E68-AC4F-34C92EF45B48}" destId="{CB73872A-0A47-4DD1-BA39-35C977561212}" srcOrd="2" destOrd="0" presId="urn:microsoft.com/office/officeart/2005/8/layout/vList2"/>
    <dgm:cxn modelId="{F9DD7B43-CA06-4389-ADF7-0B95F7D34592}" type="presParOf" srcId="{E9115F43-6008-4E68-AC4F-34C92EF45B48}" destId="{41C8DD84-F759-4160-818C-ABE1C7D0F66D}" srcOrd="3" destOrd="0" presId="urn:microsoft.com/office/officeart/2005/8/layout/vList2"/>
    <dgm:cxn modelId="{22219FCD-0879-49A7-8E2A-49691AD3A0AF}" type="presParOf" srcId="{E9115F43-6008-4E68-AC4F-34C92EF45B48}" destId="{BB52E6F6-C8B0-4BFB-8641-DEBB0DEE08BA}" srcOrd="4" destOrd="0" presId="urn:microsoft.com/office/officeart/2005/8/layout/vList2"/>
    <dgm:cxn modelId="{E6B75989-F969-44BC-A0E5-38DEC6991CDA}" type="presParOf" srcId="{E9115F43-6008-4E68-AC4F-34C92EF45B48}" destId="{94AB42BB-BD61-4957-9103-B40138E8BC8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53B795-94DD-4A2F-BF7B-F26F00943128}" type="doc">
      <dgm:prSet loTypeId="urn:microsoft.com/office/officeart/2005/8/layout/process1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1E7071-26F1-47D3-8A0A-1B9BB9468995}">
      <dgm:prSet phldrT="[Text]"/>
      <dgm:spPr/>
      <dgm:t>
        <a:bodyPr/>
        <a:lstStyle/>
        <a:p>
          <a:r>
            <a:rPr lang="en-US" dirty="0"/>
            <a:t>Properties</a:t>
          </a:r>
        </a:p>
      </dgm:t>
    </dgm:pt>
    <dgm:pt modelId="{4484F91D-B55A-4784-AA83-484C21730C3F}" type="parTrans" cxnId="{54D43FF3-3A81-4750-AA67-B4C7B2FEAC8E}">
      <dgm:prSet/>
      <dgm:spPr/>
      <dgm:t>
        <a:bodyPr/>
        <a:lstStyle/>
        <a:p>
          <a:endParaRPr lang="en-US"/>
        </a:p>
      </dgm:t>
    </dgm:pt>
    <dgm:pt modelId="{D1F0E617-2450-4569-9BBB-C22C6F2F8D62}" type="sibTrans" cxnId="{54D43FF3-3A81-4750-AA67-B4C7B2FEAC8E}">
      <dgm:prSet/>
      <dgm:spPr/>
      <dgm:t>
        <a:bodyPr/>
        <a:lstStyle/>
        <a:p>
          <a:endParaRPr lang="en-US" dirty="0"/>
        </a:p>
      </dgm:t>
    </dgm:pt>
    <dgm:pt modelId="{4E9A7770-15AB-4BED-B9E9-EFA0435ED43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Events are immutable</a:t>
          </a:r>
        </a:p>
      </dgm:t>
    </dgm:pt>
    <dgm:pt modelId="{8E09F6DE-CA2F-4694-8F22-0A55AB50A581}" type="parTrans" cxnId="{6BC8512C-3EBB-46A5-A27B-90956050520C}">
      <dgm:prSet/>
      <dgm:spPr/>
      <dgm:t>
        <a:bodyPr/>
        <a:lstStyle/>
        <a:p>
          <a:endParaRPr lang="en-US"/>
        </a:p>
      </dgm:t>
    </dgm:pt>
    <dgm:pt modelId="{D3083901-7E4E-43B8-B12C-A71157A425CB}" type="sibTrans" cxnId="{6BC8512C-3EBB-46A5-A27B-90956050520C}">
      <dgm:prSet/>
      <dgm:spPr/>
      <dgm:t>
        <a:bodyPr/>
        <a:lstStyle/>
        <a:p>
          <a:endParaRPr lang="en-US"/>
        </a:p>
      </dgm:t>
    </dgm:pt>
    <dgm:pt modelId="{7F5D8202-44E0-4EEB-8EBE-6662336E8203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9A8D96F2-06DC-4964-BD95-612A76DFC894}" type="parTrans" cxnId="{BFEFECA5-BE71-4BE2-9D32-829C2576BDD6}">
      <dgm:prSet/>
      <dgm:spPr/>
      <dgm:t>
        <a:bodyPr/>
        <a:lstStyle/>
        <a:p>
          <a:endParaRPr lang="en-US"/>
        </a:p>
      </dgm:t>
    </dgm:pt>
    <dgm:pt modelId="{58B64CC7-D751-43E2-9E86-C9312AE5433C}" type="sibTrans" cxnId="{BFEFECA5-BE71-4BE2-9D32-829C2576BDD6}">
      <dgm:prSet/>
      <dgm:spPr/>
      <dgm:t>
        <a:bodyPr/>
        <a:lstStyle/>
        <a:p>
          <a:endParaRPr lang="en-US"/>
        </a:p>
      </dgm:t>
    </dgm:pt>
    <dgm:pt modelId="{E2AF358F-F45E-49FE-9FFC-81F93B7DDC1D}">
      <dgm:prSet phldrT="[Text]"/>
      <dgm:spPr/>
      <dgm:t>
        <a:bodyPr/>
        <a:lstStyle/>
        <a:p>
          <a:r>
            <a:rPr lang="en-US" dirty="0"/>
            <a:t>Recover state</a:t>
          </a:r>
        </a:p>
      </dgm:t>
    </dgm:pt>
    <dgm:pt modelId="{12BC0AF4-1B2D-4E34-8CD0-F06913C937EF}" type="parTrans" cxnId="{2A6342E8-E4D3-40D1-919C-C0DF4221D6A5}">
      <dgm:prSet/>
      <dgm:spPr/>
      <dgm:t>
        <a:bodyPr/>
        <a:lstStyle/>
        <a:p>
          <a:endParaRPr lang="en-US"/>
        </a:p>
      </dgm:t>
    </dgm:pt>
    <dgm:pt modelId="{F80FFE77-669B-4D4B-B01C-EC63932607BD}" type="sibTrans" cxnId="{2A6342E8-E4D3-40D1-919C-C0DF4221D6A5}">
      <dgm:prSet/>
      <dgm:spPr/>
      <dgm:t>
        <a:bodyPr/>
        <a:lstStyle/>
        <a:p>
          <a:endParaRPr lang="en-US"/>
        </a:p>
      </dgm:t>
    </dgm:pt>
    <dgm:pt modelId="{7AFEFE5B-CFCF-4E3A-A157-4FF49F0CDAB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Event store is append only event log</a:t>
          </a:r>
        </a:p>
      </dgm:t>
    </dgm:pt>
    <dgm:pt modelId="{E84420EF-400C-4072-B7E0-5129204D4870}" type="parTrans" cxnId="{8226A7FF-75C1-46E7-AA53-AFFAFB5E52FA}">
      <dgm:prSet/>
      <dgm:spPr/>
      <dgm:t>
        <a:bodyPr/>
        <a:lstStyle/>
        <a:p>
          <a:endParaRPr lang="en-US"/>
        </a:p>
      </dgm:t>
    </dgm:pt>
    <dgm:pt modelId="{0CEB7AAC-E477-4028-A4DC-BA4567928C2C}" type="sibTrans" cxnId="{8226A7FF-75C1-46E7-AA53-AFFAFB5E52FA}">
      <dgm:prSet/>
      <dgm:spPr/>
      <dgm:t>
        <a:bodyPr/>
        <a:lstStyle/>
        <a:p>
          <a:endParaRPr lang="en-US"/>
        </a:p>
      </dgm:t>
    </dgm:pt>
    <dgm:pt modelId="{64F6EA78-3889-4589-A5FD-AFC4F3B375E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Events are the only source of truth</a:t>
          </a:r>
        </a:p>
      </dgm:t>
    </dgm:pt>
    <dgm:pt modelId="{3D4C614A-94C8-4D4B-B9D8-0F63C7D3560C}" type="parTrans" cxnId="{973AC914-231A-49C2-A622-5B71A884CC4B}">
      <dgm:prSet/>
      <dgm:spPr/>
      <dgm:t>
        <a:bodyPr/>
        <a:lstStyle/>
        <a:p>
          <a:endParaRPr lang="en-US"/>
        </a:p>
      </dgm:t>
    </dgm:pt>
    <dgm:pt modelId="{A09FAF1F-2826-44C4-A45D-3AC8A1475FD5}" type="sibTrans" cxnId="{973AC914-231A-49C2-A622-5B71A884CC4B}">
      <dgm:prSet/>
      <dgm:spPr/>
      <dgm:t>
        <a:bodyPr/>
        <a:lstStyle/>
        <a:p>
          <a:endParaRPr lang="en-US"/>
        </a:p>
      </dgm:t>
    </dgm:pt>
    <dgm:pt modelId="{400E4CFF-35B0-4EED-957D-5E531370ACE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Projections are views over event store</a:t>
          </a:r>
        </a:p>
      </dgm:t>
    </dgm:pt>
    <dgm:pt modelId="{AB92447C-9FE5-46AD-B6F7-E7508F050D5E}" type="parTrans" cxnId="{A287A31B-C806-40E9-8E86-A0DF78EBA033}">
      <dgm:prSet/>
      <dgm:spPr/>
      <dgm:t>
        <a:bodyPr/>
        <a:lstStyle/>
        <a:p>
          <a:endParaRPr lang="en-US"/>
        </a:p>
      </dgm:t>
    </dgm:pt>
    <dgm:pt modelId="{CED419AB-1077-4D2C-8020-BCEE72880E41}" type="sibTrans" cxnId="{A287A31B-C806-40E9-8E86-A0DF78EBA033}">
      <dgm:prSet/>
      <dgm:spPr/>
      <dgm:t>
        <a:bodyPr/>
        <a:lstStyle/>
        <a:p>
          <a:endParaRPr lang="en-US"/>
        </a:p>
      </dgm:t>
    </dgm:pt>
    <dgm:pt modelId="{D21678DE-7EE9-4661-83D2-FE072E1E5261}">
      <dgm:prSet phldrT="[Text]"/>
      <dgm:spPr/>
      <dgm:t>
        <a:bodyPr/>
        <a:lstStyle/>
        <a:p>
          <a:r>
            <a:rPr lang="en-US" dirty="0"/>
            <a:t>Time travel (recover to point in time)</a:t>
          </a:r>
        </a:p>
      </dgm:t>
    </dgm:pt>
    <dgm:pt modelId="{E2EB5EFF-2EF3-4C93-9790-4E194FEB4C61}" type="parTrans" cxnId="{2F8B4E84-4F19-4156-AAD4-414C740A53C6}">
      <dgm:prSet/>
      <dgm:spPr/>
      <dgm:t>
        <a:bodyPr/>
        <a:lstStyle/>
        <a:p>
          <a:endParaRPr lang="en-US"/>
        </a:p>
      </dgm:t>
    </dgm:pt>
    <dgm:pt modelId="{C4D0DD78-68DC-420F-9D17-A2C9082582E6}" type="sibTrans" cxnId="{2F8B4E84-4F19-4156-AAD4-414C740A53C6}">
      <dgm:prSet/>
      <dgm:spPr/>
      <dgm:t>
        <a:bodyPr/>
        <a:lstStyle/>
        <a:p>
          <a:endParaRPr lang="en-US"/>
        </a:p>
      </dgm:t>
    </dgm:pt>
    <dgm:pt modelId="{7CA889B6-93B0-47F8-B04F-CA73A4321584}">
      <dgm:prSet phldrT="[Text]"/>
      <dgm:spPr/>
      <dgm:t>
        <a:bodyPr/>
        <a:lstStyle/>
        <a:p>
          <a:r>
            <a:rPr lang="en-US" dirty="0"/>
            <a:t>Replay events</a:t>
          </a:r>
        </a:p>
      </dgm:t>
    </dgm:pt>
    <dgm:pt modelId="{43A0BF81-E3C4-455A-A1DF-FF3E0A97E4A5}" type="parTrans" cxnId="{52F60636-0E94-4889-A876-B905A3224C2F}">
      <dgm:prSet/>
      <dgm:spPr/>
      <dgm:t>
        <a:bodyPr/>
        <a:lstStyle/>
        <a:p>
          <a:endParaRPr lang="en-US"/>
        </a:p>
      </dgm:t>
    </dgm:pt>
    <dgm:pt modelId="{23C8969B-B37F-4DFB-8407-F82640EE0A1B}" type="sibTrans" cxnId="{52F60636-0E94-4889-A876-B905A3224C2F}">
      <dgm:prSet/>
      <dgm:spPr/>
      <dgm:t>
        <a:bodyPr/>
        <a:lstStyle/>
        <a:p>
          <a:endParaRPr lang="en-US"/>
        </a:p>
      </dgm:t>
    </dgm:pt>
    <dgm:pt modelId="{970EB37A-8F23-40AC-845E-94EB19AB714D}">
      <dgm:prSet phldrT="[Text]"/>
      <dgm:spPr/>
      <dgm:t>
        <a:bodyPr/>
        <a:lstStyle/>
        <a:p>
          <a:r>
            <a:rPr lang="en-US" dirty="0"/>
            <a:t>Replicate state</a:t>
          </a:r>
        </a:p>
      </dgm:t>
    </dgm:pt>
    <dgm:pt modelId="{B1B855A1-BF69-4466-9500-2955F05DEE01}" type="parTrans" cxnId="{F3D04743-36A7-4D20-9594-6030D6A3881C}">
      <dgm:prSet/>
      <dgm:spPr/>
      <dgm:t>
        <a:bodyPr/>
        <a:lstStyle/>
        <a:p>
          <a:endParaRPr lang="en-US"/>
        </a:p>
      </dgm:t>
    </dgm:pt>
    <dgm:pt modelId="{F34A3EE6-E7DF-4EA7-8C47-050678C80D84}" type="sibTrans" cxnId="{F3D04743-36A7-4D20-9594-6030D6A3881C}">
      <dgm:prSet/>
      <dgm:spPr/>
      <dgm:t>
        <a:bodyPr/>
        <a:lstStyle/>
        <a:p>
          <a:endParaRPr lang="en-US"/>
        </a:p>
      </dgm:t>
    </dgm:pt>
    <dgm:pt modelId="{6F55D5BB-525E-48AF-AA22-CF71B01E38BE}">
      <dgm:prSet phldrT="[Text]"/>
      <dgm:spPr/>
      <dgm:t>
        <a:bodyPr/>
        <a:lstStyle/>
        <a:p>
          <a:r>
            <a:rPr lang="en-US" dirty="0"/>
            <a:t>Built-in audit log</a:t>
          </a:r>
        </a:p>
      </dgm:t>
    </dgm:pt>
    <dgm:pt modelId="{B628F216-C11F-44DA-BFAF-1280D89869BB}" type="parTrans" cxnId="{794FE48A-CD65-456B-8B1F-847FB1D422AC}">
      <dgm:prSet/>
      <dgm:spPr/>
      <dgm:t>
        <a:bodyPr/>
        <a:lstStyle/>
        <a:p>
          <a:endParaRPr lang="en-US"/>
        </a:p>
      </dgm:t>
    </dgm:pt>
    <dgm:pt modelId="{37E32D44-E5B8-4658-85A4-88090318D3B2}" type="sibTrans" cxnId="{794FE48A-CD65-456B-8B1F-847FB1D422AC}">
      <dgm:prSet/>
      <dgm:spPr/>
      <dgm:t>
        <a:bodyPr/>
        <a:lstStyle/>
        <a:p>
          <a:endParaRPr lang="en-US"/>
        </a:p>
      </dgm:t>
    </dgm:pt>
    <dgm:pt modelId="{A30CB91D-1960-4E31-8CC0-5B34B5B21F78}">
      <dgm:prSet phldrT="[Text]"/>
      <dgm:spPr/>
      <dgm:t>
        <a:bodyPr/>
        <a:lstStyle/>
        <a:p>
          <a:r>
            <a:rPr lang="en-US" dirty="0"/>
            <a:t>Simulate state</a:t>
          </a:r>
        </a:p>
      </dgm:t>
    </dgm:pt>
    <dgm:pt modelId="{5A778F67-670A-4D70-976D-FBDDCE9C08E6}" type="parTrans" cxnId="{34915FAF-BCE7-4BFF-AD2E-E85EEF248CA3}">
      <dgm:prSet/>
      <dgm:spPr/>
      <dgm:t>
        <a:bodyPr/>
        <a:lstStyle/>
        <a:p>
          <a:endParaRPr lang="en-US"/>
        </a:p>
      </dgm:t>
    </dgm:pt>
    <dgm:pt modelId="{B3ECC6F1-0F55-468B-9588-83451CE02E20}" type="sibTrans" cxnId="{34915FAF-BCE7-4BFF-AD2E-E85EEF248CA3}">
      <dgm:prSet/>
      <dgm:spPr/>
      <dgm:t>
        <a:bodyPr/>
        <a:lstStyle/>
        <a:p>
          <a:endParaRPr lang="en-US"/>
        </a:p>
      </dgm:t>
    </dgm:pt>
    <dgm:pt modelId="{5EBE0036-EF03-4303-9491-C926D0F49D47}">
      <dgm:prSet phldrT="[Text]"/>
      <dgm:spPr/>
      <dgm:t>
        <a:bodyPr/>
        <a:lstStyle/>
        <a:p>
          <a:r>
            <a:rPr lang="en-US" dirty="0"/>
            <a:t>Consume events stream outside of system</a:t>
          </a:r>
        </a:p>
      </dgm:t>
    </dgm:pt>
    <dgm:pt modelId="{832ADB49-C71E-45F2-A677-29B764BA711E}" type="parTrans" cxnId="{797315D0-F5C5-4D1C-9E81-F139C8E3A867}">
      <dgm:prSet/>
      <dgm:spPr/>
      <dgm:t>
        <a:bodyPr/>
        <a:lstStyle/>
        <a:p>
          <a:endParaRPr lang="en-US"/>
        </a:p>
      </dgm:t>
    </dgm:pt>
    <dgm:pt modelId="{8BBCDD2E-3B71-4860-A681-CD02E188A245}" type="sibTrans" cxnId="{797315D0-F5C5-4D1C-9E81-F139C8E3A867}">
      <dgm:prSet/>
      <dgm:spPr/>
      <dgm:t>
        <a:bodyPr/>
        <a:lstStyle/>
        <a:p>
          <a:endParaRPr lang="en-US"/>
        </a:p>
      </dgm:t>
    </dgm:pt>
    <dgm:pt modelId="{7ADE8AEC-FD48-4297-8E3B-1747888A75CD}" type="pres">
      <dgm:prSet presAssocID="{4F53B795-94DD-4A2F-BF7B-F26F00943128}" presName="Name0" presStyleCnt="0">
        <dgm:presLayoutVars>
          <dgm:dir/>
          <dgm:resizeHandles val="exact"/>
        </dgm:presLayoutVars>
      </dgm:prSet>
      <dgm:spPr/>
    </dgm:pt>
    <dgm:pt modelId="{6E0DBCCF-7182-4FC8-8E5C-3E4D0E3B0AC9}" type="pres">
      <dgm:prSet presAssocID="{D41E7071-26F1-47D3-8A0A-1B9BB9468995}" presName="node" presStyleLbl="node1" presStyleIdx="0" presStyleCnt="2" custScaleX="110609">
        <dgm:presLayoutVars>
          <dgm:bulletEnabled val="1"/>
        </dgm:presLayoutVars>
      </dgm:prSet>
      <dgm:spPr/>
    </dgm:pt>
    <dgm:pt modelId="{8D1DABC4-F4AC-4891-91D9-E7B9687E6FB2}" type="pres">
      <dgm:prSet presAssocID="{D1F0E617-2450-4569-9BBB-C22C6F2F8D62}" presName="sibTrans" presStyleLbl="sibTrans2D1" presStyleIdx="0" presStyleCnt="1"/>
      <dgm:spPr/>
    </dgm:pt>
    <dgm:pt modelId="{8D78B063-B373-42ED-A697-8F0F1D817407}" type="pres">
      <dgm:prSet presAssocID="{D1F0E617-2450-4569-9BBB-C22C6F2F8D62}" presName="connectorText" presStyleLbl="sibTrans2D1" presStyleIdx="0" presStyleCnt="1"/>
      <dgm:spPr/>
    </dgm:pt>
    <dgm:pt modelId="{7DC26F96-BE64-45C9-B446-C6435A7D78C9}" type="pres">
      <dgm:prSet presAssocID="{7F5D8202-44E0-4EEB-8EBE-6662336E8203}" presName="node" presStyleLbl="node1" presStyleIdx="1" presStyleCnt="2" custScaleX="119147">
        <dgm:presLayoutVars>
          <dgm:bulletEnabled val="1"/>
        </dgm:presLayoutVars>
      </dgm:prSet>
      <dgm:spPr/>
    </dgm:pt>
  </dgm:ptLst>
  <dgm:cxnLst>
    <dgm:cxn modelId="{4143E001-7079-406E-8E03-1BD063CF606D}" type="presOf" srcId="{A30CB91D-1960-4E31-8CC0-5B34B5B21F78}" destId="{7DC26F96-BE64-45C9-B446-C6435A7D78C9}" srcOrd="0" destOrd="5" presId="urn:microsoft.com/office/officeart/2005/8/layout/process1"/>
    <dgm:cxn modelId="{973AC914-231A-49C2-A622-5B71A884CC4B}" srcId="{D41E7071-26F1-47D3-8A0A-1B9BB9468995}" destId="{64F6EA78-3889-4589-A5FD-AFC4F3B375EF}" srcOrd="2" destOrd="0" parTransId="{3D4C614A-94C8-4D4B-B9D8-0F63C7D3560C}" sibTransId="{A09FAF1F-2826-44C4-A45D-3AC8A1475FD5}"/>
    <dgm:cxn modelId="{A287A31B-C806-40E9-8E86-A0DF78EBA033}" srcId="{D41E7071-26F1-47D3-8A0A-1B9BB9468995}" destId="{400E4CFF-35B0-4EED-957D-5E531370ACE9}" srcOrd="3" destOrd="0" parTransId="{AB92447C-9FE5-46AD-B6F7-E7508F050D5E}" sibTransId="{CED419AB-1077-4D2C-8020-BCEE72880E41}"/>
    <dgm:cxn modelId="{565FEB21-F7E1-409D-9455-E11DD86F8290}" type="presOf" srcId="{4E9A7770-15AB-4BED-B9E9-EFA0435ED439}" destId="{6E0DBCCF-7182-4FC8-8E5C-3E4D0E3B0AC9}" srcOrd="0" destOrd="1" presId="urn:microsoft.com/office/officeart/2005/8/layout/process1"/>
    <dgm:cxn modelId="{A55B2E25-4544-411D-8D49-C65B9DA4C671}" type="presOf" srcId="{D41E7071-26F1-47D3-8A0A-1B9BB9468995}" destId="{6E0DBCCF-7182-4FC8-8E5C-3E4D0E3B0AC9}" srcOrd="0" destOrd="0" presId="urn:microsoft.com/office/officeart/2005/8/layout/process1"/>
    <dgm:cxn modelId="{6BC8512C-3EBB-46A5-A27B-90956050520C}" srcId="{D41E7071-26F1-47D3-8A0A-1B9BB9468995}" destId="{4E9A7770-15AB-4BED-B9E9-EFA0435ED439}" srcOrd="0" destOrd="0" parTransId="{8E09F6DE-CA2F-4694-8F22-0A55AB50A581}" sibTransId="{D3083901-7E4E-43B8-B12C-A71157A425CB}"/>
    <dgm:cxn modelId="{52F60636-0E94-4889-A876-B905A3224C2F}" srcId="{7F5D8202-44E0-4EEB-8EBE-6662336E8203}" destId="{7CA889B6-93B0-47F8-B04F-CA73A4321584}" srcOrd="2" destOrd="0" parTransId="{43A0BF81-E3C4-455A-A1DF-FF3E0A97E4A5}" sibTransId="{23C8969B-B37F-4DFB-8407-F82640EE0A1B}"/>
    <dgm:cxn modelId="{B0A2CB5D-258D-4495-B498-C71346A50DED}" type="presOf" srcId="{7F5D8202-44E0-4EEB-8EBE-6662336E8203}" destId="{7DC26F96-BE64-45C9-B446-C6435A7D78C9}" srcOrd="0" destOrd="0" presId="urn:microsoft.com/office/officeart/2005/8/layout/process1"/>
    <dgm:cxn modelId="{4BBB4560-410F-4D45-B955-4ED63DA64981}" type="presOf" srcId="{5EBE0036-EF03-4303-9491-C926D0F49D47}" destId="{7DC26F96-BE64-45C9-B446-C6435A7D78C9}" srcOrd="0" destOrd="7" presId="urn:microsoft.com/office/officeart/2005/8/layout/process1"/>
    <dgm:cxn modelId="{F3D04743-36A7-4D20-9594-6030D6A3881C}" srcId="{7F5D8202-44E0-4EEB-8EBE-6662336E8203}" destId="{970EB37A-8F23-40AC-845E-94EB19AB714D}" srcOrd="3" destOrd="0" parTransId="{B1B855A1-BF69-4466-9500-2955F05DEE01}" sibTransId="{F34A3EE6-E7DF-4EA7-8C47-050678C80D84}"/>
    <dgm:cxn modelId="{2A34484B-EF4F-483C-8C07-C7F32770992E}" type="presOf" srcId="{6F55D5BB-525E-48AF-AA22-CF71B01E38BE}" destId="{7DC26F96-BE64-45C9-B446-C6435A7D78C9}" srcOrd="0" destOrd="6" presId="urn:microsoft.com/office/officeart/2005/8/layout/process1"/>
    <dgm:cxn modelId="{03F92C4D-170F-492D-9F30-41BF8656CC30}" type="presOf" srcId="{D1F0E617-2450-4569-9BBB-C22C6F2F8D62}" destId="{8D1DABC4-F4AC-4891-91D9-E7B9687E6FB2}" srcOrd="0" destOrd="0" presId="urn:microsoft.com/office/officeart/2005/8/layout/process1"/>
    <dgm:cxn modelId="{ADB7587D-5570-4066-89B9-2A9F4D2A69FE}" type="presOf" srcId="{4F53B795-94DD-4A2F-BF7B-F26F00943128}" destId="{7ADE8AEC-FD48-4297-8E3B-1747888A75CD}" srcOrd="0" destOrd="0" presId="urn:microsoft.com/office/officeart/2005/8/layout/process1"/>
    <dgm:cxn modelId="{2F8B4E84-4F19-4156-AAD4-414C740A53C6}" srcId="{7F5D8202-44E0-4EEB-8EBE-6662336E8203}" destId="{D21678DE-7EE9-4661-83D2-FE072E1E5261}" srcOrd="1" destOrd="0" parTransId="{E2EB5EFF-2EF3-4C93-9790-4E194FEB4C61}" sibTransId="{C4D0DD78-68DC-420F-9D17-A2C9082582E6}"/>
    <dgm:cxn modelId="{E36B9285-EBF2-4A25-94C0-B126C3FE1469}" type="presOf" srcId="{400E4CFF-35B0-4EED-957D-5E531370ACE9}" destId="{6E0DBCCF-7182-4FC8-8E5C-3E4D0E3B0AC9}" srcOrd="0" destOrd="4" presId="urn:microsoft.com/office/officeart/2005/8/layout/process1"/>
    <dgm:cxn modelId="{794FE48A-CD65-456B-8B1F-847FB1D422AC}" srcId="{7F5D8202-44E0-4EEB-8EBE-6662336E8203}" destId="{6F55D5BB-525E-48AF-AA22-CF71B01E38BE}" srcOrd="5" destOrd="0" parTransId="{B628F216-C11F-44DA-BFAF-1280D89869BB}" sibTransId="{37E32D44-E5B8-4658-85A4-88090318D3B2}"/>
    <dgm:cxn modelId="{BEAFDAA0-49F9-49B8-BC2A-995B52A11089}" type="presOf" srcId="{64F6EA78-3889-4589-A5FD-AFC4F3B375EF}" destId="{6E0DBCCF-7182-4FC8-8E5C-3E4D0E3B0AC9}" srcOrd="0" destOrd="3" presId="urn:microsoft.com/office/officeart/2005/8/layout/process1"/>
    <dgm:cxn modelId="{BFEFECA5-BE71-4BE2-9D32-829C2576BDD6}" srcId="{4F53B795-94DD-4A2F-BF7B-F26F00943128}" destId="{7F5D8202-44E0-4EEB-8EBE-6662336E8203}" srcOrd="1" destOrd="0" parTransId="{9A8D96F2-06DC-4964-BD95-612A76DFC894}" sibTransId="{58B64CC7-D751-43E2-9E86-C9312AE5433C}"/>
    <dgm:cxn modelId="{4BD9CFA6-FA36-4322-82D0-C16554B52693}" type="presOf" srcId="{7AFEFE5B-CFCF-4E3A-A157-4FF49F0CDABB}" destId="{6E0DBCCF-7182-4FC8-8E5C-3E4D0E3B0AC9}" srcOrd="0" destOrd="2" presId="urn:microsoft.com/office/officeart/2005/8/layout/process1"/>
    <dgm:cxn modelId="{CB8D3AAA-E368-465A-B531-72A02797B77C}" type="presOf" srcId="{D21678DE-7EE9-4661-83D2-FE072E1E5261}" destId="{7DC26F96-BE64-45C9-B446-C6435A7D78C9}" srcOrd="0" destOrd="2" presId="urn:microsoft.com/office/officeart/2005/8/layout/process1"/>
    <dgm:cxn modelId="{34915FAF-BCE7-4BFF-AD2E-E85EEF248CA3}" srcId="{7F5D8202-44E0-4EEB-8EBE-6662336E8203}" destId="{A30CB91D-1960-4E31-8CC0-5B34B5B21F78}" srcOrd="4" destOrd="0" parTransId="{5A778F67-670A-4D70-976D-FBDDCE9C08E6}" sibTransId="{B3ECC6F1-0F55-468B-9588-83451CE02E20}"/>
    <dgm:cxn modelId="{197C03B0-0543-4993-B0FB-C181BA36CD4C}" type="presOf" srcId="{D1F0E617-2450-4569-9BBB-C22C6F2F8D62}" destId="{8D78B063-B373-42ED-A697-8F0F1D817407}" srcOrd="1" destOrd="0" presId="urn:microsoft.com/office/officeart/2005/8/layout/process1"/>
    <dgm:cxn modelId="{797315D0-F5C5-4D1C-9E81-F139C8E3A867}" srcId="{7F5D8202-44E0-4EEB-8EBE-6662336E8203}" destId="{5EBE0036-EF03-4303-9491-C926D0F49D47}" srcOrd="6" destOrd="0" parTransId="{832ADB49-C71E-45F2-A677-29B764BA711E}" sibTransId="{8BBCDD2E-3B71-4860-A681-CD02E188A245}"/>
    <dgm:cxn modelId="{A8A2C6D9-E827-4CF3-A60E-E2F919D7EAEC}" type="presOf" srcId="{7CA889B6-93B0-47F8-B04F-CA73A4321584}" destId="{7DC26F96-BE64-45C9-B446-C6435A7D78C9}" srcOrd="0" destOrd="3" presId="urn:microsoft.com/office/officeart/2005/8/layout/process1"/>
    <dgm:cxn modelId="{3C7750DD-2204-4E8A-AA5A-DB4289B60308}" type="presOf" srcId="{970EB37A-8F23-40AC-845E-94EB19AB714D}" destId="{7DC26F96-BE64-45C9-B446-C6435A7D78C9}" srcOrd="0" destOrd="4" presId="urn:microsoft.com/office/officeart/2005/8/layout/process1"/>
    <dgm:cxn modelId="{7817A4E7-69D4-48C1-8CF4-9E415FC708B3}" type="presOf" srcId="{E2AF358F-F45E-49FE-9FFC-81F93B7DDC1D}" destId="{7DC26F96-BE64-45C9-B446-C6435A7D78C9}" srcOrd="0" destOrd="1" presId="urn:microsoft.com/office/officeart/2005/8/layout/process1"/>
    <dgm:cxn modelId="{2A6342E8-E4D3-40D1-919C-C0DF4221D6A5}" srcId="{7F5D8202-44E0-4EEB-8EBE-6662336E8203}" destId="{E2AF358F-F45E-49FE-9FFC-81F93B7DDC1D}" srcOrd="0" destOrd="0" parTransId="{12BC0AF4-1B2D-4E34-8CD0-F06913C937EF}" sibTransId="{F80FFE77-669B-4D4B-B01C-EC63932607BD}"/>
    <dgm:cxn modelId="{54D43FF3-3A81-4750-AA67-B4C7B2FEAC8E}" srcId="{4F53B795-94DD-4A2F-BF7B-F26F00943128}" destId="{D41E7071-26F1-47D3-8A0A-1B9BB9468995}" srcOrd="0" destOrd="0" parTransId="{4484F91D-B55A-4784-AA83-484C21730C3F}" sibTransId="{D1F0E617-2450-4569-9BBB-C22C6F2F8D62}"/>
    <dgm:cxn modelId="{8226A7FF-75C1-46E7-AA53-AFFAFB5E52FA}" srcId="{D41E7071-26F1-47D3-8A0A-1B9BB9468995}" destId="{7AFEFE5B-CFCF-4E3A-A157-4FF49F0CDABB}" srcOrd="1" destOrd="0" parTransId="{E84420EF-400C-4072-B7E0-5129204D4870}" sibTransId="{0CEB7AAC-E477-4028-A4DC-BA4567928C2C}"/>
    <dgm:cxn modelId="{EA22B598-EFD2-49C3-9C15-CB32C2DE90BA}" type="presParOf" srcId="{7ADE8AEC-FD48-4297-8E3B-1747888A75CD}" destId="{6E0DBCCF-7182-4FC8-8E5C-3E4D0E3B0AC9}" srcOrd="0" destOrd="0" presId="urn:microsoft.com/office/officeart/2005/8/layout/process1"/>
    <dgm:cxn modelId="{D5515807-A656-4395-AC94-3B10F6B582E8}" type="presParOf" srcId="{7ADE8AEC-FD48-4297-8E3B-1747888A75CD}" destId="{8D1DABC4-F4AC-4891-91D9-E7B9687E6FB2}" srcOrd="1" destOrd="0" presId="urn:microsoft.com/office/officeart/2005/8/layout/process1"/>
    <dgm:cxn modelId="{B1E1CAE7-8036-4B96-9D77-D604D7806521}" type="presParOf" srcId="{8D1DABC4-F4AC-4891-91D9-E7B9687E6FB2}" destId="{8D78B063-B373-42ED-A697-8F0F1D817407}" srcOrd="0" destOrd="0" presId="urn:microsoft.com/office/officeart/2005/8/layout/process1"/>
    <dgm:cxn modelId="{0F0BB571-1FBA-4C0B-98A1-64D0EEBEBB84}" type="presParOf" srcId="{7ADE8AEC-FD48-4297-8E3B-1747888A75CD}" destId="{7DC26F96-BE64-45C9-B446-C6435A7D78C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7F9F7F-D56C-4AB9-A9DE-6DD877126DAE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F35661-B860-4DA8-9A18-E2294A0FD25A}">
      <dgm:prSet phldrT="[Text]"/>
      <dgm:spPr/>
      <dgm:t>
        <a:bodyPr/>
        <a:lstStyle/>
        <a:p>
          <a:r>
            <a:rPr lang="en-US" dirty="0"/>
            <a:t>ES</a:t>
          </a:r>
        </a:p>
      </dgm:t>
    </dgm:pt>
    <dgm:pt modelId="{0B982F63-EE01-41AB-AD69-F1538F5BD8DC}" type="parTrans" cxnId="{40DA8BC0-8663-4F2F-896F-A735228060E2}">
      <dgm:prSet/>
      <dgm:spPr/>
      <dgm:t>
        <a:bodyPr/>
        <a:lstStyle/>
        <a:p>
          <a:endParaRPr lang="en-US"/>
        </a:p>
      </dgm:t>
    </dgm:pt>
    <dgm:pt modelId="{956571D2-2537-4F58-A741-1C3AD3E45B19}" type="sibTrans" cxnId="{40DA8BC0-8663-4F2F-896F-A735228060E2}">
      <dgm:prSet/>
      <dgm:spPr/>
      <dgm:t>
        <a:bodyPr/>
        <a:lstStyle/>
        <a:p>
          <a:endParaRPr lang="en-US"/>
        </a:p>
      </dgm:t>
    </dgm:pt>
    <dgm:pt modelId="{17B7EA61-2126-479A-BC2F-97464C64A95B}">
      <dgm:prSet phldrT="[Text]"/>
      <dgm:spPr/>
      <dgm:t>
        <a:bodyPr/>
        <a:lstStyle/>
        <a:p>
          <a:r>
            <a:rPr lang="en-US" dirty="0"/>
            <a:t>In-memory state</a:t>
          </a:r>
        </a:p>
      </dgm:t>
    </dgm:pt>
    <dgm:pt modelId="{EE2C5C7F-ADAD-407F-9039-93876903D22B}" type="parTrans" cxnId="{98C7FA80-8956-4D20-A836-E13C0F11901B}">
      <dgm:prSet/>
      <dgm:spPr/>
      <dgm:t>
        <a:bodyPr/>
        <a:lstStyle/>
        <a:p>
          <a:endParaRPr lang="en-US"/>
        </a:p>
      </dgm:t>
    </dgm:pt>
    <dgm:pt modelId="{4F9891CE-ABC5-4843-A396-AF01E666DBAB}" type="sibTrans" cxnId="{98C7FA80-8956-4D20-A836-E13C0F11901B}">
      <dgm:prSet/>
      <dgm:spPr/>
      <dgm:t>
        <a:bodyPr/>
        <a:lstStyle/>
        <a:p>
          <a:endParaRPr lang="en-US"/>
        </a:p>
      </dgm:t>
    </dgm:pt>
    <dgm:pt modelId="{C867AFF7-A449-45D6-AD98-BDE2DB265962}">
      <dgm:prSet phldrT="[Text]"/>
      <dgm:spPr/>
      <dgm:t>
        <a:bodyPr/>
        <a:lstStyle/>
        <a:p>
          <a:r>
            <a:rPr lang="en-US" dirty="0"/>
            <a:t>CRUD</a:t>
          </a:r>
        </a:p>
      </dgm:t>
    </dgm:pt>
    <dgm:pt modelId="{32FB4F54-3431-455D-86A1-EDDF28D14CCC}" type="parTrans" cxnId="{C159F8FF-C3DB-43A5-A0BE-83F266341BF7}">
      <dgm:prSet/>
      <dgm:spPr/>
      <dgm:t>
        <a:bodyPr/>
        <a:lstStyle/>
        <a:p>
          <a:endParaRPr lang="en-US"/>
        </a:p>
      </dgm:t>
    </dgm:pt>
    <dgm:pt modelId="{0C35AD8E-02CA-43F1-A704-A816441CDA37}" type="sibTrans" cxnId="{C159F8FF-C3DB-43A5-A0BE-83F266341BF7}">
      <dgm:prSet/>
      <dgm:spPr/>
      <dgm:t>
        <a:bodyPr/>
        <a:lstStyle/>
        <a:p>
          <a:endParaRPr lang="en-US"/>
        </a:p>
      </dgm:t>
    </dgm:pt>
    <dgm:pt modelId="{F64258E6-A1D4-4602-B25A-3F4FB333A1CC}">
      <dgm:prSet phldrT="[Text]"/>
      <dgm:spPr/>
      <dgm:t>
        <a:bodyPr/>
        <a:lstStyle/>
        <a:p>
          <a:r>
            <a:rPr lang="en-US" dirty="0"/>
            <a:t>State validated in DB</a:t>
          </a:r>
        </a:p>
      </dgm:t>
    </dgm:pt>
    <dgm:pt modelId="{9BF66BFD-13CA-4FA6-A7D1-F7242DC2C84C}" type="parTrans" cxnId="{0A3E44F2-349B-4623-9DF9-AFFCA9365C43}">
      <dgm:prSet/>
      <dgm:spPr/>
      <dgm:t>
        <a:bodyPr/>
        <a:lstStyle/>
        <a:p>
          <a:endParaRPr lang="en-US"/>
        </a:p>
      </dgm:t>
    </dgm:pt>
    <dgm:pt modelId="{1BD3DFF8-757D-4AAA-8C4E-7371BBD2D6BD}" type="sibTrans" cxnId="{0A3E44F2-349B-4623-9DF9-AFFCA9365C43}">
      <dgm:prSet/>
      <dgm:spPr/>
      <dgm:t>
        <a:bodyPr/>
        <a:lstStyle/>
        <a:p>
          <a:endParaRPr lang="en-US"/>
        </a:p>
      </dgm:t>
    </dgm:pt>
    <dgm:pt modelId="{323638AC-6D3D-4BCF-A8B4-B2AD114EF9A6}">
      <dgm:prSet phldrT="[Text]"/>
      <dgm:spPr/>
      <dgm:t>
        <a:bodyPr/>
        <a:lstStyle/>
        <a:p>
          <a:r>
            <a:rPr lang="en-US" dirty="0"/>
            <a:t>Random IO</a:t>
          </a:r>
        </a:p>
      </dgm:t>
    </dgm:pt>
    <dgm:pt modelId="{485A50DE-F6F1-498D-8941-A711E248A0E7}" type="parTrans" cxnId="{6BB28AA8-568C-4540-82F1-21E84E771AC9}">
      <dgm:prSet/>
      <dgm:spPr/>
      <dgm:t>
        <a:bodyPr/>
        <a:lstStyle/>
        <a:p>
          <a:endParaRPr lang="en-US"/>
        </a:p>
      </dgm:t>
    </dgm:pt>
    <dgm:pt modelId="{83F904C0-0D1B-4D2E-BF84-5FC456F7E51B}" type="sibTrans" cxnId="{6BB28AA8-568C-4540-82F1-21E84E771AC9}">
      <dgm:prSet/>
      <dgm:spPr/>
      <dgm:t>
        <a:bodyPr/>
        <a:lstStyle/>
        <a:p>
          <a:endParaRPr lang="en-US"/>
        </a:p>
      </dgm:t>
    </dgm:pt>
    <dgm:pt modelId="{55973E76-3C55-4DF6-A8CF-B4BB50DD970B}">
      <dgm:prSet phldrT="[Text]"/>
      <dgm:spPr/>
      <dgm:t>
        <a:bodyPr/>
        <a:lstStyle/>
        <a:p>
          <a:r>
            <a:rPr lang="en-US" dirty="0"/>
            <a:t>Sequential IO</a:t>
          </a:r>
        </a:p>
      </dgm:t>
    </dgm:pt>
    <dgm:pt modelId="{DCCECEFE-7744-4610-A403-763429B6D243}" type="parTrans" cxnId="{0717036E-0A97-4152-B4A5-7F89FD947B42}">
      <dgm:prSet/>
      <dgm:spPr/>
      <dgm:t>
        <a:bodyPr/>
        <a:lstStyle/>
        <a:p>
          <a:endParaRPr lang="en-US"/>
        </a:p>
      </dgm:t>
    </dgm:pt>
    <dgm:pt modelId="{AD3AE522-E26E-44A9-9DB8-600D9B7F6FAA}" type="sibTrans" cxnId="{0717036E-0A97-4152-B4A5-7F89FD947B42}">
      <dgm:prSet/>
      <dgm:spPr/>
      <dgm:t>
        <a:bodyPr/>
        <a:lstStyle/>
        <a:p>
          <a:endParaRPr lang="en-US"/>
        </a:p>
      </dgm:t>
    </dgm:pt>
    <dgm:pt modelId="{2343D70C-44C7-4DBC-A3C1-2C1B66BBDB20}">
      <dgm:prSet phldrT="[Text]"/>
      <dgm:spPr/>
      <dgm:t>
        <a:bodyPr/>
        <a:lstStyle/>
        <a:p>
          <a:r>
            <a:rPr lang="en-US" dirty="0"/>
            <a:t>Built-in audit trail</a:t>
          </a:r>
        </a:p>
      </dgm:t>
    </dgm:pt>
    <dgm:pt modelId="{9168AE9F-8F9B-4FC9-94D1-A68B6962FB28}" type="parTrans" cxnId="{4E047D77-5BF8-4E0D-BF54-EACE7805D5DA}">
      <dgm:prSet/>
      <dgm:spPr/>
      <dgm:t>
        <a:bodyPr/>
        <a:lstStyle/>
        <a:p>
          <a:endParaRPr lang="en-US"/>
        </a:p>
      </dgm:t>
    </dgm:pt>
    <dgm:pt modelId="{F0D367EC-782A-425A-BEC3-E11FD3F81E25}" type="sibTrans" cxnId="{4E047D77-5BF8-4E0D-BF54-EACE7805D5DA}">
      <dgm:prSet/>
      <dgm:spPr/>
      <dgm:t>
        <a:bodyPr/>
        <a:lstStyle/>
        <a:p>
          <a:endParaRPr lang="en-US"/>
        </a:p>
      </dgm:t>
    </dgm:pt>
    <dgm:pt modelId="{AD227EAF-EED5-400B-9A53-FFC19C04A24F}">
      <dgm:prSet phldrT="[Text]"/>
      <dgm:spPr/>
      <dgm:t>
        <a:bodyPr/>
        <a:lstStyle/>
        <a:p>
          <a:r>
            <a:rPr lang="en-US" dirty="0"/>
            <a:t>No race conditions</a:t>
          </a:r>
        </a:p>
      </dgm:t>
    </dgm:pt>
    <dgm:pt modelId="{976F6DED-33B7-455D-8D61-FEED5D8D01EB}" type="parTrans" cxnId="{BD2852F2-BC25-4B09-BEA4-355CB34B9E3D}">
      <dgm:prSet/>
      <dgm:spPr/>
      <dgm:t>
        <a:bodyPr/>
        <a:lstStyle/>
        <a:p>
          <a:endParaRPr lang="en-US"/>
        </a:p>
      </dgm:t>
    </dgm:pt>
    <dgm:pt modelId="{B8FB1E56-B50B-4C8B-8450-1E74AEAAAD93}" type="sibTrans" cxnId="{BD2852F2-BC25-4B09-BEA4-355CB34B9E3D}">
      <dgm:prSet/>
      <dgm:spPr/>
      <dgm:t>
        <a:bodyPr/>
        <a:lstStyle/>
        <a:p>
          <a:endParaRPr lang="en-US"/>
        </a:p>
      </dgm:t>
    </dgm:pt>
    <dgm:pt modelId="{11632603-39C7-43C9-9AE5-6492F3AE572E}">
      <dgm:prSet phldrT="[Text]"/>
      <dgm:spPr/>
      <dgm:t>
        <a:bodyPr/>
        <a:lstStyle/>
        <a:p>
          <a:r>
            <a:rPr lang="en-US" dirty="0"/>
            <a:t>Requires synchronization</a:t>
          </a:r>
        </a:p>
      </dgm:t>
    </dgm:pt>
    <dgm:pt modelId="{20ADA0CB-2650-4D8A-9311-60399909628F}" type="parTrans" cxnId="{22728562-040F-44CD-9DA4-5850B700A4E6}">
      <dgm:prSet/>
      <dgm:spPr/>
      <dgm:t>
        <a:bodyPr/>
        <a:lstStyle/>
        <a:p>
          <a:endParaRPr lang="en-US"/>
        </a:p>
      </dgm:t>
    </dgm:pt>
    <dgm:pt modelId="{C44682E3-784F-480D-A107-826096A1CF5F}" type="sibTrans" cxnId="{22728562-040F-44CD-9DA4-5850B700A4E6}">
      <dgm:prSet/>
      <dgm:spPr/>
      <dgm:t>
        <a:bodyPr/>
        <a:lstStyle/>
        <a:p>
          <a:endParaRPr lang="en-US"/>
        </a:p>
      </dgm:t>
    </dgm:pt>
    <dgm:pt modelId="{CB8948E1-9B0C-4829-84F3-305B542551F5}">
      <dgm:prSet phldrT="[Text]"/>
      <dgm:spPr/>
      <dgm:t>
        <a:bodyPr/>
        <a:lstStyle/>
        <a:p>
          <a:r>
            <a:rPr lang="en-US" dirty="0"/>
            <a:t>Custom audit trail</a:t>
          </a:r>
        </a:p>
      </dgm:t>
    </dgm:pt>
    <dgm:pt modelId="{9186D5DF-25AA-48A8-AFF6-070B25C48DA5}" type="parTrans" cxnId="{870A63FD-3E3D-440D-94C6-7416DDDF9C1C}">
      <dgm:prSet/>
      <dgm:spPr/>
      <dgm:t>
        <a:bodyPr/>
        <a:lstStyle/>
        <a:p>
          <a:endParaRPr lang="en-US"/>
        </a:p>
      </dgm:t>
    </dgm:pt>
    <dgm:pt modelId="{407C4C06-6660-45A4-B16C-AD32322BD622}" type="sibTrans" cxnId="{870A63FD-3E3D-440D-94C6-7416DDDF9C1C}">
      <dgm:prSet/>
      <dgm:spPr/>
      <dgm:t>
        <a:bodyPr/>
        <a:lstStyle/>
        <a:p>
          <a:endParaRPr lang="en-US"/>
        </a:p>
      </dgm:t>
    </dgm:pt>
    <dgm:pt modelId="{FDE8D0AE-983A-4CC9-8C2D-19A7013BD618}">
      <dgm:prSet phldrT="[Text]"/>
      <dgm:spPr/>
      <dgm:t>
        <a:bodyPr/>
        <a:lstStyle/>
        <a:p>
          <a:r>
            <a:rPr lang="en-US" dirty="0"/>
            <a:t>Replay events</a:t>
          </a:r>
        </a:p>
      </dgm:t>
    </dgm:pt>
    <dgm:pt modelId="{0D4410D9-C457-44F8-921B-15AD99C6CC8D}" type="parTrans" cxnId="{57ABBACB-35A2-41BE-85B3-F4C407EC971C}">
      <dgm:prSet/>
      <dgm:spPr/>
      <dgm:t>
        <a:bodyPr/>
        <a:lstStyle/>
        <a:p>
          <a:endParaRPr lang="en-US"/>
        </a:p>
      </dgm:t>
    </dgm:pt>
    <dgm:pt modelId="{DEAA9184-5994-4746-845D-355179E1A96E}" type="sibTrans" cxnId="{57ABBACB-35A2-41BE-85B3-F4C407EC971C}">
      <dgm:prSet/>
      <dgm:spPr/>
      <dgm:t>
        <a:bodyPr/>
        <a:lstStyle/>
        <a:p>
          <a:endParaRPr lang="en-US"/>
        </a:p>
      </dgm:t>
    </dgm:pt>
    <dgm:pt modelId="{57F4D299-76FD-4C5D-9206-E55DCE92DEE7}">
      <dgm:prSet phldrT="[Text]"/>
      <dgm:spPr/>
      <dgm:t>
        <a:bodyPr/>
        <a:lstStyle/>
        <a:p>
          <a:r>
            <a:rPr lang="en-US" dirty="0"/>
            <a:t>Hard to implement due to schema changes</a:t>
          </a:r>
        </a:p>
      </dgm:t>
    </dgm:pt>
    <dgm:pt modelId="{7864BA32-4110-4071-B6DA-073A9F2D88A0}" type="parTrans" cxnId="{42556F40-6B7A-4F41-8251-A53B6C104B71}">
      <dgm:prSet/>
      <dgm:spPr/>
      <dgm:t>
        <a:bodyPr/>
        <a:lstStyle/>
        <a:p>
          <a:endParaRPr lang="en-US"/>
        </a:p>
      </dgm:t>
    </dgm:pt>
    <dgm:pt modelId="{F804F951-EB21-4F14-8585-238B8C5D1E77}" type="sibTrans" cxnId="{42556F40-6B7A-4F41-8251-A53B6C104B71}">
      <dgm:prSet/>
      <dgm:spPr/>
      <dgm:t>
        <a:bodyPr/>
        <a:lstStyle/>
        <a:p>
          <a:endParaRPr lang="en-US"/>
        </a:p>
      </dgm:t>
    </dgm:pt>
    <dgm:pt modelId="{1AD05E91-8437-46CB-83B9-E19E8747A54D}">
      <dgm:prSet phldrT="[Text]"/>
      <dgm:spPr/>
      <dgm:t>
        <a:bodyPr/>
        <a:lstStyle/>
        <a:p>
          <a:r>
            <a:rPr lang="en-US" dirty="0"/>
            <a:t>Loose coupling on storage/DB</a:t>
          </a:r>
        </a:p>
      </dgm:t>
    </dgm:pt>
    <dgm:pt modelId="{BBD3BA5E-76C1-4A95-9475-0A726251E5C0}" type="parTrans" cxnId="{398886C4-E8AB-4581-B93D-FA3E40ACED07}">
      <dgm:prSet/>
      <dgm:spPr/>
      <dgm:t>
        <a:bodyPr/>
        <a:lstStyle/>
        <a:p>
          <a:endParaRPr lang="en-US"/>
        </a:p>
      </dgm:t>
    </dgm:pt>
    <dgm:pt modelId="{C7876988-4679-468A-BE0C-237126EE00B2}" type="sibTrans" cxnId="{398886C4-E8AB-4581-B93D-FA3E40ACED07}">
      <dgm:prSet/>
      <dgm:spPr/>
      <dgm:t>
        <a:bodyPr/>
        <a:lstStyle/>
        <a:p>
          <a:endParaRPr lang="en-US"/>
        </a:p>
      </dgm:t>
    </dgm:pt>
    <dgm:pt modelId="{AEBEF46A-03CF-4497-94D6-5BB3F2796C3A}">
      <dgm:prSet phldrT="[Text]"/>
      <dgm:spPr/>
      <dgm:t>
        <a:bodyPr/>
        <a:lstStyle/>
        <a:p>
          <a:r>
            <a:rPr lang="en-US" dirty="0"/>
            <a:t>Tightly coupled to DB vendor and implementation</a:t>
          </a:r>
        </a:p>
      </dgm:t>
    </dgm:pt>
    <dgm:pt modelId="{3EF5C9C1-CCA6-43FA-9586-EE64602757A5}" type="parTrans" cxnId="{316F7374-C531-4EA6-8D5C-B30D78EE4270}">
      <dgm:prSet/>
      <dgm:spPr/>
      <dgm:t>
        <a:bodyPr/>
        <a:lstStyle/>
        <a:p>
          <a:endParaRPr lang="en-US"/>
        </a:p>
      </dgm:t>
    </dgm:pt>
    <dgm:pt modelId="{54D02F64-1AF8-41E0-9BAE-C38643523D31}" type="sibTrans" cxnId="{316F7374-C531-4EA6-8D5C-B30D78EE4270}">
      <dgm:prSet/>
      <dgm:spPr/>
      <dgm:t>
        <a:bodyPr/>
        <a:lstStyle/>
        <a:p>
          <a:endParaRPr lang="en-US"/>
        </a:p>
      </dgm:t>
    </dgm:pt>
    <dgm:pt modelId="{A6EC9396-32A5-4EB0-ACBF-C27F98CD0482}" type="pres">
      <dgm:prSet presAssocID="{F97F9F7F-D56C-4AB9-A9DE-6DD877126DAE}" presName="layout" presStyleCnt="0">
        <dgm:presLayoutVars>
          <dgm:chMax/>
          <dgm:chPref/>
          <dgm:dir/>
          <dgm:resizeHandles/>
        </dgm:presLayoutVars>
      </dgm:prSet>
      <dgm:spPr/>
    </dgm:pt>
    <dgm:pt modelId="{EE1B1F3D-6586-4F77-8484-02580F972F34}" type="pres">
      <dgm:prSet presAssocID="{35F35661-B860-4DA8-9A18-E2294A0FD25A}" presName="root" presStyleCnt="0">
        <dgm:presLayoutVars>
          <dgm:chMax/>
          <dgm:chPref/>
        </dgm:presLayoutVars>
      </dgm:prSet>
      <dgm:spPr/>
    </dgm:pt>
    <dgm:pt modelId="{30B45B7C-A361-4A98-ACDD-BBABD2BC7A2A}" type="pres">
      <dgm:prSet presAssocID="{35F35661-B860-4DA8-9A18-E2294A0FD25A}" presName="rootComposite" presStyleCnt="0">
        <dgm:presLayoutVars/>
      </dgm:prSet>
      <dgm:spPr/>
    </dgm:pt>
    <dgm:pt modelId="{206C7F90-E0B3-471C-A6BC-0758C90EF1F9}" type="pres">
      <dgm:prSet presAssocID="{35F35661-B860-4DA8-9A18-E2294A0FD25A}" presName="ParentAccent" presStyleLbl="alignNode1" presStyleIdx="0" presStyleCnt="2"/>
      <dgm:spPr/>
    </dgm:pt>
    <dgm:pt modelId="{4085A2A4-9FFB-4F9E-909B-B67C546CC238}" type="pres">
      <dgm:prSet presAssocID="{35F35661-B860-4DA8-9A18-E2294A0FD25A}" presName="ParentSmallAccent" presStyleLbl="fgAcc1" presStyleIdx="0" presStyleCnt="2"/>
      <dgm:spPr/>
    </dgm:pt>
    <dgm:pt modelId="{BC6FB082-14FC-4356-83FF-86F5AE020E9C}" type="pres">
      <dgm:prSet presAssocID="{35F35661-B860-4DA8-9A18-E2294A0FD25A}" presName="Parent" presStyleLbl="revTx" presStyleIdx="0" presStyleCnt="14">
        <dgm:presLayoutVars>
          <dgm:chMax/>
          <dgm:chPref val="4"/>
          <dgm:bulletEnabled val="1"/>
        </dgm:presLayoutVars>
      </dgm:prSet>
      <dgm:spPr/>
    </dgm:pt>
    <dgm:pt modelId="{7C847CA5-E3F9-4CDE-9ED9-E1731C587F40}" type="pres">
      <dgm:prSet presAssocID="{35F35661-B860-4DA8-9A18-E2294A0FD25A}" presName="childShape" presStyleCnt="0">
        <dgm:presLayoutVars>
          <dgm:chMax val="0"/>
          <dgm:chPref val="0"/>
        </dgm:presLayoutVars>
      </dgm:prSet>
      <dgm:spPr/>
    </dgm:pt>
    <dgm:pt modelId="{05F0CB14-35B1-468D-9DBF-43EF63817CBC}" type="pres">
      <dgm:prSet presAssocID="{17B7EA61-2126-479A-BC2F-97464C64A95B}" presName="childComposite" presStyleCnt="0">
        <dgm:presLayoutVars>
          <dgm:chMax val="0"/>
          <dgm:chPref val="0"/>
        </dgm:presLayoutVars>
      </dgm:prSet>
      <dgm:spPr/>
    </dgm:pt>
    <dgm:pt modelId="{A04CFDFD-504D-4477-9B43-4910E815F96D}" type="pres">
      <dgm:prSet presAssocID="{17B7EA61-2126-479A-BC2F-97464C64A95B}" presName="ChildAccent" presStyleLbl="solidFgAcc1" presStyleIdx="0" presStyleCnt="12"/>
      <dgm:spPr>
        <a:solidFill>
          <a:srgbClr val="92D050"/>
        </a:solidFill>
      </dgm:spPr>
    </dgm:pt>
    <dgm:pt modelId="{32E4E79E-DEE5-4C17-9C13-068C93CAE46F}" type="pres">
      <dgm:prSet presAssocID="{17B7EA61-2126-479A-BC2F-97464C64A95B}" presName="Child" presStyleLbl="revTx" presStyleIdx="1" presStyleCnt="14">
        <dgm:presLayoutVars>
          <dgm:chMax val="0"/>
          <dgm:chPref val="0"/>
          <dgm:bulletEnabled val="1"/>
        </dgm:presLayoutVars>
      </dgm:prSet>
      <dgm:spPr/>
    </dgm:pt>
    <dgm:pt modelId="{7740F931-332B-4CE5-88DE-399E5ADD0686}" type="pres">
      <dgm:prSet presAssocID="{55973E76-3C55-4DF6-A8CF-B4BB50DD970B}" presName="childComposite" presStyleCnt="0">
        <dgm:presLayoutVars>
          <dgm:chMax val="0"/>
          <dgm:chPref val="0"/>
        </dgm:presLayoutVars>
      </dgm:prSet>
      <dgm:spPr/>
    </dgm:pt>
    <dgm:pt modelId="{40F088D1-7FD5-45E1-8259-895EEA298286}" type="pres">
      <dgm:prSet presAssocID="{55973E76-3C55-4DF6-A8CF-B4BB50DD970B}" presName="ChildAccent" presStyleLbl="solidFgAcc1" presStyleIdx="1" presStyleCnt="12"/>
      <dgm:spPr>
        <a:solidFill>
          <a:srgbClr val="92D050"/>
        </a:solidFill>
      </dgm:spPr>
    </dgm:pt>
    <dgm:pt modelId="{F30860AC-673F-4A9E-A609-796B04717465}" type="pres">
      <dgm:prSet presAssocID="{55973E76-3C55-4DF6-A8CF-B4BB50DD970B}" presName="Child" presStyleLbl="revTx" presStyleIdx="2" presStyleCnt="14">
        <dgm:presLayoutVars>
          <dgm:chMax val="0"/>
          <dgm:chPref val="0"/>
          <dgm:bulletEnabled val="1"/>
        </dgm:presLayoutVars>
      </dgm:prSet>
      <dgm:spPr/>
    </dgm:pt>
    <dgm:pt modelId="{2BEED86F-2132-45C7-8D6F-84291D817F26}" type="pres">
      <dgm:prSet presAssocID="{AD227EAF-EED5-400B-9A53-FFC19C04A24F}" presName="childComposite" presStyleCnt="0">
        <dgm:presLayoutVars>
          <dgm:chMax val="0"/>
          <dgm:chPref val="0"/>
        </dgm:presLayoutVars>
      </dgm:prSet>
      <dgm:spPr/>
    </dgm:pt>
    <dgm:pt modelId="{250AAEFF-0C4D-468F-80E2-2E18B9C9F19B}" type="pres">
      <dgm:prSet presAssocID="{AD227EAF-EED5-400B-9A53-FFC19C04A24F}" presName="ChildAccent" presStyleLbl="solidFgAcc1" presStyleIdx="2" presStyleCnt="12"/>
      <dgm:spPr>
        <a:solidFill>
          <a:srgbClr val="92D050"/>
        </a:solidFill>
      </dgm:spPr>
    </dgm:pt>
    <dgm:pt modelId="{E5562CF7-100B-484D-89D2-899D59336745}" type="pres">
      <dgm:prSet presAssocID="{AD227EAF-EED5-400B-9A53-FFC19C04A24F}" presName="Child" presStyleLbl="revTx" presStyleIdx="3" presStyleCnt="14">
        <dgm:presLayoutVars>
          <dgm:chMax val="0"/>
          <dgm:chPref val="0"/>
          <dgm:bulletEnabled val="1"/>
        </dgm:presLayoutVars>
      </dgm:prSet>
      <dgm:spPr/>
    </dgm:pt>
    <dgm:pt modelId="{B8D2D5B6-6094-4DC2-80A4-174947618600}" type="pres">
      <dgm:prSet presAssocID="{2343D70C-44C7-4DBC-A3C1-2C1B66BBDB20}" presName="childComposite" presStyleCnt="0">
        <dgm:presLayoutVars>
          <dgm:chMax val="0"/>
          <dgm:chPref val="0"/>
        </dgm:presLayoutVars>
      </dgm:prSet>
      <dgm:spPr/>
    </dgm:pt>
    <dgm:pt modelId="{37577E36-660B-4B22-A060-FE0EAC62285D}" type="pres">
      <dgm:prSet presAssocID="{2343D70C-44C7-4DBC-A3C1-2C1B66BBDB20}" presName="ChildAccent" presStyleLbl="solidFgAcc1" presStyleIdx="3" presStyleCnt="12"/>
      <dgm:spPr>
        <a:solidFill>
          <a:srgbClr val="92D050"/>
        </a:solidFill>
      </dgm:spPr>
    </dgm:pt>
    <dgm:pt modelId="{AEAC3145-9099-4666-9706-7B1514F48379}" type="pres">
      <dgm:prSet presAssocID="{2343D70C-44C7-4DBC-A3C1-2C1B66BBDB20}" presName="Child" presStyleLbl="revTx" presStyleIdx="4" presStyleCnt="14">
        <dgm:presLayoutVars>
          <dgm:chMax val="0"/>
          <dgm:chPref val="0"/>
          <dgm:bulletEnabled val="1"/>
        </dgm:presLayoutVars>
      </dgm:prSet>
      <dgm:spPr/>
    </dgm:pt>
    <dgm:pt modelId="{9E292803-6539-4D37-97A1-860783DD2950}" type="pres">
      <dgm:prSet presAssocID="{FDE8D0AE-983A-4CC9-8C2D-19A7013BD618}" presName="childComposite" presStyleCnt="0">
        <dgm:presLayoutVars>
          <dgm:chMax val="0"/>
          <dgm:chPref val="0"/>
        </dgm:presLayoutVars>
      </dgm:prSet>
      <dgm:spPr/>
    </dgm:pt>
    <dgm:pt modelId="{6B8809B1-D1A1-494D-B541-A3EC0787195F}" type="pres">
      <dgm:prSet presAssocID="{FDE8D0AE-983A-4CC9-8C2D-19A7013BD618}" presName="ChildAccent" presStyleLbl="solidFgAcc1" presStyleIdx="4" presStyleCnt="12"/>
      <dgm:spPr>
        <a:solidFill>
          <a:srgbClr val="92D050"/>
        </a:solidFill>
      </dgm:spPr>
    </dgm:pt>
    <dgm:pt modelId="{6AF86388-6EA7-4B65-B8AD-1072F2F797F2}" type="pres">
      <dgm:prSet presAssocID="{FDE8D0AE-983A-4CC9-8C2D-19A7013BD618}" presName="Child" presStyleLbl="revTx" presStyleIdx="5" presStyleCnt="14">
        <dgm:presLayoutVars>
          <dgm:chMax val="0"/>
          <dgm:chPref val="0"/>
          <dgm:bulletEnabled val="1"/>
        </dgm:presLayoutVars>
      </dgm:prSet>
      <dgm:spPr/>
    </dgm:pt>
    <dgm:pt modelId="{1B533DD0-06DA-4E23-A1E1-3379F567CB8A}" type="pres">
      <dgm:prSet presAssocID="{1AD05E91-8437-46CB-83B9-E19E8747A54D}" presName="childComposite" presStyleCnt="0">
        <dgm:presLayoutVars>
          <dgm:chMax val="0"/>
          <dgm:chPref val="0"/>
        </dgm:presLayoutVars>
      </dgm:prSet>
      <dgm:spPr/>
    </dgm:pt>
    <dgm:pt modelId="{B78F66BA-25B2-4417-87A4-EDA5BB03D45E}" type="pres">
      <dgm:prSet presAssocID="{1AD05E91-8437-46CB-83B9-E19E8747A54D}" presName="ChildAccent" presStyleLbl="solidFgAcc1" presStyleIdx="5" presStyleCnt="12"/>
      <dgm:spPr>
        <a:solidFill>
          <a:srgbClr val="92D050"/>
        </a:solidFill>
      </dgm:spPr>
    </dgm:pt>
    <dgm:pt modelId="{FE1A020C-8DCE-415D-9C3E-8EE37A53955A}" type="pres">
      <dgm:prSet presAssocID="{1AD05E91-8437-46CB-83B9-E19E8747A54D}" presName="Child" presStyleLbl="revTx" presStyleIdx="6" presStyleCnt="14">
        <dgm:presLayoutVars>
          <dgm:chMax val="0"/>
          <dgm:chPref val="0"/>
          <dgm:bulletEnabled val="1"/>
        </dgm:presLayoutVars>
      </dgm:prSet>
      <dgm:spPr/>
    </dgm:pt>
    <dgm:pt modelId="{308CD282-04E1-4FC9-965F-60C775AA633C}" type="pres">
      <dgm:prSet presAssocID="{C867AFF7-A449-45D6-AD98-BDE2DB265962}" presName="root" presStyleCnt="0">
        <dgm:presLayoutVars>
          <dgm:chMax/>
          <dgm:chPref/>
        </dgm:presLayoutVars>
      </dgm:prSet>
      <dgm:spPr/>
    </dgm:pt>
    <dgm:pt modelId="{0A42864A-E09A-4687-8435-731A6B4DAC3A}" type="pres">
      <dgm:prSet presAssocID="{C867AFF7-A449-45D6-AD98-BDE2DB265962}" presName="rootComposite" presStyleCnt="0">
        <dgm:presLayoutVars/>
      </dgm:prSet>
      <dgm:spPr/>
    </dgm:pt>
    <dgm:pt modelId="{DFF09770-9894-4299-8E9A-129F4CE4A00C}" type="pres">
      <dgm:prSet presAssocID="{C867AFF7-A449-45D6-AD98-BDE2DB265962}" presName="ParentAccent" presStyleLbl="alignNode1" presStyleIdx="1" presStyleCnt="2"/>
      <dgm:spPr/>
    </dgm:pt>
    <dgm:pt modelId="{17483720-9859-4B65-B5E1-2EFDE45963BE}" type="pres">
      <dgm:prSet presAssocID="{C867AFF7-A449-45D6-AD98-BDE2DB265962}" presName="ParentSmallAccent" presStyleLbl="fgAcc1" presStyleIdx="1" presStyleCnt="2"/>
      <dgm:spPr/>
    </dgm:pt>
    <dgm:pt modelId="{48772DCD-8295-4DFE-AA00-B83719EF8752}" type="pres">
      <dgm:prSet presAssocID="{C867AFF7-A449-45D6-AD98-BDE2DB265962}" presName="Parent" presStyleLbl="revTx" presStyleIdx="7" presStyleCnt="14">
        <dgm:presLayoutVars>
          <dgm:chMax/>
          <dgm:chPref val="4"/>
          <dgm:bulletEnabled val="1"/>
        </dgm:presLayoutVars>
      </dgm:prSet>
      <dgm:spPr/>
    </dgm:pt>
    <dgm:pt modelId="{3FB1D74B-5C7C-4FDB-9EA3-365331DB7DE4}" type="pres">
      <dgm:prSet presAssocID="{C867AFF7-A449-45D6-AD98-BDE2DB265962}" presName="childShape" presStyleCnt="0">
        <dgm:presLayoutVars>
          <dgm:chMax val="0"/>
          <dgm:chPref val="0"/>
        </dgm:presLayoutVars>
      </dgm:prSet>
      <dgm:spPr/>
    </dgm:pt>
    <dgm:pt modelId="{87F3EC58-E0C7-4F68-AB66-1FA8042BBF01}" type="pres">
      <dgm:prSet presAssocID="{F64258E6-A1D4-4602-B25A-3F4FB333A1CC}" presName="childComposite" presStyleCnt="0">
        <dgm:presLayoutVars>
          <dgm:chMax val="0"/>
          <dgm:chPref val="0"/>
        </dgm:presLayoutVars>
      </dgm:prSet>
      <dgm:spPr/>
    </dgm:pt>
    <dgm:pt modelId="{C80C6607-5411-4212-9455-9A68BC0566C3}" type="pres">
      <dgm:prSet presAssocID="{F64258E6-A1D4-4602-B25A-3F4FB333A1CC}" presName="ChildAccent" presStyleLbl="solidFgAcc1" presStyleIdx="6" presStyleCnt="12"/>
      <dgm:spPr>
        <a:solidFill>
          <a:srgbClr val="FF0000"/>
        </a:solidFill>
      </dgm:spPr>
    </dgm:pt>
    <dgm:pt modelId="{0ADD8D63-D397-4FB4-A625-4C7E54A6B1A8}" type="pres">
      <dgm:prSet presAssocID="{F64258E6-A1D4-4602-B25A-3F4FB333A1CC}" presName="Child" presStyleLbl="revTx" presStyleIdx="8" presStyleCnt="14">
        <dgm:presLayoutVars>
          <dgm:chMax val="0"/>
          <dgm:chPref val="0"/>
          <dgm:bulletEnabled val="1"/>
        </dgm:presLayoutVars>
      </dgm:prSet>
      <dgm:spPr/>
    </dgm:pt>
    <dgm:pt modelId="{DC303D64-40A7-4F74-A7A6-5843A6C772B6}" type="pres">
      <dgm:prSet presAssocID="{323638AC-6D3D-4BCF-A8B4-B2AD114EF9A6}" presName="childComposite" presStyleCnt="0">
        <dgm:presLayoutVars>
          <dgm:chMax val="0"/>
          <dgm:chPref val="0"/>
        </dgm:presLayoutVars>
      </dgm:prSet>
      <dgm:spPr/>
    </dgm:pt>
    <dgm:pt modelId="{4EE73866-AF8B-43E0-AE17-7F174EAEF335}" type="pres">
      <dgm:prSet presAssocID="{323638AC-6D3D-4BCF-A8B4-B2AD114EF9A6}" presName="ChildAccent" presStyleLbl="solidFgAcc1" presStyleIdx="7" presStyleCnt="12"/>
      <dgm:spPr>
        <a:solidFill>
          <a:srgbClr val="FF0000"/>
        </a:solidFill>
      </dgm:spPr>
    </dgm:pt>
    <dgm:pt modelId="{63A132E5-B92D-4CF0-AC4D-3BAF39C6B9A3}" type="pres">
      <dgm:prSet presAssocID="{323638AC-6D3D-4BCF-A8B4-B2AD114EF9A6}" presName="Child" presStyleLbl="revTx" presStyleIdx="9" presStyleCnt="14">
        <dgm:presLayoutVars>
          <dgm:chMax val="0"/>
          <dgm:chPref val="0"/>
          <dgm:bulletEnabled val="1"/>
        </dgm:presLayoutVars>
      </dgm:prSet>
      <dgm:spPr/>
    </dgm:pt>
    <dgm:pt modelId="{524E679F-E565-42C8-8D17-54B399E178A6}" type="pres">
      <dgm:prSet presAssocID="{11632603-39C7-43C9-9AE5-6492F3AE572E}" presName="childComposite" presStyleCnt="0">
        <dgm:presLayoutVars>
          <dgm:chMax val="0"/>
          <dgm:chPref val="0"/>
        </dgm:presLayoutVars>
      </dgm:prSet>
      <dgm:spPr/>
    </dgm:pt>
    <dgm:pt modelId="{0E13E29C-566B-4C42-9AF8-4A1F55D676ED}" type="pres">
      <dgm:prSet presAssocID="{11632603-39C7-43C9-9AE5-6492F3AE572E}" presName="ChildAccent" presStyleLbl="solidFgAcc1" presStyleIdx="8" presStyleCnt="12"/>
      <dgm:spPr>
        <a:solidFill>
          <a:srgbClr val="FF0000"/>
        </a:solidFill>
      </dgm:spPr>
    </dgm:pt>
    <dgm:pt modelId="{22CD79FE-F355-407C-82E8-FFA2D0DA8532}" type="pres">
      <dgm:prSet presAssocID="{11632603-39C7-43C9-9AE5-6492F3AE572E}" presName="Child" presStyleLbl="revTx" presStyleIdx="10" presStyleCnt="14">
        <dgm:presLayoutVars>
          <dgm:chMax val="0"/>
          <dgm:chPref val="0"/>
          <dgm:bulletEnabled val="1"/>
        </dgm:presLayoutVars>
      </dgm:prSet>
      <dgm:spPr/>
    </dgm:pt>
    <dgm:pt modelId="{2DACAF34-2832-4E51-BCF5-484B821B49E2}" type="pres">
      <dgm:prSet presAssocID="{CB8948E1-9B0C-4829-84F3-305B542551F5}" presName="childComposite" presStyleCnt="0">
        <dgm:presLayoutVars>
          <dgm:chMax val="0"/>
          <dgm:chPref val="0"/>
        </dgm:presLayoutVars>
      </dgm:prSet>
      <dgm:spPr/>
    </dgm:pt>
    <dgm:pt modelId="{A8EA060A-1A71-41F8-93AC-34A6D193D40C}" type="pres">
      <dgm:prSet presAssocID="{CB8948E1-9B0C-4829-84F3-305B542551F5}" presName="ChildAccent" presStyleLbl="solidFgAcc1" presStyleIdx="9" presStyleCnt="12"/>
      <dgm:spPr>
        <a:solidFill>
          <a:srgbClr val="FF0000"/>
        </a:solidFill>
      </dgm:spPr>
    </dgm:pt>
    <dgm:pt modelId="{C2C4944C-D9EE-4293-89A2-7E4626E66CAE}" type="pres">
      <dgm:prSet presAssocID="{CB8948E1-9B0C-4829-84F3-305B542551F5}" presName="Child" presStyleLbl="revTx" presStyleIdx="11" presStyleCnt="14">
        <dgm:presLayoutVars>
          <dgm:chMax val="0"/>
          <dgm:chPref val="0"/>
          <dgm:bulletEnabled val="1"/>
        </dgm:presLayoutVars>
      </dgm:prSet>
      <dgm:spPr/>
    </dgm:pt>
    <dgm:pt modelId="{79DDC9E1-E706-46CF-851B-C86E4C10F195}" type="pres">
      <dgm:prSet presAssocID="{57F4D299-76FD-4C5D-9206-E55DCE92DEE7}" presName="childComposite" presStyleCnt="0">
        <dgm:presLayoutVars>
          <dgm:chMax val="0"/>
          <dgm:chPref val="0"/>
        </dgm:presLayoutVars>
      </dgm:prSet>
      <dgm:spPr/>
    </dgm:pt>
    <dgm:pt modelId="{EB345A52-1834-480A-9676-BB78C54E1DBF}" type="pres">
      <dgm:prSet presAssocID="{57F4D299-76FD-4C5D-9206-E55DCE92DEE7}" presName="ChildAccent" presStyleLbl="solidFgAcc1" presStyleIdx="10" presStyleCnt="12"/>
      <dgm:spPr>
        <a:solidFill>
          <a:srgbClr val="FF0000"/>
        </a:solidFill>
      </dgm:spPr>
    </dgm:pt>
    <dgm:pt modelId="{74EF6590-4F89-4ADE-8FA3-58325798CA8C}" type="pres">
      <dgm:prSet presAssocID="{57F4D299-76FD-4C5D-9206-E55DCE92DEE7}" presName="Child" presStyleLbl="revTx" presStyleIdx="12" presStyleCnt="14">
        <dgm:presLayoutVars>
          <dgm:chMax val="0"/>
          <dgm:chPref val="0"/>
          <dgm:bulletEnabled val="1"/>
        </dgm:presLayoutVars>
      </dgm:prSet>
      <dgm:spPr/>
    </dgm:pt>
    <dgm:pt modelId="{D76585E7-6FFB-4C66-B226-6D24486668A6}" type="pres">
      <dgm:prSet presAssocID="{AEBEF46A-03CF-4497-94D6-5BB3F2796C3A}" presName="childComposite" presStyleCnt="0">
        <dgm:presLayoutVars>
          <dgm:chMax val="0"/>
          <dgm:chPref val="0"/>
        </dgm:presLayoutVars>
      </dgm:prSet>
      <dgm:spPr/>
    </dgm:pt>
    <dgm:pt modelId="{7614F3AD-EEF0-4F3F-94BA-200DB4BDC63F}" type="pres">
      <dgm:prSet presAssocID="{AEBEF46A-03CF-4497-94D6-5BB3F2796C3A}" presName="ChildAccent" presStyleLbl="solidFgAcc1" presStyleIdx="11" presStyleCnt="12"/>
      <dgm:spPr>
        <a:solidFill>
          <a:srgbClr val="FF0000"/>
        </a:solidFill>
      </dgm:spPr>
    </dgm:pt>
    <dgm:pt modelId="{3F2E9690-305C-446F-9106-53FC8E9A8179}" type="pres">
      <dgm:prSet presAssocID="{AEBEF46A-03CF-4497-94D6-5BB3F2796C3A}" presName="Child" presStyleLbl="revTx" presStyleIdx="13" presStyleCnt="14">
        <dgm:presLayoutVars>
          <dgm:chMax val="0"/>
          <dgm:chPref val="0"/>
          <dgm:bulletEnabled val="1"/>
        </dgm:presLayoutVars>
      </dgm:prSet>
      <dgm:spPr/>
    </dgm:pt>
  </dgm:ptLst>
  <dgm:cxnLst>
    <dgm:cxn modelId="{34511B0C-AF2D-4427-AAD9-BFCDEA26C0F4}" type="presOf" srcId="{AEBEF46A-03CF-4497-94D6-5BB3F2796C3A}" destId="{3F2E9690-305C-446F-9106-53FC8E9A8179}" srcOrd="0" destOrd="0" presId="urn:microsoft.com/office/officeart/2008/layout/SquareAccentList"/>
    <dgm:cxn modelId="{06AFD718-4F88-4BD8-A141-D10941F5317B}" type="presOf" srcId="{AD227EAF-EED5-400B-9A53-FFC19C04A24F}" destId="{E5562CF7-100B-484D-89D2-899D59336745}" srcOrd="0" destOrd="0" presId="urn:microsoft.com/office/officeart/2008/layout/SquareAccentList"/>
    <dgm:cxn modelId="{B9192E1A-9A56-49D4-BEC6-C475D2A81972}" type="presOf" srcId="{57F4D299-76FD-4C5D-9206-E55DCE92DEE7}" destId="{74EF6590-4F89-4ADE-8FA3-58325798CA8C}" srcOrd="0" destOrd="0" presId="urn:microsoft.com/office/officeart/2008/layout/SquareAccentList"/>
    <dgm:cxn modelId="{764BFC21-C759-4BD8-9F3A-4507F747A090}" type="presOf" srcId="{323638AC-6D3D-4BCF-A8B4-B2AD114EF9A6}" destId="{63A132E5-B92D-4CF0-AC4D-3BAF39C6B9A3}" srcOrd="0" destOrd="0" presId="urn:microsoft.com/office/officeart/2008/layout/SquareAccentList"/>
    <dgm:cxn modelId="{D0DD152C-A041-4148-B5CD-4DE36A19E202}" type="presOf" srcId="{FDE8D0AE-983A-4CC9-8C2D-19A7013BD618}" destId="{6AF86388-6EA7-4B65-B8AD-1072F2F797F2}" srcOrd="0" destOrd="0" presId="urn:microsoft.com/office/officeart/2008/layout/SquareAccentList"/>
    <dgm:cxn modelId="{EECC3036-53A7-446F-9CC6-C9C10629E677}" type="presOf" srcId="{F97F9F7F-D56C-4AB9-A9DE-6DD877126DAE}" destId="{A6EC9396-32A5-4EB0-ACBF-C27F98CD0482}" srcOrd="0" destOrd="0" presId="urn:microsoft.com/office/officeart/2008/layout/SquareAccentList"/>
    <dgm:cxn modelId="{42556F40-6B7A-4F41-8251-A53B6C104B71}" srcId="{C867AFF7-A449-45D6-AD98-BDE2DB265962}" destId="{57F4D299-76FD-4C5D-9206-E55DCE92DEE7}" srcOrd="4" destOrd="0" parTransId="{7864BA32-4110-4071-B6DA-073A9F2D88A0}" sibTransId="{F804F951-EB21-4F14-8585-238B8C5D1E77}"/>
    <dgm:cxn modelId="{22728562-040F-44CD-9DA4-5850B700A4E6}" srcId="{C867AFF7-A449-45D6-AD98-BDE2DB265962}" destId="{11632603-39C7-43C9-9AE5-6492F3AE572E}" srcOrd="2" destOrd="0" parTransId="{20ADA0CB-2650-4D8A-9311-60399909628F}" sibTransId="{C44682E3-784F-480D-A107-826096A1CF5F}"/>
    <dgm:cxn modelId="{78EFD74B-B946-4C41-BB16-C759B0B14F8E}" type="presOf" srcId="{55973E76-3C55-4DF6-A8CF-B4BB50DD970B}" destId="{F30860AC-673F-4A9E-A609-796B04717465}" srcOrd="0" destOrd="0" presId="urn:microsoft.com/office/officeart/2008/layout/SquareAccentList"/>
    <dgm:cxn modelId="{0717036E-0A97-4152-B4A5-7F89FD947B42}" srcId="{35F35661-B860-4DA8-9A18-E2294A0FD25A}" destId="{55973E76-3C55-4DF6-A8CF-B4BB50DD970B}" srcOrd="1" destOrd="0" parTransId="{DCCECEFE-7744-4610-A403-763429B6D243}" sibTransId="{AD3AE522-E26E-44A9-9DB8-600D9B7F6FAA}"/>
    <dgm:cxn modelId="{316F7374-C531-4EA6-8D5C-B30D78EE4270}" srcId="{C867AFF7-A449-45D6-AD98-BDE2DB265962}" destId="{AEBEF46A-03CF-4497-94D6-5BB3F2796C3A}" srcOrd="5" destOrd="0" parTransId="{3EF5C9C1-CCA6-43FA-9586-EE64602757A5}" sibTransId="{54D02F64-1AF8-41E0-9BAE-C38643523D31}"/>
    <dgm:cxn modelId="{AAD52855-D8F1-43FF-889C-80A48873108B}" type="presOf" srcId="{17B7EA61-2126-479A-BC2F-97464C64A95B}" destId="{32E4E79E-DEE5-4C17-9C13-068C93CAE46F}" srcOrd="0" destOrd="0" presId="urn:microsoft.com/office/officeart/2008/layout/SquareAccentList"/>
    <dgm:cxn modelId="{4E047D77-5BF8-4E0D-BF54-EACE7805D5DA}" srcId="{35F35661-B860-4DA8-9A18-E2294A0FD25A}" destId="{2343D70C-44C7-4DBC-A3C1-2C1B66BBDB20}" srcOrd="3" destOrd="0" parTransId="{9168AE9F-8F9B-4FC9-94D1-A68B6962FB28}" sibTransId="{F0D367EC-782A-425A-BEC3-E11FD3F81E25}"/>
    <dgm:cxn modelId="{98C7FA80-8956-4D20-A836-E13C0F11901B}" srcId="{35F35661-B860-4DA8-9A18-E2294A0FD25A}" destId="{17B7EA61-2126-479A-BC2F-97464C64A95B}" srcOrd="0" destOrd="0" parTransId="{EE2C5C7F-ADAD-407F-9039-93876903D22B}" sibTransId="{4F9891CE-ABC5-4843-A396-AF01E666DBAB}"/>
    <dgm:cxn modelId="{D1D7EB88-4AA8-4231-BD09-A0DC2659BABC}" type="presOf" srcId="{2343D70C-44C7-4DBC-A3C1-2C1B66BBDB20}" destId="{AEAC3145-9099-4666-9706-7B1514F48379}" srcOrd="0" destOrd="0" presId="urn:microsoft.com/office/officeart/2008/layout/SquareAccentList"/>
    <dgm:cxn modelId="{40A32F97-A110-4BA5-B419-20FA80B1BAB7}" type="presOf" srcId="{CB8948E1-9B0C-4829-84F3-305B542551F5}" destId="{C2C4944C-D9EE-4293-89A2-7E4626E66CAE}" srcOrd="0" destOrd="0" presId="urn:microsoft.com/office/officeart/2008/layout/SquareAccentList"/>
    <dgm:cxn modelId="{D3BED69B-201A-475E-9748-BACA1DB1C940}" type="presOf" srcId="{11632603-39C7-43C9-9AE5-6492F3AE572E}" destId="{22CD79FE-F355-407C-82E8-FFA2D0DA8532}" srcOrd="0" destOrd="0" presId="urn:microsoft.com/office/officeart/2008/layout/SquareAccentList"/>
    <dgm:cxn modelId="{6BB28AA8-568C-4540-82F1-21E84E771AC9}" srcId="{C867AFF7-A449-45D6-AD98-BDE2DB265962}" destId="{323638AC-6D3D-4BCF-A8B4-B2AD114EF9A6}" srcOrd="1" destOrd="0" parTransId="{485A50DE-F6F1-498D-8941-A711E248A0E7}" sibTransId="{83F904C0-0D1B-4D2E-BF84-5FC456F7E51B}"/>
    <dgm:cxn modelId="{6E6DE6B6-E7B8-4941-8C51-53FA1A4D420D}" type="presOf" srcId="{35F35661-B860-4DA8-9A18-E2294A0FD25A}" destId="{BC6FB082-14FC-4356-83FF-86F5AE020E9C}" srcOrd="0" destOrd="0" presId="urn:microsoft.com/office/officeart/2008/layout/SquareAccentList"/>
    <dgm:cxn modelId="{BC6F11BA-3B46-4AA7-A74F-734B2998A2D1}" type="presOf" srcId="{F64258E6-A1D4-4602-B25A-3F4FB333A1CC}" destId="{0ADD8D63-D397-4FB4-A625-4C7E54A6B1A8}" srcOrd="0" destOrd="0" presId="urn:microsoft.com/office/officeart/2008/layout/SquareAccentList"/>
    <dgm:cxn modelId="{40DA8BC0-8663-4F2F-896F-A735228060E2}" srcId="{F97F9F7F-D56C-4AB9-A9DE-6DD877126DAE}" destId="{35F35661-B860-4DA8-9A18-E2294A0FD25A}" srcOrd="0" destOrd="0" parTransId="{0B982F63-EE01-41AB-AD69-F1538F5BD8DC}" sibTransId="{956571D2-2537-4F58-A741-1C3AD3E45B19}"/>
    <dgm:cxn modelId="{398886C4-E8AB-4581-B93D-FA3E40ACED07}" srcId="{35F35661-B860-4DA8-9A18-E2294A0FD25A}" destId="{1AD05E91-8437-46CB-83B9-E19E8747A54D}" srcOrd="5" destOrd="0" parTransId="{BBD3BA5E-76C1-4A95-9475-0A726251E5C0}" sibTransId="{C7876988-4679-468A-BE0C-237126EE00B2}"/>
    <dgm:cxn modelId="{57ABBACB-35A2-41BE-85B3-F4C407EC971C}" srcId="{35F35661-B860-4DA8-9A18-E2294A0FD25A}" destId="{FDE8D0AE-983A-4CC9-8C2D-19A7013BD618}" srcOrd="4" destOrd="0" parTransId="{0D4410D9-C457-44F8-921B-15AD99C6CC8D}" sibTransId="{DEAA9184-5994-4746-845D-355179E1A96E}"/>
    <dgm:cxn modelId="{31AF8DE9-FAEB-4085-8CA1-582655031AFD}" type="presOf" srcId="{1AD05E91-8437-46CB-83B9-E19E8747A54D}" destId="{FE1A020C-8DCE-415D-9C3E-8EE37A53955A}" srcOrd="0" destOrd="0" presId="urn:microsoft.com/office/officeart/2008/layout/SquareAccentList"/>
    <dgm:cxn modelId="{0A3E44F2-349B-4623-9DF9-AFFCA9365C43}" srcId="{C867AFF7-A449-45D6-AD98-BDE2DB265962}" destId="{F64258E6-A1D4-4602-B25A-3F4FB333A1CC}" srcOrd="0" destOrd="0" parTransId="{9BF66BFD-13CA-4FA6-A7D1-F7242DC2C84C}" sibTransId="{1BD3DFF8-757D-4AAA-8C4E-7371BBD2D6BD}"/>
    <dgm:cxn modelId="{BD2852F2-BC25-4B09-BEA4-355CB34B9E3D}" srcId="{35F35661-B860-4DA8-9A18-E2294A0FD25A}" destId="{AD227EAF-EED5-400B-9A53-FFC19C04A24F}" srcOrd="2" destOrd="0" parTransId="{976F6DED-33B7-455D-8D61-FEED5D8D01EB}" sibTransId="{B8FB1E56-B50B-4C8B-8450-1E74AEAAAD93}"/>
    <dgm:cxn modelId="{870A63FD-3E3D-440D-94C6-7416DDDF9C1C}" srcId="{C867AFF7-A449-45D6-AD98-BDE2DB265962}" destId="{CB8948E1-9B0C-4829-84F3-305B542551F5}" srcOrd="3" destOrd="0" parTransId="{9186D5DF-25AA-48A8-AFF6-070B25C48DA5}" sibTransId="{407C4C06-6660-45A4-B16C-AD32322BD622}"/>
    <dgm:cxn modelId="{4476B2FE-4C16-4A12-8BF2-E0DEE5A7EFC9}" type="presOf" srcId="{C867AFF7-A449-45D6-AD98-BDE2DB265962}" destId="{48772DCD-8295-4DFE-AA00-B83719EF8752}" srcOrd="0" destOrd="0" presId="urn:microsoft.com/office/officeart/2008/layout/SquareAccentList"/>
    <dgm:cxn modelId="{C159F8FF-C3DB-43A5-A0BE-83F266341BF7}" srcId="{F97F9F7F-D56C-4AB9-A9DE-6DD877126DAE}" destId="{C867AFF7-A449-45D6-AD98-BDE2DB265962}" srcOrd="1" destOrd="0" parTransId="{32FB4F54-3431-455D-86A1-EDDF28D14CCC}" sibTransId="{0C35AD8E-02CA-43F1-A704-A816441CDA37}"/>
    <dgm:cxn modelId="{3D6FFD22-DCCF-4082-A114-7E09E5DBE6C5}" type="presParOf" srcId="{A6EC9396-32A5-4EB0-ACBF-C27F98CD0482}" destId="{EE1B1F3D-6586-4F77-8484-02580F972F34}" srcOrd="0" destOrd="0" presId="urn:microsoft.com/office/officeart/2008/layout/SquareAccentList"/>
    <dgm:cxn modelId="{E25AB3EF-340C-4E77-A0F1-CCFCABE496FA}" type="presParOf" srcId="{EE1B1F3D-6586-4F77-8484-02580F972F34}" destId="{30B45B7C-A361-4A98-ACDD-BBABD2BC7A2A}" srcOrd="0" destOrd="0" presId="urn:microsoft.com/office/officeart/2008/layout/SquareAccentList"/>
    <dgm:cxn modelId="{8DDEBADB-427A-4D4E-B65F-4E668E4B28F0}" type="presParOf" srcId="{30B45B7C-A361-4A98-ACDD-BBABD2BC7A2A}" destId="{206C7F90-E0B3-471C-A6BC-0758C90EF1F9}" srcOrd="0" destOrd="0" presId="urn:microsoft.com/office/officeart/2008/layout/SquareAccentList"/>
    <dgm:cxn modelId="{B3954EAD-EEC0-4301-A62D-8A39D59AA069}" type="presParOf" srcId="{30B45B7C-A361-4A98-ACDD-BBABD2BC7A2A}" destId="{4085A2A4-9FFB-4F9E-909B-B67C546CC238}" srcOrd="1" destOrd="0" presId="urn:microsoft.com/office/officeart/2008/layout/SquareAccentList"/>
    <dgm:cxn modelId="{9083B31B-180F-4CA4-BC67-7E7BBB6A8126}" type="presParOf" srcId="{30B45B7C-A361-4A98-ACDD-BBABD2BC7A2A}" destId="{BC6FB082-14FC-4356-83FF-86F5AE020E9C}" srcOrd="2" destOrd="0" presId="urn:microsoft.com/office/officeart/2008/layout/SquareAccentList"/>
    <dgm:cxn modelId="{818F00AB-736B-447B-B715-486E4402D089}" type="presParOf" srcId="{EE1B1F3D-6586-4F77-8484-02580F972F34}" destId="{7C847CA5-E3F9-4CDE-9ED9-E1731C587F40}" srcOrd="1" destOrd="0" presId="urn:microsoft.com/office/officeart/2008/layout/SquareAccentList"/>
    <dgm:cxn modelId="{EB6AFA5C-3CB0-4AF9-9764-32C75BFC80F3}" type="presParOf" srcId="{7C847CA5-E3F9-4CDE-9ED9-E1731C587F40}" destId="{05F0CB14-35B1-468D-9DBF-43EF63817CBC}" srcOrd="0" destOrd="0" presId="urn:microsoft.com/office/officeart/2008/layout/SquareAccentList"/>
    <dgm:cxn modelId="{74329923-FA41-4B86-8A22-5EDA847B260E}" type="presParOf" srcId="{05F0CB14-35B1-468D-9DBF-43EF63817CBC}" destId="{A04CFDFD-504D-4477-9B43-4910E815F96D}" srcOrd="0" destOrd="0" presId="urn:microsoft.com/office/officeart/2008/layout/SquareAccentList"/>
    <dgm:cxn modelId="{ACE20EC2-46F6-4F2C-8EE3-B9B51CCB9D72}" type="presParOf" srcId="{05F0CB14-35B1-468D-9DBF-43EF63817CBC}" destId="{32E4E79E-DEE5-4C17-9C13-068C93CAE46F}" srcOrd="1" destOrd="0" presId="urn:microsoft.com/office/officeart/2008/layout/SquareAccentList"/>
    <dgm:cxn modelId="{01B22595-72E8-4A47-8A7C-10F8D9C428D4}" type="presParOf" srcId="{7C847CA5-E3F9-4CDE-9ED9-E1731C587F40}" destId="{7740F931-332B-4CE5-88DE-399E5ADD0686}" srcOrd="1" destOrd="0" presId="urn:microsoft.com/office/officeart/2008/layout/SquareAccentList"/>
    <dgm:cxn modelId="{A11A4AED-4AD8-466F-A543-23E9DB7B8D44}" type="presParOf" srcId="{7740F931-332B-4CE5-88DE-399E5ADD0686}" destId="{40F088D1-7FD5-45E1-8259-895EEA298286}" srcOrd="0" destOrd="0" presId="urn:microsoft.com/office/officeart/2008/layout/SquareAccentList"/>
    <dgm:cxn modelId="{E1F4D41A-1AD9-4E0D-8140-CE57581A6FBF}" type="presParOf" srcId="{7740F931-332B-4CE5-88DE-399E5ADD0686}" destId="{F30860AC-673F-4A9E-A609-796B04717465}" srcOrd="1" destOrd="0" presId="urn:microsoft.com/office/officeart/2008/layout/SquareAccentList"/>
    <dgm:cxn modelId="{1D936B92-071F-4D92-A84B-C028DE8E1BC4}" type="presParOf" srcId="{7C847CA5-E3F9-4CDE-9ED9-E1731C587F40}" destId="{2BEED86F-2132-45C7-8D6F-84291D817F26}" srcOrd="2" destOrd="0" presId="urn:microsoft.com/office/officeart/2008/layout/SquareAccentList"/>
    <dgm:cxn modelId="{90B7106F-383E-42DD-87FE-1A5A272E3030}" type="presParOf" srcId="{2BEED86F-2132-45C7-8D6F-84291D817F26}" destId="{250AAEFF-0C4D-468F-80E2-2E18B9C9F19B}" srcOrd="0" destOrd="0" presId="urn:microsoft.com/office/officeart/2008/layout/SquareAccentList"/>
    <dgm:cxn modelId="{3E76D12A-F86F-4F9A-A5E9-4823176BFA2E}" type="presParOf" srcId="{2BEED86F-2132-45C7-8D6F-84291D817F26}" destId="{E5562CF7-100B-484D-89D2-899D59336745}" srcOrd="1" destOrd="0" presId="urn:microsoft.com/office/officeart/2008/layout/SquareAccentList"/>
    <dgm:cxn modelId="{46F94210-22C4-4EF7-84C2-4861A8690BCF}" type="presParOf" srcId="{7C847CA5-E3F9-4CDE-9ED9-E1731C587F40}" destId="{B8D2D5B6-6094-4DC2-80A4-174947618600}" srcOrd="3" destOrd="0" presId="urn:microsoft.com/office/officeart/2008/layout/SquareAccentList"/>
    <dgm:cxn modelId="{DEB77D5A-FE93-4479-BF0D-2EC8DD9CEC40}" type="presParOf" srcId="{B8D2D5B6-6094-4DC2-80A4-174947618600}" destId="{37577E36-660B-4B22-A060-FE0EAC62285D}" srcOrd="0" destOrd="0" presId="urn:microsoft.com/office/officeart/2008/layout/SquareAccentList"/>
    <dgm:cxn modelId="{280A7F86-D97A-4346-87EF-611E30FEF01E}" type="presParOf" srcId="{B8D2D5B6-6094-4DC2-80A4-174947618600}" destId="{AEAC3145-9099-4666-9706-7B1514F48379}" srcOrd="1" destOrd="0" presId="urn:microsoft.com/office/officeart/2008/layout/SquareAccentList"/>
    <dgm:cxn modelId="{E1AF8157-C17C-4430-9A60-FD86941828FF}" type="presParOf" srcId="{7C847CA5-E3F9-4CDE-9ED9-E1731C587F40}" destId="{9E292803-6539-4D37-97A1-860783DD2950}" srcOrd="4" destOrd="0" presId="urn:microsoft.com/office/officeart/2008/layout/SquareAccentList"/>
    <dgm:cxn modelId="{037C3E18-2D6F-469C-B334-E4CD0048D26D}" type="presParOf" srcId="{9E292803-6539-4D37-97A1-860783DD2950}" destId="{6B8809B1-D1A1-494D-B541-A3EC0787195F}" srcOrd="0" destOrd="0" presId="urn:microsoft.com/office/officeart/2008/layout/SquareAccentList"/>
    <dgm:cxn modelId="{13F5E82C-0983-426F-8D12-5F45854F6D1E}" type="presParOf" srcId="{9E292803-6539-4D37-97A1-860783DD2950}" destId="{6AF86388-6EA7-4B65-B8AD-1072F2F797F2}" srcOrd="1" destOrd="0" presId="urn:microsoft.com/office/officeart/2008/layout/SquareAccentList"/>
    <dgm:cxn modelId="{A20D4C6D-A84F-4611-98B8-63BFE3F1F014}" type="presParOf" srcId="{7C847CA5-E3F9-4CDE-9ED9-E1731C587F40}" destId="{1B533DD0-06DA-4E23-A1E1-3379F567CB8A}" srcOrd="5" destOrd="0" presId="urn:microsoft.com/office/officeart/2008/layout/SquareAccentList"/>
    <dgm:cxn modelId="{E5D02E15-9D7F-4548-A1A1-5EBF1EC27714}" type="presParOf" srcId="{1B533DD0-06DA-4E23-A1E1-3379F567CB8A}" destId="{B78F66BA-25B2-4417-87A4-EDA5BB03D45E}" srcOrd="0" destOrd="0" presId="urn:microsoft.com/office/officeart/2008/layout/SquareAccentList"/>
    <dgm:cxn modelId="{139D46FD-30B5-4C6C-97BA-3E84F6CC5FA0}" type="presParOf" srcId="{1B533DD0-06DA-4E23-A1E1-3379F567CB8A}" destId="{FE1A020C-8DCE-415D-9C3E-8EE37A53955A}" srcOrd="1" destOrd="0" presId="urn:microsoft.com/office/officeart/2008/layout/SquareAccentList"/>
    <dgm:cxn modelId="{18B75F74-DEBE-4AB1-9DD7-E2C6B3290A26}" type="presParOf" srcId="{A6EC9396-32A5-4EB0-ACBF-C27F98CD0482}" destId="{308CD282-04E1-4FC9-965F-60C775AA633C}" srcOrd="1" destOrd="0" presId="urn:microsoft.com/office/officeart/2008/layout/SquareAccentList"/>
    <dgm:cxn modelId="{383532CC-0BA7-4884-880A-1C7F1372C1CE}" type="presParOf" srcId="{308CD282-04E1-4FC9-965F-60C775AA633C}" destId="{0A42864A-E09A-4687-8435-731A6B4DAC3A}" srcOrd="0" destOrd="0" presId="urn:microsoft.com/office/officeart/2008/layout/SquareAccentList"/>
    <dgm:cxn modelId="{8280789D-772F-4478-A23B-B043A55146D1}" type="presParOf" srcId="{0A42864A-E09A-4687-8435-731A6B4DAC3A}" destId="{DFF09770-9894-4299-8E9A-129F4CE4A00C}" srcOrd="0" destOrd="0" presId="urn:microsoft.com/office/officeart/2008/layout/SquareAccentList"/>
    <dgm:cxn modelId="{D853524C-144D-4F81-8FA7-A6875DA342E3}" type="presParOf" srcId="{0A42864A-E09A-4687-8435-731A6B4DAC3A}" destId="{17483720-9859-4B65-B5E1-2EFDE45963BE}" srcOrd="1" destOrd="0" presId="urn:microsoft.com/office/officeart/2008/layout/SquareAccentList"/>
    <dgm:cxn modelId="{C9815EEC-A6E6-4E59-99A9-C1203CFA0916}" type="presParOf" srcId="{0A42864A-E09A-4687-8435-731A6B4DAC3A}" destId="{48772DCD-8295-4DFE-AA00-B83719EF8752}" srcOrd="2" destOrd="0" presId="urn:microsoft.com/office/officeart/2008/layout/SquareAccentList"/>
    <dgm:cxn modelId="{B7A0F598-F929-4A3F-B6B7-F48DFF8EB5C1}" type="presParOf" srcId="{308CD282-04E1-4FC9-965F-60C775AA633C}" destId="{3FB1D74B-5C7C-4FDB-9EA3-365331DB7DE4}" srcOrd="1" destOrd="0" presId="urn:microsoft.com/office/officeart/2008/layout/SquareAccentList"/>
    <dgm:cxn modelId="{8D4ED42F-9897-4ACE-BECC-C5EF8F1026E3}" type="presParOf" srcId="{3FB1D74B-5C7C-4FDB-9EA3-365331DB7DE4}" destId="{87F3EC58-E0C7-4F68-AB66-1FA8042BBF01}" srcOrd="0" destOrd="0" presId="urn:microsoft.com/office/officeart/2008/layout/SquareAccentList"/>
    <dgm:cxn modelId="{2B1C8CC0-4A28-48AC-A126-3E112A1C6520}" type="presParOf" srcId="{87F3EC58-E0C7-4F68-AB66-1FA8042BBF01}" destId="{C80C6607-5411-4212-9455-9A68BC0566C3}" srcOrd="0" destOrd="0" presId="urn:microsoft.com/office/officeart/2008/layout/SquareAccentList"/>
    <dgm:cxn modelId="{C20832FE-1391-448C-88CC-6D1C41BDDA92}" type="presParOf" srcId="{87F3EC58-E0C7-4F68-AB66-1FA8042BBF01}" destId="{0ADD8D63-D397-4FB4-A625-4C7E54A6B1A8}" srcOrd="1" destOrd="0" presId="urn:microsoft.com/office/officeart/2008/layout/SquareAccentList"/>
    <dgm:cxn modelId="{58E2678B-8251-48A0-98EF-91ECC7E0AEF2}" type="presParOf" srcId="{3FB1D74B-5C7C-4FDB-9EA3-365331DB7DE4}" destId="{DC303D64-40A7-4F74-A7A6-5843A6C772B6}" srcOrd="1" destOrd="0" presId="urn:microsoft.com/office/officeart/2008/layout/SquareAccentList"/>
    <dgm:cxn modelId="{8D14FB65-6A69-4AF3-B7FA-C226FFBB637A}" type="presParOf" srcId="{DC303D64-40A7-4F74-A7A6-5843A6C772B6}" destId="{4EE73866-AF8B-43E0-AE17-7F174EAEF335}" srcOrd="0" destOrd="0" presId="urn:microsoft.com/office/officeart/2008/layout/SquareAccentList"/>
    <dgm:cxn modelId="{B5CF2920-A1B6-48D8-BF3E-45F0322BA7F5}" type="presParOf" srcId="{DC303D64-40A7-4F74-A7A6-5843A6C772B6}" destId="{63A132E5-B92D-4CF0-AC4D-3BAF39C6B9A3}" srcOrd="1" destOrd="0" presId="urn:microsoft.com/office/officeart/2008/layout/SquareAccentList"/>
    <dgm:cxn modelId="{3F46AB67-C656-4E1C-9306-5A4C7FABE719}" type="presParOf" srcId="{3FB1D74B-5C7C-4FDB-9EA3-365331DB7DE4}" destId="{524E679F-E565-42C8-8D17-54B399E178A6}" srcOrd="2" destOrd="0" presId="urn:microsoft.com/office/officeart/2008/layout/SquareAccentList"/>
    <dgm:cxn modelId="{5FF26334-C005-4CA3-8FF9-31EE9300E08E}" type="presParOf" srcId="{524E679F-E565-42C8-8D17-54B399E178A6}" destId="{0E13E29C-566B-4C42-9AF8-4A1F55D676ED}" srcOrd="0" destOrd="0" presId="urn:microsoft.com/office/officeart/2008/layout/SquareAccentList"/>
    <dgm:cxn modelId="{1C639B27-7948-4966-8B0E-949514DFFE3D}" type="presParOf" srcId="{524E679F-E565-42C8-8D17-54B399E178A6}" destId="{22CD79FE-F355-407C-82E8-FFA2D0DA8532}" srcOrd="1" destOrd="0" presId="urn:microsoft.com/office/officeart/2008/layout/SquareAccentList"/>
    <dgm:cxn modelId="{9A8BDFC0-31E2-450C-9268-8E7F3569BA38}" type="presParOf" srcId="{3FB1D74B-5C7C-4FDB-9EA3-365331DB7DE4}" destId="{2DACAF34-2832-4E51-BCF5-484B821B49E2}" srcOrd="3" destOrd="0" presId="urn:microsoft.com/office/officeart/2008/layout/SquareAccentList"/>
    <dgm:cxn modelId="{18D97378-F677-4DEE-9C89-02CF20077B6F}" type="presParOf" srcId="{2DACAF34-2832-4E51-BCF5-484B821B49E2}" destId="{A8EA060A-1A71-41F8-93AC-34A6D193D40C}" srcOrd="0" destOrd="0" presId="urn:microsoft.com/office/officeart/2008/layout/SquareAccentList"/>
    <dgm:cxn modelId="{9806583A-CED3-40EE-9308-D2AB70BC8F26}" type="presParOf" srcId="{2DACAF34-2832-4E51-BCF5-484B821B49E2}" destId="{C2C4944C-D9EE-4293-89A2-7E4626E66CAE}" srcOrd="1" destOrd="0" presId="urn:microsoft.com/office/officeart/2008/layout/SquareAccentList"/>
    <dgm:cxn modelId="{83482EF5-6E0C-417F-AD52-9276B5770BDC}" type="presParOf" srcId="{3FB1D74B-5C7C-4FDB-9EA3-365331DB7DE4}" destId="{79DDC9E1-E706-46CF-851B-C86E4C10F195}" srcOrd="4" destOrd="0" presId="urn:microsoft.com/office/officeart/2008/layout/SquareAccentList"/>
    <dgm:cxn modelId="{916E770C-D97F-4B5C-BC9C-F89DC6A36B20}" type="presParOf" srcId="{79DDC9E1-E706-46CF-851B-C86E4C10F195}" destId="{EB345A52-1834-480A-9676-BB78C54E1DBF}" srcOrd="0" destOrd="0" presId="urn:microsoft.com/office/officeart/2008/layout/SquareAccentList"/>
    <dgm:cxn modelId="{C9930BBD-83AE-4972-9C70-7C02F63138D0}" type="presParOf" srcId="{79DDC9E1-E706-46CF-851B-C86E4C10F195}" destId="{74EF6590-4F89-4ADE-8FA3-58325798CA8C}" srcOrd="1" destOrd="0" presId="urn:microsoft.com/office/officeart/2008/layout/SquareAccentList"/>
    <dgm:cxn modelId="{825E99EA-A30E-423E-A312-0FBE3DF30024}" type="presParOf" srcId="{3FB1D74B-5C7C-4FDB-9EA3-365331DB7DE4}" destId="{D76585E7-6FFB-4C66-B226-6D24486668A6}" srcOrd="5" destOrd="0" presId="urn:microsoft.com/office/officeart/2008/layout/SquareAccentList"/>
    <dgm:cxn modelId="{D857F6D2-92B3-44FF-A1B8-BA0E16574E82}" type="presParOf" srcId="{D76585E7-6FFB-4C66-B226-6D24486668A6}" destId="{7614F3AD-EEF0-4F3F-94BA-200DB4BDC63F}" srcOrd="0" destOrd="0" presId="urn:microsoft.com/office/officeart/2008/layout/SquareAccentList"/>
    <dgm:cxn modelId="{74C5D298-6AD0-4D14-B9B8-0D067F74D0E5}" type="presParOf" srcId="{D76585E7-6FFB-4C66-B226-6D24486668A6}" destId="{3F2E9690-305C-446F-9106-53FC8E9A8179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7F9F7F-D56C-4AB9-A9DE-6DD877126DAE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F35661-B860-4DA8-9A18-E2294A0FD25A}">
      <dgm:prSet phldrT="[Text]"/>
      <dgm:spPr/>
      <dgm:t>
        <a:bodyPr/>
        <a:lstStyle/>
        <a:p>
          <a:r>
            <a:rPr lang="en-US" dirty="0"/>
            <a:t>ES</a:t>
          </a:r>
        </a:p>
      </dgm:t>
    </dgm:pt>
    <dgm:pt modelId="{0B982F63-EE01-41AB-AD69-F1538F5BD8DC}" type="parTrans" cxnId="{40DA8BC0-8663-4F2F-896F-A735228060E2}">
      <dgm:prSet/>
      <dgm:spPr/>
      <dgm:t>
        <a:bodyPr/>
        <a:lstStyle/>
        <a:p>
          <a:endParaRPr lang="en-US"/>
        </a:p>
      </dgm:t>
    </dgm:pt>
    <dgm:pt modelId="{956571D2-2537-4F58-A741-1C3AD3E45B19}" type="sibTrans" cxnId="{40DA8BC0-8663-4F2F-896F-A735228060E2}">
      <dgm:prSet/>
      <dgm:spPr/>
      <dgm:t>
        <a:bodyPr/>
        <a:lstStyle/>
        <a:p>
          <a:endParaRPr lang="en-US"/>
        </a:p>
      </dgm:t>
    </dgm:pt>
    <dgm:pt modelId="{17B7EA61-2126-479A-BC2F-97464C64A95B}">
      <dgm:prSet phldrT="[Text]"/>
      <dgm:spPr/>
      <dgm:t>
        <a:bodyPr/>
        <a:lstStyle/>
        <a:p>
          <a:r>
            <a:rPr lang="en-US" dirty="0"/>
            <a:t>Requires deep domain knowledge</a:t>
          </a:r>
        </a:p>
      </dgm:t>
    </dgm:pt>
    <dgm:pt modelId="{EE2C5C7F-ADAD-407F-9039-93876903D22B}" type="parTrans" cxnId="{98C7FA80-8956-4D20-A836-E13C0F11901B}">
      <dgm:prSet/>
      <dgm:spPr/>
      <dgm:t>
        <a:bodyPr/>
        <a:lstStyle/>
        <a:p>
          <a:endParaRPr lang="en-US"/>
        </a:p>
      </dgm:t>
    </dgm:pt>
    <dgm:pt modelId="{4F9891CE-ABC5-4843-A396-AF01E666DBAB}" type="sibTrans" cxnId="{98C7FA80-8956-4D20-A836-E13C0F11901B}">
      <dgm:prSet/>
      <dgm:spPr/>
      <dgm:t>
        <a:bodyPr/>
        <a:lstStyle/>
        <a:p>
          <a:endParaRPr lang="en-US"/>
        </a:p>
      </dgm:t>
    </dgm:pt>
    <dgm:pt modelId="{C867AFF7-A449-45D6-AD98-BDE2DB265962}">
      <dgm:prSet phldrT="[Text]"/>
      <dgm:spPr/>
      <dgm:t>
        <a:bodyPr/>
        <a:lstStyle/>
        <a:p>
          <a:r>
            <a:rPr lang="en-US" dirty="0"/>
            <a:t>CRUD</a:t>
          </a:r>
        </a:p>
      </dgm:t>
    </dgm:pt>
    <dgm:pt modelId="{32FB4F54-3431-455D-86A1-EDDF28D14CCC}" type="parTrans" cxnId="{C159F8FF-C3DB-43A5-A0BE-83F266341BF7}">
      <dgm:prSet/>
      <dgm:spPr/>
      <dgm:t>
        <a:bodyPr/>
        <a:lstStyle/>
        <a:p>
          <a:endParaRPr lang="en-US"/>
        </a:p>
      </dgm:t>
    </dgm:pt>
    <dgm:pt modelId="{0C35AD8E-02CA-43F1-A704-A816441CDA37}" type="sibTrans" cxnId="{C159F8FF-C3DB-43A5-A0BE-83F266341BF7}">
      <dgm:prSet/>
      <dgm:spPr/>
      <dgm:t>
        <a:bodyPr/>
        <a:lstStyle/>
        <a:p>
          <a:endParaRPr lang="en-US"/>
        </a:p>
      </dgm:t>
    </dgm:pt>
    <dgm:pt modelId="{F64258E6-A1D4-4602-B25A-3F4FB333A1CC}">
      <dgm:prSet phldrT="[Text]"/>
      <dgm:spPr/>
      <dgm:t>
        <a:bodyPr/>
        <a:lstStyle/>
        <a:p>
          <a:r>
            <a:rPr lang="en-US" dirty="0"/>
            <a:t>Understanding of data model</a:t>
          </a:r>
        </a:p>
      </dgm:t>
    </dgm:pt>
    <dgm:pt modelId="{9BF66BFD-13CA-4FA6-A7D1-F7242DC2C84C}" type="parTrans" cxnId="{0A3E44F2-349B-4623-9DF9-AFFCA9365C43}">
      <dgm:prSet/>
      <dgm:spPr/>
      <dgm:t>
        <a:bodyPr/>
        <a:lstStyle/>
        <a:p>
          <a:endParaRPr lang="en-US"/>
        </a:p>
      </dgm:t>
    </dgm:pt>
    <dgm:pt modelId="{1BD3DFF8-757D-4AAA-8C4E-7371BBD2D6BD}" type="sibTrans" cxnId="{0A3E44F2-349B-4623-9DF9-AFFCA9365C43}">
      <dgm:prSet/>
      <dgm:spPr/>
      <dgm:t>
        <a:bodyPr/>
        <a:lstStyle/>
        <a:p>
          <a:endParaRPr lang="en-US"/>
        </a:p>
      </dgm:t>
    </dgm:pt>
    <dgm:pt modelId="{323638AC-6D3D-4BCF-A8B4-B2AD114EF9A6}">
      <dgm:prSet phldrT="[Text]"/>
      <dgm:spPr/>
      <dgm:t>
        <a:bodyPr/>
        <a:lstStyle/>
        <a:p>
          <a:r>
            <a:rPr lang="en-US" dirty="0"/>
            <a:t>More conventional</a:t>
          </a:r>
        </a:p>
      </dgm:t>
    </dgm:pt>
    <dgm:pt modelId="{485A50DE-F6F1-498D-8941-A711E248A0E7}" type="parTrans" cxnId="{6BB28AA8-568C-4540-82F1-21E84E771AC9}">
      <dgm:prSet/>
      <dgm:spPr/>
      <dgm:t>
        <a:bodyPr/>
        <a:lstStyle/>
        <a:p>
          <a:endParaRPr lang="en-US"/>
        </a:p>
      </dgm:t>
    </dgm:pt>
    <dgm:pt modelId="{83F904C0-0D1B-4D2E-BF84-5FC456F7E51B}" type="sibTrans" cxnId="{6BB28AA8-568C-4540-82F1-21E84E771AC9}">
      <dgm:prSet/>
      <dgm:spPr/>
      <dgm:t>
        <a:bodyPr/>
        <a:lstStyle/>
        <a:p>
          <a:endParaRPr lang="en-US"/>
        </a:p>
      </dgm:t>
    </dgm:pt>
    <dgm:pt modelId="{55973E76-3C55-4DF6-A8CF-B4BB50DD970B}">
      <dgm:prSet phldrT="[Text]"/>
      <dgm:spPr/>
      <dgm:t>
        <a:bodyPr/>
        <a:lstStyle/>
        <a:p>
          <a:r>
            <a:rPr lang="en-US" dirty="0"/>
            <a:t>Learning Curve</a:t>
          </a:r>
        </a:p>
      </dgm:t>
    </dgm:pt>
    <dgm:pt modelId="{DCCECEFE-7744-4610-A403-763429B6D243}" type="parTrans" cxnId="{0717036E-0A97-4152-B4A5-7F89FD947B42}">
      <dgm:prSet/>
      <dgm:spPr/>
      <dgm:t>
        <a:bodyPr/>
        <a:lstStyle/>
        <a:p>
          <a:endParaRPr lang="en-US"/>
        </a:p>
      </dgm:t>
    </dgm:pt>
    <dgm:pt modelId="{AD3AE522-E26E-44A9-9DB8-600D9B7F6FAA}" type="sibTrans" cxnId="{0717036E-0A97-4152-B4A5-7F89FD947B42}">
      <dgm:prSet/>
      <dgm:spPr/>
      <dgm:t>
        <a:bodyPr/>
        <a:lstStyle/>
        <a:p>
          <a:endParaRPr lang="en-US"/>
        </a:p>
      </dgm:t>
    </dgm:pt>
    <dgm:pt modelId="{2343D70C-44C7-4DBC-A3C1-2C1B66BBDB20}">
      <dgm:prSet phldrT="[Text]"/>
      <dgm:spPr/>
      <dgm:t>
        <a:bodyPr/>
        <a:lstStyle/>
        <a:p>
          <a:r>
            <a:rPr lang="en-US" dirty="0"/>
            <a:t>DDD - modelling efforts</a:t>
          </a:r>
        </a:p>
      </dgm:t>
    </dgm:pt>
    <dgm:pt modelId="{9168AE9F-8F9B-4FC9-94D1-A68B6962FB28}" type="parTrans" cxnId="{4E047D77-5BF8-4E0D-BF54-EACE7805D5DA}">
      <dgm:prSet/>
      <dgm:spPr/>
      <dgm:t>
        <a:bodyPr/>
        <a:lstStyle/>
        <a:p>
          <a:endParaRPr lang="en-US"/>
        </a:p>
      </dgm:t>
    </dgm:pt>
    <dgm:pt modelId="{F0D367EC-782A-425A-BEC3-E11FD3F81E25}" type="sibTrans" cxnId="{4E047D77-5BF8-4E0D-BF54-EACE7805D5DA}">
      <dgm:prSet/>
      <dgm:spPr/>
      <dgm:t>
        <a:bodyPr/>
        <a:lstStyle/>
        <a:p>
          <a:endParaRPr lang="en-US"/>
        </a:p>
      </dgm:t>
    </dgm:pt>
    <dgm:pt modelId="{CB8948E1-9B0C-4829-84F3-305B542551F5}">
      <dgm:prSet phldrT="[Text]"/>
      <dgm:spPr/>
      <dgm:t>
        <a:bodyPr/>
        <a:lstStyle/>
        <a:p>
          <a:r>
            <a:rPr lang="en-US" dirty="0"/>
            <a:t>Less modeling efforts – easier to start</a:t>
          </a:r>
        </a:p>
      </dgm:t>
    </dgm:pt>
    <dgm:pt modelId="{9186D5DF-25AA-48A8-AFF6-070B25C48DA5}" type="parTrans" cxnId="{870A63FD-3E3D-440D-94C6-7416DDDF9C1C}">
      <dgm:prSet/>
      <dgm:spPr/>
      <dgm:t>
        <a:bodyPr/>
        <a:lstStyle/>
        <a:p>
          <a:endParaRPr lang="en-US"/>
        </a:p>
      </dgm:t>
    </dgm:pt>
    <dgm:pt modelId="{407C4C06-6660-45A4-B16C-AD32322BD622}" type="sibTrans" cxnId="{870A63FD-3E3D-440D-94C6-7416DDDF9C1C}">
      <dgm:prSet/>
      <dgm:spPr/>
      <dgm:t>
        <a:bodyPr/>
        <a:lstStyle/>
        <a:p>
          <a:endParaRPr lang="en-US"/>
        </a:p>
      </dgm:t>
    </dgm:pt>
    <dgm:pt modelId="{FDE8D0AE-983A-4CC9-8C2D-19A7013BD618}">
      <dgm:prSet phldrT="[Text]"/>
      <dgm:spPr/>
      <dgm:t>
        <a:bodyPr/>
        <a:lstStyle/>
        <a:p>
          <a:r>
            <a:rPr lang="en-US" dirty="0"/>
            <a:t>Suitable for specific domains</a:t>
          </a:r>
        </a:p>
      </dgm:t>
    </dgm:pt>
    <dgm:pt modelId="{0D4410D9-C457-44F8-921B-15AD99C6CC8D}" type="parTrans" cxnId="{57ABBACB-35A2-41BE-85B3-F4C407EC971C}">
      <dgm:prSet/>
      <dgm:spPr/>
      <dgm:t>
        <a:bodyPr/>
        <a:lstStyle/>
        <a:p>
          <a:endParaRPr lang="en-US"/>
        </a:p>
      </dgm:t>
    </dgm:pt>
    <dgm:pt modelId="{DEAA9184-5994-4746-845D-355179E1A96E}" type="sibTrans" cxnId="{57ABBACB-35A2-41BE-85B3-F4C407EC971C}">
      <dgm:prSet/>
      <dgm:spPr/>
      <dgm:t>
        <a:bodyPr/>
        <a:lstStyle/>
        <a:p>
          <a:endParaRPr lang="en-US"/>
        </a:p>
      </dgm:t>
    </dgm:pt>
    <dgm:pt modelId="{57F4D299-76FD-4C5D-9206-E55DCE92DEE7}">
      <dgm:prSet phldrT="[Text]"/>
      <dgm:spPr/>
      <dgm:t>
        <a:bodyPr/>
        <a:lstStyle/>
        <a:p>
          <a:r>
            <a:rPr lang="en-US" dirty="0"/>
            <a:t>Works in many domains</a:t>
          </a:r>
        </a:p>
      </dgm:t>
    </dgm:pt>
    <dgm:pt modelId="{7864BA32-4110-4071-B6DA-073A9F2D88A0}" type="parTrans" cxnId="{42556F40-6B7A-4F41-8251-A53B6C104B71}">
      <dgm:prSet/>
      <dgm:spPr/>
      <dgm:t>
        <a:bodyPr/>
        <a:lstStyle/>
        <a:p>
          <a:endParaRPr lang="en-US"/>
        </a:p>
      </dgm:t>
    </dgm:pt>
    <dgm:pt modelId="{F804F951-EB21-4F14-8585-238B8C5D1E77}" type="sibTrans" cxnId="{42556F40-6B7A-4F41-8251-A53B6C104B71}">
      <dgm:prSet/>
      <dgm:spPr/>
      <dgm:t>
        <a:bodyPr/>
        <a:lstStyle/>
        <a:p>
          <a:endParaRPr lang="en-US"/>
        </a:p>
      </dgm:t>
    </dgm:pt>
    <dgm:pt modelId="{7F420E01-87D2-4ECB-B2F0-6C7A2158EE41}">
      <dgm:prSet phldrT="[Text]"/>
      <dgm:spPr/>
      <dgm:t>
        <a:bodyPr/>
        <a:lstStyle/>
        <a:p>
          <a:r>
            <a:rPr lang="en-US" dirty="0"/>
            <a:t>Event log grows – snapshot, retention</a:t>
          </a:r>
        </a:p>
      </dgm:t>
    </dgm:pt>
    <dgm:pt modelId="{D84FEBE5-8BC9-4321-9654-094534E4061C}" type="parTrans" cxnId="{EB99E458-AF96-4FC8-8EEA-0FB5DE6687E2}">
      <dgm:prSet/>
      <dgm:spPr/>
      <dgm:t>
        <a:bodyPr/>
        <a:lstStyle/>
        <a:p>
          <a:endParaRPr lang="en-US"/>
        </a:p>
      </dgm:t>
    </dgm:pt>
    <dgm:pt modelId="{A95DC4E7-151F-4692-81C7-F53EF9C8D2A2}" type="sibTrans" cxnId="{EB99E458-AF96-4FC8-8EEA-0FB5DE6687E2}">
      <dgm:prSet/>
      <dgm:spPr/>
      <dgm:t>
        <a:bodyPr/>
        <a:lstStyle/>
        <a:p>
          <a:endParaRPr lang="en-US"/>
        </a:p>
      </dgm:t>
    </dgm:pt>
    <dgm:pt modelId="{FED06223-A6EC-41DB-BE4A-153E126B69F6}">
      <dgm:prSet phldrT="[Text]"/>
      <dgm:spPr/>
      <dgm:t>
        <a:bodyPr/>
        <a:lstStyle/>
        <a:p>
          <a:r>
            <a:rPr lang="en-US" dirty="0"/>
            <a:t>Need to implement versioning/migration support</a:t>
          </a:r>
        </a:p>
      </dgm:t>
    </dgm:pt>
    <dgm:pt modelId="{F414C1D8-3D24-4A1E-B439-A18926C6ADDA}" type="parTrans" cxnId="{9AA7E599-D1C0-4794-BA22-E17199BE6F92}">
      <dgm:prSet/>
      <dgm:spPr/>
      <dgm:t>
        <a:bodyPr/>
        <a:lstStyle/>
        <a:p>
          <a:endParaRPr lang="en-US"/>
        </a:p>
      </dgm:t>
    </dgm:pt>
    <dgm:pt modelId="{EFBD715B-1C12-4833-A9BB-151D09F7612A}" type="sibTrans" cxnId="{9AA7E599-D1C0-4794-BA22-E17199BE6F92}">
      <dgm:prSet/>
      <dgm:spPr/>
      <dgm:t>
        <a:bodyPr/>
        <a:lstStyle/>
        <a:p>
          <a:endParaRPr lang="en-US"/>
        </a:p>
      </dgm:t>
    </dgm:pt>
    <dgm:pt modelId="{916B8E03-B0FE-4BA3-8330-FDC9AF1D848D}">
      <dgm:prSet phldrT="[Text]"/>
      <dgm:spPr/>
      <dgm:t>
        <a:bodyPr/>
        <a:lstStyle/>
        <a:p>
          <a:endParaRPr lang="en-US" dirty="0"/>
        </a:p>
      </dgm:t>
    </dgm:pt>
    <dgm:pt modelId="{18A0706E-6CC7-47B9-8A7D-C24ABA5D721B}" type="parTrans" cxnId="{2B5C0D4A-CCAF-44BD-AE64-D7AF4578466F}">
      <dgm:prSet/>
      <dgm:spPr/>
      <dgm:t>
        <a:bodyPr/>
        <a:lstStyle/>
        <a:p>
          <a:endParaRPr lang="en-US"/>
        </a:p>
      </dgm:t>
    </dgm:pt>
    <dgm:pt modelId="{7E319C9A-E89F-47CE-8F46-8B44DE37AD70}" type="sibTrans" cxnId="{2B5C0D4A-CCAF-44BD-AE64-D7AF4578466F}">
      <dgm:prSet/>
      <dgm:spPr/>
      <dgm:t>
        <a:bodyPr/>
        <a:lstStyle/>
        <a:p>
          <a:endParaRPr lang="en-US"/>
        </a:p>
      </dgm:t>
    </dgm:pt>
    <dgm:pt modelId="{A6EC9396-32A5-4EB0-ACBF-C27F98CD0482}" type="pres">
      <dgm:prSet presAssocID="{F97F9F7F-D56C-4AB9-A9DE-6DD877126DAE}" presName="layout" presStyleCnt="0">
        <dgm:presLayoutVars>
          <dgm:chMax/>
          <dgm:chPref/>
          <dgm:dir/>
          <dgm:resizeHandles/>
        </dgm:presLayoutVars>
      </dgm:prSet>
      <dgm:spPr/>
    </dgm:pt>
    <dgm:pt modelId="{EE1B1F3D-6586-4F77-8484-02580F972F34}" type="pres">
      <dgm:prSet presAssocID="{35F35661-B860-4DA8-9A18-E2294A0FD25A}" presName="root" presStyleCnt="0">
        <dgm:presLayoutVars>
          <dgm:chMax/>
          <dgm:chPref/>
        </dgm:presLayoutVars>
      </dgm:prSet>
      <dgm:spPr/>
    </dgm:pt>
    <dgm:pt modelId="{30B45B7C-A361-4A98-ACDD-BBABD2BC7A2A}" type="pres">
      <dgm:prSet presAssocID="{35F35661-B860-4DA8-9A18-E2294A0FD25A}" presName="rootComposite" presStyleCnt="0">
        <dgm:presLayoutVars/>
      </dgm:prSet>
      <dgm:spPr/>
    </dgm:pt>
    <dgm:pt modelId="{206C7F90-E0B3-471C-A6BC-0758C90EF1F9}" type="pres">
      <dgm:prSet presAssocID="{35F35661-B860-4DA8-9A18-E2294A0FD25A}" presName="ParentAccent" presStyleLbl="alignNode1" presStyleIdx="0" presStyleCnt="2"/>
      <dgm:spPr/>
    </dgm:pt>
    <dgm:pt modelId="{4085A2A4-9FFB-4F9E-909B-B67C546CC238}" type="pres">
      <dgm:prSet presAssocID="{35F35661-B860-4DA8-9A18-E2294A0FD25A}" presName="ParentSmallAccent" presStyleLbl="fgAcc1" presStyleIdx="0" presStyleCnt="2"/>
      <dgm:spPr/>
    </dgm:pt>
    <dgm:pt modelId="{BC6FB082-14FC-4356-83FF-86F5AE020E9C}" type="pres">
      <dgm:prSet presAssocID="{35F35661-B860-4DA8-9A18-E2294A0FD25A}" presName="Parent" presStyleLbl="revTx" presStyleIdx="0" presStyleCnt="13">
        <dgm:presLayoutVars>
          <dgm:chMax/>
          <dgm:chPref val="4"/>
          <dgm:bulletEnabled val="1"/>
        </dgm:presLayoutVars>
      </dgm:prSet>
      <dgm:spPr/>
    </dgm:pt>
    <dgm:pt modelId="{7C847CA5-E3F9-4CDE-9ED9-E1731C587F40}" type="pres">
      <dgm:prSet presAssocID="{35F35661-B860-4DA8-9A18-E2294A0FD25A}" presName="childShape" presStyleCnt="0">
        <dgm:presLayoutVars>
          <dgm:chMax val="0"/>
          <dgm:chPref val="0"/>
        </dgm:presLayoutVars>
      </dgm:prSet>
      <dgm:spPr/>
    </dgm:pt>
    <dgm:pt modelId="{05F0CB14-35B1-468D-9DBF-43EF63817CBC}" type="pres">
      <dgm:prSet presAssocID="{17B7EA61-2126-479A-BC2F-97464C64A95B}" presName="childComposite" presStyleCnt="0">
        <dgm:presLayoutVars>
          <dgm:chMax val="0"/>
          <dgm:chPref val="0"/>
        </dgm:presLayoutVars>
      </dgm:prSet>
      <dgm:spPr/>
    </dgm:pt>
    <dgm:pt modelId="{A04CFDFD-504D-4477-9B43-4910E815F96D}" type="pres">
      <dgm:prSet presAssocID="{17B7EA61-2126-479A-BC2F-97464C64A95B}" presName="ChildAccent" presStyleLbl="solidFgAcc1" presStyleIdx="0" presStyleCnt="11"/>
      <dgm:spPr>
        <a:solidFill>
          <a:srgbClr val="FFC000"/>
        </a:solidFill>
      </dgm:spPr>
    </dgm:pt>
    <dgm:pt modelId="{32E4E79E-DEE5-4C17-9C13-068C93CAE46F}" type="pres">
      <dgm:prSet presAssocID="{17B7EA61-2126-479A-BC2F-97464C64A95B}" presName="Child" presStyleLbl="revTx" presStyleIdx="1" presStyleCnt="13">
        <dgm:presLayoutVars>
          <dgm:chMax val="0"/>
          <dgm:chPref val="0"/>
          <dgm:bulletEnabled val="1"/>
        </dgm:presLayoutVars>
      </dgm:prSet>
      <dgm:spPr/>
    </dgm:pt>
    <dgm:pt modelId="{7740F931-332B-4CE5-88DE-399E5ADD0686}" type="pres">
      <dgm:prSet presAssocID="{55973E76-3C55-4DF6-A8CF-B4BB50DD970B}" presName="childComposite" presStyleCnt="0">
        <dgm:presLayoutVars>
          <dgm:chMax val="0"/>
          <dgm:chPref val="0"/>
        </dgm:presLayoutVars>
      </dgm:prSet>
      <dgm:spPr/>
    </dgm:pt>
    <dgm:pt modelId="{40F088D1-7FD5-45E1-8259-895EEA298286}" type="pres">
      <dgm:prSet presAssocID="{55973E76-3C55-4DF6-A8CF-B4BB50DD970B}" presName="ChildAccent" presStyleLbl="solidFgAcc1" presStyleIdx="1" presStyleCnt="11"/>
      <dgm:spPr>
        <a:solidFill>
          <a:srgbClr val="FF0000"/>
        </a:solidFill>
      </dgm:spPr>
    </dgm:pt>
    <dgm:pt modelId="{F30860AC-673F-4A9E-A609-796B04717465}" type="pres">
      <dgm:prSet presAssocID="{55973E76-3C55-4DF6-A8CF-B4BB50DD970B}" presName="Child" presStyleLbl="revTx" presStyleIdx="2" presStyleCnt="13">
        <dgm:presLayoutVars>
          <dgm:chMax val="0"/>
          <dgm:chPref val="0"/>
          <dgm:bulletEnabled val="1"/>
        </dgm:presLayoutVars>
      </dgm:prSet>
      <dgm:spPr/>
    </dgm:pt>
    <dgm:pt modelId="{B8D2D5B6-6094-4DC2-80A4-174947618600}" type="pres">
      <dgm:prSet presAssocID="{2343D70C-44C7-4DBC-A3C1-2C1B66BBDB20}" presName="childComposite" presStyleCnt="0">
        <dgm:presLayoutVars>
          <dgm:chMax val="0"/>
          <dgm:chPref val="0"/>
        </dgm:presLayoutVars>
      </dgm:prSet>
      <dgm:spPr/>
    </dgm:pt>
    <dgm:pt modelId="{37577E36-660B-4B22-A060-FE0EAC62285D}" type="pres">
      <dgm:prSet presAssocID="{2343D70C-44C7-4DBC-A3C1-2C1B66BBDB20}" presName="ChildAccent" presStyleLbl="solidFgAcc1" presStyleIdx="2" presStyleCnt="11"/>
      <dgm:spPr>
        <a:solidFill>
          <a:srgbClr val="FF0000"/>
        </a:solidFill>
      </dgm:spPr>
    </dgm:pt>
    <dgm:pt modelId="{AEAC3145-9099-4666-9706-7B1514F48379}" type="pres">
      <dgm:prSet presAssocID="{2343D70C-44C7-4DBC-A3C1-2C1B66BBDB20}" presName="Child" presStyleLbl="revTx" presStyleIdx="3" presStyleCnt="13">
        <dgm:presLayoutVars>
          <dgm:chMax val="0"/>
          <dgm:chPref val="0"/>
          <dgm:bulletEnabled val="1"/>
        </dgm:presLayoutVars>
      </dgm:prSet>
      <dgm:spPr/>
    </dgm:pt>
    <dgm:pt modelId="{9E292803-6539-4D37-97A1-860783DD2950}" type="pres">
      <dgm:prSet presAssocID="{FDE8D0AE-983A-4CC9-8C2D-19A7013BD618}" presName="childComposite" presStyleCnt="0">
        <dgm:presLayoutVars>
          <dgm:chMax val="0"/>
          <dgm:chPref val="0"/>
        </dgm:presLayoutVars>
      </dgm:prSet>
      <dgm:spPr/>
    </dgm:pt>
    <dgm:pt modelId="{6B8809B1-D1A1-494D-B541-A3EC0787195F}" type="pres">
      <dgm:prSet presAssocID="{FDE8D0AE-983A-4CC9-8C2D-19A7013BD618}" presName="ChildAccent" presStyleLbl="solidFgAcc1" presStyleIdx="3" presStyleCnt="11"/>
      <dgm:spPr>
        <a:solidFill>
          <a:srgbClr val="FFC000"/>
        </a:solidFill>
      </dgm:spPr>
    </dgm:pt>
    <dgm:pt modelId="{6AF86388-6EA7-4B65-B8AD-1072F2F797F2}" type="pres">
      <dgm:prSet presAssocID="{FDE8D0AE-983A-4CC9-8C2D-19A7013BD618}" presName="Child" presStyleLbl="revTx" presStyleIdx="4" presStyleCnt="13">
        <dgm:presLayoutVars>
          <dgm:chMax val="0"/>
          <dgm:chPref val="0"/>
          <dgm:bulletEnabled val="1"/>
        </dgm:presLayoutVars>
      </dgm:prSet>
      <dgm:spPr/>
    </dgm:pt>
    <dgm:pt modelId="{F13B131E-A738-4976-AEC1-22C7434CD3C7}" type="pres">
      <dgm:prSet presAssocID="{7F420E01-87D2-4ECB-B2F0-6C7A2158EE41}" presName="childComposite" presStyleCnt="0">
        <dgm:presLayoutVars>
          <dgm:chMax val="0"/>
          <dgm:chPref val="0"/>
        </dgm:presLayoutVars>
      </dgm:prSet>
      <dgm:spPr/>
    </dgm:pt>
    <dgm:pt modelId="{5B11DE4F-0E96-4C97-925C-2F78D9E5D530}" type="pres">
      <dgm:prSet presAssocID="{7F420E01-87D2-4ECB-B2F0-6C7A2158EE41}" presName="ChildAccent" presStyleLbl="solidFgAcc1" presStyleIdx="4" presStyleCnt="11"/>
      <dgm:spPr>
        <a:solidFill>
          <a:srgbClr val="FF0000"/>
        </a:solidFill>
      </dgm:spPr>
    </dgm:pt>
    <dgm:pt modelId="{8F130B70-E8EB-41DD-94DC-737FDF059B59}" type="pres">
      <dgm:prSet presAssocID="{7F420E01-87D2-4ECB-B2F0-6C7A2158EE41}" presName="Child" presStyleLbl="revTx" presStyleIdx="5" presStyleCnt="13">
        <dgm:presLayoutVars>
          <dgm:chMax val="0"/>
          <dgm:chPref val="0"/>
          <dgm:bulletEnabled val="1"/>
        </dgm:presLayoutVars>
      </dgm:prSet>
      <dgm:spPr/>
    </dgm:pt>
    <dgm:pt modelId="{BEE3B4D7-DB74-4A99-89D2-BA51A3D5885F}" type="pres">
      <dgm:prSet presAssocID="{FED06223-A6EC-41DB-BE4A-153E126B69F6}" presName="childComposite" presStyleCnt="0">
        <dgm:presLayoutVars>
          <dgm:chMax val="0"/>
          <dgm:chPref val="0"/>
        </dgm:presLayoutVars>
      </dgm:prSet>
      <dgm:spPr/>
    </dgm:pt>
    <dgm:pt modelId="{3124CF95-607C-466D-9AF0-8B067F8FF72F}" type="pres">
      <dgm:prSet presAssocID="{FED06223-A6EC-41DB-BE4A-153E126B69F6}" presName="ChildAccent" presStyleLbl="solidFgAcc1" presStyleIdx="5" presStyleCnt="11"/>
      <dgm:spPr>
        <a:solidFill>
          <a:srgbClr val="FF0000"/>
        </a:solidFill>
      </dgm:spPr>
    </dgm:pt>
    <dgm:pt modelId="{C243AB01-5E1D-419B-9266-3B4D477F0626}" type="pres">
      <dgm:prSet presAssocID="{FED06223-A6EC-41DB-BE4A-153E126B69F6}" presName="Child" presStyleLbl="revTx" presStyleIdx="6" presStyleCnt="13">
        <dgm:presLayoutVars>
          <dgm:chMax val="0"/>
          <dgm:chPref val="0"/>
          <dgm:bulletEnabled val="1"/>
        </dgm:presLayoutVars>
      </dgm:prSet>
      <dgm:spPr/>
    </dgm:pt>
    <dgm:pt modelId="{308CD282-04E1-4FC9-965F-60C775AA633C}" type="pres">
      <dgm:prSet presAssocID="{C867AFF7-A449-45D6-AD98-BDE2DB265962}" presName="root" presStyleCnt="0">
        <dgm:presLayoutVars>
          <dgm:chMax/>
          <dgm:chPref/>
        </dgm:presLayoutVars>
      </dgm:prSet>
      <dgm:spPr/>
    </dgm:pt>
    <dgm:pt modelId="{0A42864A-E09A-4687-8435-731A6B4DAC3A}" type="pres">
      <dgm:prSet presAssocID="{C867AFF7-A449-45D6-AD98-BDE2DB265962}" presName="rootComposite" presStyleCnt="0">
        <dgm:presLayoutVars/>
      </dgm:prSet>
      <dgm:spPr/>
    </dgm:pt>
    <dgm:pt modelId="{DFF09770-9894-4299-8E9A-129F4CE4A00C}" type="pres">
      <dgm:prSet presAssocID="{C867AFF7-A449-45D6-AD98-BDE2DB265962}" presName="ParentAccent" presStyleLbl="alignNode1" presStyleIdx="1" presStyleCnt="2"/>
      <dgm:spPr/>
    </dgm:pt>
    <dgm:pt modelId="{17483720-9859-4B65-B5E1-2EFDE45963BE}" type="pres">
      <dgm:prSet presAssocID="{C867AFF7-A449-45D6-AD98-BDE2DB265962}" presName="ParentSmallAccent" presStyleLbl="fgAcc1" presStyleIdx="1" presStyleCnt="2"/>
      <dgm:spPr/>
    </dgm:pt>
    <dgm:pt modelId="{48772DCD-8295-4DFE-AA00-B83719EF8752}" type="pres">
      <dgm:prSet presAssocID="{C867AFF7-A449-45D6-AD98-BDE2DB265962}" presName="Parent" presStyleLbl="revTx" presStyleIdx="7" presStyleCnt="13">
        <dgm:presLayoutVars>
          <dgm:chMax/>
          <dgm:chPref val="4"/>
          <dgm:bulletEnabled val="1"/>
        </dgm:presLayoutVars>
      </dgm:prSet>
      <dgm:spPr/>
    </dgm:pt>
    <dgm:pt modelId="{3FB1D74B-5C7C-4FDB-9EA3-365331DB7DE4}" type="pres">
      <dgm:prSet presAssocID="{C867AFF7-A449-45D6-AD98-BDE2DB265962}" presName="childShape" presStyleCnt="0">
        <dgm:presLayoutVars>
          <dgm:chMax val="0"/>
          <dgm:chPref val="0"/>
        </dgm:presLayoutVars>
      </dgm:prSet>
      <dgm:spPr/>
    </dgm:pt>
    <dgm:pt modelId="{87F3EC58-E0C7-4F68-AB66-1FA8042BBF01}" type="pres">
      <dgm:prSet presAssocID="{F64258E6-A1D4-4602-B25A-3F4FB333A1CC}" presName="childComposite" presStyleCnt="0">
        <dgm:presLayoutVars>
          <dgm:chMax val="0"/>
          <dgm:chPref val="0"/>
        </dgm:presLayoutVars>
      </dgm:prSet>
      <dgm:spPr/>
    </dgm:pt>
    <dgm:pt modelId="{C80C6607-5411-4212-9455-9A68BC0566C3}" type="pres">
      <dgm:prSet presAssocID="{F64258E6-A1D4-4602-B25A-3F4FB333A1CC}" presName="ChildAccent" presStyleLbl="solidFgAcc1" presStyleIdx="6" presStyleCnt="11"/>
      <dgm:spPr>
        <a:solidFill>
          <a:srgbClr val="FFC000"/>
        </a:solidFill>
      </dgm:spPr>
    </dgm:pt>
    <dgm:pt modelId="{0ADD8D63-D397-4FB4-A625-4C7E54A6B1A8}" type="pres">
      <dgm:prSet presAssocID="{F64258E6-A1D4-4602-B25A-3F4FB333A1CC}" presName="Child" presStyleLbl="revTx" presStyleIdx="8" presStyleCnt="13">
        <dgm:presLayoutVars>
          <dgm:chMax val="0"/>
          <dgm:chPref val="0"/>
          <dgm:bulletEnabled val="1"/>
        </dgm:presLayoutVars>
      </dgm:prSet>
      <dgm:spPr/>
    </dgm:pt>
    <dgm:pt modelId="{DC303D64-40A7-4F74-A7A6-5843A6C772B6}" type="pres">
      <dgm:prSet presAssocID="{323638AC-6D3D-4BCF-A8B4-B2AD114EF9A6}" presName="childComposite" presStyleCnt="0">
        <dgm:presLayoutVars>
          <dgm:chMax val="0"/>
          <dgm:chPref val="0"/>
        </dgm:presLayoutVars>
      </dgm:prSet>
      <dgm:spPr/>
    </dgm:pt>
    <dgm:pt modelId="{4EE73866-AF8B-43E0-AE17-7F174EAEF335}" type="pres">
      <dgm:prSet presAssocID="{323638AC-6D3D-4BCF-A8B4-B2AD114EF9A6}" presName="ChildAccent" presStyleLbl="solidFgAcc1" presStyleIdx="7" presStyleCnt="11"/>
      <dgm:spPr>
        <a:solidFill>
          <a:srgbClr val="92D050"/>
        </a:solidFill>
      </dgm:spPr>
    </dgm:pt>
    <dgm:pt modelId="{63A132E5-B92D-4CF0-AC4D-3BAF39C6B9A3}" type="pres">
      <dgm:prSet presAssocID="{323638AC-6D3D-4BCF-A8B4-B2AD114EF9A6}" presName="Child" presStyleLbl="revTx" presStyleIdx="9" presStyleCnt="13">
        <dgm:presLayoutVars>
          <dgm:chMax val="0"/>
          <dgm:chPref val="0"/>
          <dgm:bulletEnabled val="1"/>
        </dgm:presLayoutVars>
      </dgm:prSet>
      <dgm:spPr/>
    </dgm:pt>
    <dgm:pt modelId="{239789AA-02BB-43FC-9714-870D2515361B}" type="pres">
      <dgm:prSet presAssocID="{CB8948E1-9B0C-4829-84F3-305B542551F5}" presName="childComposite" presStyleCnt="0">
        <dgm:presLayoutVars>
          <dgm:chMax val="0"/>
          <dgm:chPref val="0"/>
        </dgm:presLayoutVars>
      </dgm:prSet>
      <dgm:spPr/>
    </dgm:pt>
    <dgm:pt modelId="{2B1208BC-37CE-4B63-8C84-0816D2FB3369}" type="pres">
      <dgm:prSet presAssocID="{CB8948E1-9B0C-4829-84F3-305B542551F5}" presName="ChildAccent" presStyleLbl="solidFgAcc1" presStyleIdx="8" presStyleCnt="11"/>
      <dgm:spPr>
        <a:solidFill>
          <a:srgbClr val="92D050"/>
        </a:solidFill>
      </dgm:spPr>
    </dgm:pt>
    <dgm:pt modelId="{A49669D9-A71D-4771-9A50-49255DC79E46}" type="pres">
      <dgm:prSet presAssocID="{CB8948E1-9B0C-4829-84F3-305B542551F5}" presName="Child" presStyleLbl="revTx" presStyleIdx="10" presStyleCnt="13">
        <dgm:presLayoutVars>
          <dgm:chMax val="0"/>
          <dgm:chPref val="0"/>
          <dgm:bulletEnabled val="1"/>
        </dgm:presLayoutVars>
      </dgm:prSet>
      <dgm:spPr/>
    </dgm:pt>
    <dgm:pt modelId="{79DDC9E1-E706-46CF-851B-C86E4C10F195}" type="pres">
      <dgm:prSet presAssocID="{57F4D299-76FD-4C5D-9206-E55DCE92DEE7}" presName="childComposite" presStyleCnt="0">
        <dgm:presLayoutVars>
          <dgm:chMax val="0"/>
          <dgm:chPref val="0"/>
        </dgm:presLayoutVars>
      </dgm:prSet>
      <dgm:spPr/>
    </dgm:pt>
    <dgm:pt modelId="{EB345A52-1834-480A-9676-BB78C54E1DBF}" type="pres">
      <dgm:prSet presAssocID="{57F4D299-76FD-4C5D-9206-E55DCE92DEE7}" presName="ChildAccent" presStyleLbl="solidFgAcc1" presStyleIdx="9" presStyleCnt="11"/>
      <dgm:spPr>
        <a:solidFill>
          <a:srgbClr val="92D050"/>
        </a:solidFill>
      </dgm:spPr>
    </dgm:pt>
    <dgm:pt modelId="{74EF6590-4F89-4ADE-8FA3-58325798CA8C}" type="pres">
      <dgm:prSet presAssocID="{57F4D299-76FD-4C5D-9206-E55DCE92DEE7}" presName="Child" presStyleLbl="revTx" presStyleIdx="11" presStyleCnt="13">
        <dgm:presLayoutVars>
          <dgm:chMax val="0"/>
          <dgm:chPref val="0"/>
          <dgm:bulletEnabled val="1"/>
        </dgm:presLayoutVars>
      </dgm:prSet>
      <dgm:spPr/>
    </dgm:pt>
    <dgm:pt modelId="{AF83B234-922F-4FA8-9929-96B04E268C42}" type="pres">
      <dgm:prSet presAssocID="{916B8E03-B0FE-4BA3-8330-FDC9AF1D848D}" presName="childComposite" presStyleCnt="0">
        <dgm:presLayoutVars>
          <dgm:chMax val="0"/>
          <dgm:chPref val="0"/>
        </dgm:presLayoutVars>
      </dgm:prSet>
      <dgm:spPr/>
    </dgm:pt>
    <dgm:pt modelId="{C2E2D19D-CCA9-4EA5-AB81-DA91529623C3}" type="pres">
      <dgm:prSet presAssocID="{916B8E03-B0FE-4BA3-8330-FDC9AF1D848D}" presName="ChildAccent" presStyleLbl="solidFgAcc1" presStyleIdx="10" presStyleCnt="11"/>
      <dgm:spPr/>
    </dgm:pt>
    <dgm:pt modelId="{1C86E236-4A9C-4770-8A1E-AC2DB72A3C60}" type="pres">
      <dgm:prSet presAssocID="{916B8E03-B0FE-4BA3-8330-FDC9AF1D848D}" presName="Child" presStyleLbl="revTx" presStyleIdx="12" presStyleCnt="13">
        <dgm:presLayoutVars>
          <dgm:chMax val="0"/>
          <dgm:chPref val="0"/>
          <dgm:bulletEnabled val="1"/>
        </dgm:presLayoutVars>
      </dgm:prSet>
      <dgm:spPr/>
    </dgm:pt>
  </dgm:ptLst>
  <dgm:cxnLst>
    <dgm:cxn modelId="{764BFC21-C759-4BD8-9F3A-4507F747A090}" type="presOf" srcId="{323638AC-6D3D-4BCF-A8B4-B2AD114EF9A6}" destId="{63A132E5-B92D-4CF0-AC4D-3BAF39C6B9A3}" srcOrd="0" destOrd="0" presId="urn:microsoft.com/office/officeart/2008/layout/SquareAccentList"/>
    <dgm:cxn modelId="{D0DD152C-A041-4148-B5CD-4DE36A19E202}" type="presOf" srcId="{FDE8D0AE-983A-4CC9-8C2D-19A7013BD618}" destId="{6AF86388-6EA7-4B65-B8AD-1072F2F797F2}" srcOrd="0" destOrd="0" presId="urn:microsoft.com/office/officeart/2008/layout/SquareAccentList"/>
    <dgm:cxn modelId="{EECC3036-53A7-446F-9CC6-C9C10629E677}" type="presOf" srcId="{F97F9F7F-D56C-4AB9-A9DE-6DD877126DAE}" destId="{A6EC9396-32A5-4EB0-ACBF-C27F98CD0482}" srcOrd="0" destOrd="0" presId="urn:microsoft.com/office/officeart/2008/layout/SquareAccentList"/>
    <dgm:cxn modelId="{42556F40-6B7A-4F41-8251-A53B6C104B71}" srcId="{C867AFF7-A449-45D6-AD98-BDE2DB265962}" destId="{57F4D299-76FD-4C5D-9206-E55DCE92DEE7}" srcOrd="3" destOrd="0" parTransId="{7864BA32-4110-4071-B6DA-073A9F2D88A0}" sibTransId="{F804F951-EB21-4F14-8585-238B8C5D1E77}"/>
    <dgm:cxn modelId="{01FC2D65-7141-4A26-8F95-6C51FA3FF168}" type="presOf" srcId="{916B8E03-B0FE-4BA3-8330-FDC9AF1D848D}" destId="{1C86E236-4A9C-4770-8A1E-AC2DB72A3C60}" srcOrd="0" destOrd="0" presId="urn:microsoft.com/office/officeart/2008/layout/SquareAccentList"/>
    <dgm:cxn modelId="{2B5C0D4A-CCAF-44BD-AE64-D7AF4578466F}" srcId="{C867AFF7-A449-45D6-AD98-BDE2DB265962}" destId="{916B8E03-B0FE-4BA3-8330-FDC9AF1D848D}" srcOrd="4" destOrd="0" parTransId="{18A0706E-6CC7-47B9-8A7D-C24ABA5D721B}" sibTransId="{7E319C9A-E89F-47CE-8F46-8B44DE37AD70}"/>
    <dgm:cxn modelId="{78EFD74B-B946-4C41-BB16-C759B0B14F8E}" type="presOf" srcId="{55973E76-3C55-4DF6-A8CF-B4BB50DD970B}" destId="{F30860AC-673F-4A9E-A609-796B04717465}" srcOrd="0" destOrd="0" presId="urn:microsoft.com/office/officeart/2008/layout/SquareAccentList"/>
    <dgm:cxn modelId="{0717036E-0A97-4152-B4A5-7F89FD947B42}" srcId="{35F35661-B860-4DA8-9A18-E2294A0FD25A}" destId="{55973E76-3C55-4DF6-A8CF-B4BB50DD970B}" srcOrd="1" destOrd="0" parTransId="{DCCECEFE-7744-4610-A403-763429B6D243}" sibTransId="{AD3AE522-E26E-44A9-9DB8-600D9B7F6FAA}"/>
    <dgm:cxn modelId="{AAD52855-D8F1-43FF-889C-80A48873108B}" type="presOf" srcId="{17B7EA61-2126-479A-BC2F-97464C64A95B}" destId="{32E4E79E-DEE5-4C17-9C13-068C93CAE46F}" srcOrd="0" destOrd="0" presId="urn:microsoft.com/office/officeart/2008/layout/SquareAccentList"/>
    <dgm:cxn modelId="{4E047D77-5BF8-4E0D-BF54-EACE7805D5DA}" srcId="{35F35661-B860-4DA8-9A18-E2294A0FD25A}" destId="{2343D70C-44C7-4DBC-A3C1-2C1B66BBDB20}" srcOrd="2" destOrd="0" parTransId="{9168AE9F-8F9B-4FC9-94D1-A68B6962FB28}" sibTransId="{F0D367EC-782A-425A-BEC3-E11FD3F81E25}"/>
    <dgm:cxn modelId="{EB99E458-AF96-4FC8-8EEA-0FB5DE6687E2}" srcId="{35F35661-B860-4DA8-9A18-E2294A0FD25A}" destId="{7F420E01-87D2-4ECB-B2F0-6C7A2158EE41}" srcOrd="4" destOrd="0" parTransId="{D84FEBE5-8BC9-4321-9654-094534E4061C}" sibTransId="{A95DC4E7-151F-4692-81C7-F53EF9C8D2A2}"/>
    <dgm:cxn modelId="{98C7FA80-8956-4D20-A836-E13C0F11901B}" srcId="{35F35661-B860-4DA8-9A18-E2294A0FD25A}" destId="{17B7EA61-2126-479A-BC2F-97464C64A95B}" srcOrd="0" destOrd="0" parTransId="{EE2C5C7F-ADAD-407F-9039-93876903D22B}" sibTransId="{4F9891CE-ABC5-4843-A396-AF01E666DBAB}"/>
    <dgm:cxn modelId="{1600EB86-72DF-4B0B-860C-F632385DC3A0}" type="presOf" srcId="{CB8948E1-9B0C-4829-84F3-305B542551F5}" destId="{A49669D9-A71D-4771-9A50-49255DC79E46}" srcOrd="0" destOrd="0" presId="urn:microsoft.com/office/officeart/2008/layout/SquareAccentList"/>
    <dgm:cxn modelId="{D1D7EB88-4AA8-4231-BD09-A0DC2659BABC}" type="presOf" srcId="{2343D70C-44C7-4DBC-A3C1-2C1B66BBDB20}" destId="{AEAC3145-9099-4666-9706-7B1514F48379}" srcOrd="0" destOrd="0" presId="urn:microsoft.com/office/officeart/2008/layout/SquareAccentList"/>
    <dgm:cxn modelId="{9AA7E599-D1C0-4794-BA22-E17199BE6F92}" srcId="{35F35661-B860-4DA8-9A18-E2294A0FD25A}" destId="{FED06223-A6EC-41DB-BE4A-153E126B69F6}" srcOrd="5" destOrd="0" parTransId="{F414C1D8-3D24-4A1E-B439-A18926C6ADDA}" sibTransId="{EFBD715B-1C12-4833-A9BB-151D09F7612A}"/>
    <dgm:cxn modelId="{6BB28AA8-568C-4540-82F1-21E84E771AC9}" srcId="{C867AFF7-A449-45D6-AD98-BDE2DB265962}" destId="{323638AC-6D3D-4BCF-A8B4-B2AD114EF9A6}" srcOrd="1" destOrd="0" parTransId="{485A50DE-F6F1-498D-8941-A711E248A0E7}" sibTransId="{83F904C0-0D1B-4D2E-BF84-5FC456F7E51B}"/>
    <dgm:cxn modelId="{6E6DE6B6-E7B8-4941-8C51-53FA1A4D420D}" type="presOf" srcId="{35F35661-B860-4DA8-9A18-E2294A0FD25A}" destId="{BC6FB082-14FC-4356-83FF-86F5AE020E9C}" srcOrd="0" destOrd="0" presId="urn:microsoft.com/office/officeart/2008/layout/SquareAccentList"/>
    <dgm:cxn modelId="{BC6F11BA-3B46-4AA7-A74F-734B2998A2D1}" type="presOf" srcId="{F64258E6-A1D4-4602-B25A-3F4FB333A1CC}" destId="{0ADD8D63-D397-4FB4-A625-4C7E54A6B1A8}" srcOrd="0" destOrd="0" presId="urn:microsoft.com/office/officeart/2008/layout/SquareAccentList"/>
    <dgm:cxn modelId="{40DA8BC0-8663-4F2F-896F-A735228060E2}" srcId="{F97F9F7F-D56C-4AB9-A9DE-6DD877126DAE}" destId="{35F35661-B860-4DA8-9A18-E2294A0FD25A}" srcOrd="0" destOrd="0" parTransId="{0B982F63-EE01-41AB-AD69-F1538F5BD8DC}" sibTransId="{956571D2-2537-4F58-A741-1C3AD3E45B19}"/>
    <dgm:cxn modelId="{EF51D7CA-2562-44A4-AF60-29A29B02C309}" type="presOf" srcId="{57F4D299-76FD-4C5D-9206-E55DCE92DEE7}" destId="{74EF6590-4F89-4ADE-8FA3-58325798CA8C}" srcOrd="0" destOrd="0" presId="urn:microsoft.com/office/officeart/2008/layout/SquareAccentList"/>
    <dgm:cxn modelId="{57ABBACB-35A2-41BE-85B3-F4C407EC971C}" srcId="{35F35661-B860-4DA8-9A18-E2294A0FD25A}" destId="{FDE8D0AE-983A-4CC9-8C2D-19A7013BD618}" srcOrd="3" destOrd="0" parTransId="{0D4410D9-C457-44F8-921B-15AD99C6CC8D}" sibTransId="{DEAA9184-5994-4746-845D-355179E1A96E}"/>
    <dgm:cxn modelId="{7729C7E2-1FBF-4AD9-9D92-985B26B4EC74}" type="presOf" srcId="{7F420E01-87D2-4ECB-B2F0-6C7A2158EE41}" destId="{8F130B70-E8EB-41DD-94DC-737FDF059B59}" srcOrd="0" destOrd="0" presId="urn:microsoft.com/office/officeart/2008/layout/SquareAccentList"/>
    <dgm:cxn modelId="{0A3E44F2-349B-4623-9DF9-AFFCA9365C43}" srcId="{C867AFF7-A449-45D6-AD98-BDE2DB265962}" destId="{F64258E6-A1D4-4602-B25A-3F4FB333A1CC}" srcOrd="0" destOrd="0" parTransId="{9BF66BFD-13CA-4FA6-A7D1-F7242DC2C84C}" sibTransId="{1BD3DFF8-757D-4AAA-8C4E-7371BBD2D6BD}"/>
    <dgm:cxn modelId="{49B0B4F6-16C8-43A5-8458-A9FDAC463969}" type="presOf" srcId="{FED06223-A6EC-41DB-BE4A-153E126B69F6}" destId="{C243AB01-5E1D-419B-9266-3B4D477F0626}" srcOrd="0" destOrd="0" presId="urn:microsoft.com/office/officeart/2008/layout/SquareAccentList"/>
    <dgm:cxn modelId="{870A63FD-3E3D-440D-94C6-7416DDDF9C1C}" srcId="{C867AFF7-A449-45D6-AD98-BDE2DB265962}" destId="{CB8948E1-9B0C-4829-84F3-305B542551F5}" srcOrd="2" destOrd="0" parTransId="{9186D5DF-25AA-48A8-AFF6-070B25C48DA5}" sibTransId="{407C4C06-6660-45A4-B16C-AD32322BD622}"/>
    <dgm:cxn modelId="{4476B2FE-4C16-4A12-8BF2-E0DEE5A7EFC9}" type="presOf" srcId="{C867AFF7-A449-45D6-AD98-BDE2DB265962}" destId="{48772DCD-8295-4DFE-AA00-B83719EF8752}" srcOrd="0" destOrd="0" presId="urn:microsoft.com/office/officeart/2008/layout/SquareAccentList"/>
    <dgm:cxn modelId="{C159F8FF-C3DB-43A5-A0BE-83F266341BF7}" srcId="{F97F9F7F-D56C-4AB9-A9DE-6DD877126DAE}" destId="{C867AFF7-A449-45D6-AD98-BDE2DB265962}" srcOrd="1" destOrd="0" parTransId="{32FB4F54-3431-455D-86A1-EDDF28D14CCC}" sibTransId="{0C35AD8E-02CA-43F1-A704-A816441CDA37}"/>
    <dgm:cxn modelId="{3D6FFD22-DCCF-4082-A114-7E09E5DBE6C5}" type="presParOf" srcId="{A6EC9396-32A5-4EB0-ACBF-C27F98CD0482}" destId="{EE1B1F3D-6586-4F77-8484-02580F972F34}" srcOrd="0" destOrd="0" presId="urn:microsoft.com/office/officeart/2008/layout/SquareAccentList"/>
    <dgm:cxn modelId="{E25AB3EF-340C-4E77-A0F1-CCFCABE496FA}" type="presParOf" srcId="{EE1B1F3D-6586-4F77-8484-02580F972F34}" destId="{30B45B7C-A361-4A98-ACDD-BBABD2BC7A2A}" srcOrd="0" destOrd="0" presId="urn:microsoft.com/office/officeart/2008/layout/SquareAccentList"/>
    <dgm:cxn modelId="{8DDEBADB-427A-4D4E-B65F-4E668E4B28F0}" type="presParOf" srcId="{30B45B7C-A361-4A98-ACDD-BBABD2BC7A2A}" destId="{206C7F90-E0B3-471C-A6BC-0758C90EF1F9}" srcOrd="0" destOrd="0" presId="urn:microsoft.com/office/officeart/2008/layout/SquareAccentList"/>
    <dgm:cxn modelId="{B3954EAD-EEC0-4301-A62D-8A39D59AA069}" type="presParOf" srcId="{30B45B7C-A361-4A98-ACDD-BBABD2BC7A2A}" destId="{4085A2A4-9FFB-4F9E-909B-B67C546CC238}" srcOrd="1" destOrd="0" presId="urn:microsoft.com/office/officeart/2008/layout/SquareAccentList"/>
    <dgm:cxn modelId="{9083B31B-180F-4CA4-BC67-7E7BBB6A8126}" type="presParOf" srcId="{30B45B7C-A361-4A98-ACDD-BBABD2BC7A2A}" destId="{BC6FB082-14FC-4356-83FF-86F5AE020E9C}" srcOrd="2" destOrd="0" presId="urn:microsoft.com/office/officeart/2008/layout/SquareAccentList"/>
    <dgm:cxn modelId="{818F00AB-736B-447B-B715-486E4402D089}" type="presParOf" srcId="{EE1B1F3D-6586-4F77-8484-02580F972F34}" destId="{7C847CA5-E3F9-4CDE-9ED9-E1731C587F40}" srcOrd="1" destOrd="0" presId="urn:microsoft.com/office/officeart/2008/layout/SquareAccentList"/>
    <dgm:cxn modelId="{EB6AFA5C-3CB0-4AF9-9764-32C75BFC80F3}" type="presParOf" srcId="{7C847CA5-E3F9-4CDE-9ED9-E1731C587F40}" destId="{05F0CB14-35B1-468D-9DBF-43EF63817CBC}" srcOrd="0" destOrd="0" presId="urn:microsoft.com/office/officeart/2008/layout/SquareAccentList"/>
    <dgm:cxn modelId="{74329923-FA41-4B86-8A22-5EDA847B260E}" type="presParOf" srcId="{05F0CB14-35B1-468D-9DBF-43EF63817CBC}" destId="{A04CFDFD-504D-4477-9B43-4910E815F96D}" srcOrd="0" destOrd="0" presId="urn:microsoft.com/office/officeart/2008/layout/SquareAccentList"/>
    <dgm:cxn modelId="{ACE20EC2-46F6-4F2C-8EE3-B9B51CCB9D72}" type="presParOf" srcId="{05F0CB14-35B1-468D-9DBF-43EF63817CBC}" destId="{32E4E79E-DEE5-4C17-9C13-068C93CAE46F}" srcOrd="1" destOrd="0" presId="urn:microsoft.com/office/officeart/2008/layout/SquareAccentList"/>
    <dgm:cxn modelId="{01B22595-72E8-4A47-8A7C-10F8D9C428D4}" type="presParOf" srcId="{7C847CA5-E3F9-4CDE-9ED9-E1731C587F40}" destId="{7740F931-332B-4CE5-88DE-399E5ADD0686}" srcOrd="1" destOrd="0" presId="urn:microsoft.com/office/officeart/2008/layout/SquareAccentList"/>
    <dgm:cxn modelId="{A11A4AED-4AD8-466F-A543-23E9DB7B8D44}" type="presParOf" srcId="{7740F931-332B-4CE5-88DE-399E5ADD0686}" destId="{40F088D1-7FD5-45E1-8259-895EEA298286}" srcOrd="0" destOrd="0" presId="urn:microsoft.com/office/officeart/2008/layout/SquareAccentList"/>
    <dgm:cxn modelId="{E1F4D41A-1AD9-4E0D-8140-CE57581A6FBF}" type="presParOf" srcId="{7740F931-332B-4CE5-88DE-399E5ADD0686}" destId="{F30860AC-673F-4A9E-A609-796B04717465}" srcOrd="1" destOrd="0" presId="urn:microsoft.com/office/officeart/2008/layout/SquareAccentList"/>
    <dgm:cxn modelId="{46F94210-22C4-4EF7-84C2-4861A8690BCF}" type="presParOf" srcId="{7C847CA5-E3F9-4CDE-9ED9-E1731C587F40}" destId="{B8D2D5B6-6094-4DC2-80A4-174947618600}" srcOrd="2" destOrd="0" presId="urn:microsoft.com/office/officeart/2008/layout/SquareAccentList"/>
    <dgm:cxn modelId="{DEB77D5A-FE93-4479-BF0D-2EC8DD9CEC40}" type="presParOf" srcId="{B8D2D5B6-6094-4DC2-80A4-174947618600}" destId="{37577E36-660B-4B22-A060-FE0EAC62285D}" srcOrd="0" destOrd="0" presId="urn:microsoft.com/office/officeart/2008/layout/SquareAccentList"/>
    <dgm:cxn modelId="{280A7F86-D97A-4346-87EF-611E30FEF01E}" type="presParOf" srcId="{B8D2D5B6-6094-4DC2-80A4-174947618600}" destId="{AEAC3145-9099-4666-9706-7B1514F48379}" srcOrd="1" destOrd="0" presId="urn:microsoft.com/office/officeart/2008/layout/SquareAccentList"/>
    <dgm:cxn modelId="{E1AF8157-C17C-4430-9A60-FD86941828FF}" type="presParOf" srcId="{7C847CA5-E3F9-4CDE-9ED9-E1731C587F40}" destId="{9E292803-6539-4D37-97A1-860783DD2950}" srcOrd="3" destOrd="0" presId="urn:microsoft.com/office/officeart/2008/layout/SquareAccentList"/>
    <dgm:cxn modelId="{037C3E18-2D6F-469C-B334-E4CD0048D26D}" type="presParOf" srcId="{9E292803-6539-4D37-97A1-860783DD2950}" destId="{6B8809B1-D1A1-494D-B541-A3EC0787195F}" srcOrd="0" destOrd="0" presId="urn:microsoft.com/office/officeart/2008/layout/SquareAccentList"/>
    <dgm:cxn modelId="{13F5E82C-0983-426F-8D12-5F45854F6D1E}" type="presParOf" srcId="{9E292803-6539-4D37-97A1-860783DD2950}" destId="{6AF86388-6EA7-4B65-B8AD-1072F2F797F2}" srcOrd="1" destOrd="0" presId="urn:microsoft.com/office/officeart/2008/layout/SquareAccentList"/>
    <dgm:cxn modelId="{EB5AB012-596C-4D0C-BE01-B76185971A79}" type="presParOf" srcId="{7C847CA5-E3F9-4CDE-9ED9-E1731C587F40}" destId="{F13B131E-A738-4976-AEC1-22C7434CD3C7}" srcOrd="4" destOrd="0" presId="urn:microsoft.com/office/officeart/2008/layout/SquareAccentList"/>
    <dgm:cxn modelId="{0DB531C2-5F3E-4AA9-BBAE-F1380C3728A2}" type="presParOf" srcId="{F13B131E-A738-4976-AEC1-22C7434CD3C7}" destId="{5B11DE4F-0E96-4C97-925C-2F78D9E5D530}" srcOrd="0" destOrd="0" presId="urn:microsoft.com/office/officeart/2008/layout/SquareAccentList"/>
    <dgm:cxn modelId="{6F871B6B-3D59-43D9-B5A2-AAFD5E499C12}" type="presParOf" srcId="{F13B131E-A738-4976-AEC1-22C7434CD3C7}" destId="{8F130B70-E8EB-41DD-94DC-737FDF059B59}" srcOrd="1" destOrd="0" presId="urn:microsoft.com/office/officeart/2008/layout/SquareAccentList"/>
    <dgm:cxn modelId="{58324164-241C-4A08-A8ED-AA1BB981E84D}" type="presParOf" srcId="{7C847CA5-E3F9-4CDE-9ED9-E1731C587F40}" destId="{BEE3B4D7-DB74-4A99-89D2-BA51A3D5885F}" srcOrd="5" destOrd="0" presId="urn:microsoft.com/office/officeart/2008/layout/SquareAccentList"/>
    <dgm:cxn modelId="{2DD64084-E4A1-4E27-972D-DED75B5909BF}" type="presParOf" srcId="{BEE3B4D7-DB74-4A99-89D2-BA51A3D5885F}" destId="{3124CF95-607C-466D-9AF0-8B067F8FF72F}" srcOrd="0" destOrd="0" presId="urn:microsoft.com/office/officeart/2008/layout/SquareAccentList"/>
    <dgm:cxn modelId="{B8457E78-DD77-4427-9D20-FD7083100472}" type="presParOf" srcId="{BEE3B4D7-DB74-4A99-89D2-BA51A3D5885F}" destId="{C243AB01-5E1D-419B-9266-3B4D477F0626}" srcOrd="1" destOrd="0" presId="urn:microsoft.com/office/officeart/2008/layout/SquareAccentList"/>
    <dgm:cxn modelId="{18B75F74-DEBE-4AB1-9DD7-E2C6B3290A26}" type="presParOf" srcId="{A6EC9396-32A5-4EB0-ACBF-C27F98CD0482}" destId="{308CD282-04E1-4FC9-965F-60C775AA633C}" srcOrd="1" destOrd="0" presId="urn:microsoft.com/office/officeart/2008/layout/SquareAccentList"/>
    <dgm:cxn modelId="{383532CC-0BA7-4884-880A-1C7F1372C1CE}" type="presParOf" srcId="{308CD282-04E1-4FC9-965F-60C775AA633C}" destId="{0A42864A-E09A-4687-8435-731A6B4DAC3A}" srcOrd="0" destOrd="0" presId="urn:microsoft.com/office/officeart/2008/layout/SquareAccentList"/>
    <dgm:cxn modelId="{8280789D-772F-4478-A23B-B043A55146D1}" type="presParOf" srcId="{0A42864A-E09A-4687-8435-731A6B4DAC3A}" destId="{DFF09770-9894-4299-8E9A-129F4CE4A00C}" srcOrd="0" destOrd="0" presId="urn:microsoft.com/office/officeart/2008/layout/SquareAccentList"/>
    <dgm:cxn modelId="{D853524C-144D-4F81-8FA7-A6875DA342E3}" type="presParOf" srcId="{0A42864A-E09A-4687-8435-731A6B4DAC3A}" destId="{17483720-9859-4B65-B5E1-2EFDE45963BE}" srcOrd="1" destOrd="0" presId="urn:microsoft.com/office/officeart/2008/layout/SquareAccentList"/>
    <dgm:cxn modelId="{C9815EEC-A6E6-4E59-99A9-C1203CFA0916}" type="presParOf" srcId="{0A42864A-E09A-4687-8435-731A6B4DAC3A}" destId="{48772DCD-8295-4DFE-AA00-B83719EF8752}" srcOrd="2" destOrd="0" presId="urn:microsoft.com/office/officeart/2008/layout/SquareAccentList"/>
    <dgm:cxn modelId="{B7A0F598-F929-4A3F-B6B7-F48DFF8EB5C1}" type="presParOf" srcId="{308CD282-04E1-4FC9-965F-60C775AA633C}" destId="{3FB1D74B-5C7C-4FDB-9EA3-365331DB7DE4}" srcOrd="1" destOrd="0" presId="urn:microsoft.com/office/officeart/2008/layout/SquareAccentList"/>
    <dgm:cxn modelId="{8D4ED42F-9897-4ACE-BECC-C5EF8F1026E3}" type="presParOf" srcId="{3FB1D74B-5C7C-4FDB-9EA3-365331DB7DE4}" destId="{87F3EC58-E0C7-4F68-AB66-1FA8042BBF01}" srcOrd="0" destOrd="0" presId="urn:microsoft.com/office/officeart/2008/layout/SquareAccentList"/>
    <dgm:cxn modelId="{2B1C8CC0-4A28-48AC-A126-3E112A1C6520}" type="presParOf" srcId="{87F3EC58-E0C7-4F68-AB66-1FA8042BBF01}" destId="{C80C6607-5411-4212-9455-9A68BC0566C3}" srcOrd="0" destOrd="0" presId="urn:microsoft.com/office/officeart/2008/layout/SquareAccentList"/>
    <dgm:cxn modelId="{C20832FE-1391-448C-88CC-6D1C41BDDA92}" type="presParOf" srcId="{87F3EC58-E0C7-4F68-AB66-1FA8042BBF01}" destId="{0ADD8D63-D397-4FB4-A625-4C7E54A6B1A8}" srcOrd="1" destOrd="0" presId="urn:microsoft.com/office/officeart/2008/layout/SquareAccentList"/>
    <dgm:cxn modelId="{58E2678B-8251-48A0-98EF-91ECC7E0AEF2}" type="presParOf" srcId="{3FB1D74B-5C7C-4FDB-9EA3-365331DB7DE4}" destId="{DC303D64-40A7-4F74-A7A6-5843A6C772B6}" srcOrd="1" destOrd="0" presId="urn:microsoft.com/office/officeart/2008/layout/SquareAccentList"/>
    <dgm:cxn modelId="{8D14FB65-6A69-4AF3-B7FA-C226FFBB637A}" type="presParOf" srcId="{DC303D64-40A7-4F74-A7A6-5843A6C772B6}" destId="{4EE73866-AF8B-43E0-AE17-7F174EAEF335}" srcOrd="0" destOrd="0" presId="urn:microsoft.com/office/officeart/2008/layout/SquareAccentList"/>
    <dgm:cxn modelId="{B5CF2920-A1B6-48D8-BF3E-45F0322BA7F5}" type="presParOf" srcId="{DC303D64-40A7-4F74-A7A6-5843A6C772B6}" destId="{63A132E5-B92D-4CF0-AC4D-3BAF39C6B9A3}" srcOrd="1" destOrd="0" presId="urn:microsoft.com/office/officeart/2008/layout/SquareAccentList"/>
    <dgm:cxn modelId="{1626A900-31C7-46A1-9685-64EA628C0376}" type="presParOf" srcId="{3FB1D74B-5C7C-4FDB-9EA3-365331DB7DE4}" destId="{239789AA-02BB-43FC-9714-870D2515361B}" srcOrd="2" destOrd="0" presId="urn:microsoft.com/office/officeart/2008/layout/SquareAccentList"/>
    <dgm:cxn modelId="{064E9E72-24B0-477F-9675-D04BD99012FA}" type="presParOf" srcId="{239789AA-02BB-43FC-9714-870D2515361B}" destId="{2B1208BC-37CE-4B63-8C84-0816D2FB3369}" srcOrd="0" destOrd="0" presId="urn:microsoft.com/office/officeart/2008/layout/SquareAccentList"/>
    <dgm:cxn modelId="{C7C0AFCB-8DA2-452C-976A-E3BDB15CB4F5}" type="presParOf" srcId="{239789AA-02BB-43FC-9714-870D2515361B}" destId="{A49669D9-A71D-4771-9A50-49255DC79E46}" srcOrd="1" destOrd="0" presId="urn:microsoft.com/office/officeart/2008/layout/SquareAccentList"/>
    <dgm:cxn modelId="{39CC06CF-0483-4515-A0F0-A76F9EABEEDC}" type="presParOf" srcId="{3FB1D74B-5C7C-4FDB-9EA3-365331DB7DE4}" destId="{79DDC9E1-E706-46CF-851B-C86E4C10F195}" srcOrd="3" destOrd="0" presId="urn:microsoft.com/office/officeart/2008/layout/SquareAccentList"/>
    <dgm:cxn modelId="{CA8FC30A-942B-4871-A7A3-36CC2E86454A}" type="presParOf" srcId="{79DDC9E1-E706-46CF-851B-C86E4C10F195}" destId="{EB345A52-1834-480A-9676-BB78C54E1DBF}" srcOrd="0" destOrd="0" presId="urn:microsoft.com/office/officeart/2008/layout/SquareAccentList"/>
    <dgm:cxn modelId="{85072DE0-D3C8-4585-A9A9-5248F319E17B}" type="presParOf" srcId="{79DDC9E1-E706-46CF-851B-C86E4C10F195}" destId="{74EF6590-4F89-4ADE-8FA3-58325798CA8C}" srcOrd="1" destOrd="0" presId="urn:microsoft.com/office/officeart/2008/layout/SquareAccentList"/>
    <dgm:cxn modelId="{C5ED4785-0DC3-4D42-A548-8B1200CEFF56}" type="presParOf" srcId="{3FB1D74B-5C7C-4FDB-9EA3-365331DB7DE4}" destId="{AF83B234-922F-4FA8-9929-96B04E268C42}" srcOrd="4" destOrd="0" presId="urn:microsoft.com/office/officeart/2008/layout/SquareAccentList"/>
    <dgm:cxn modelId="{1E5DCFE6-E30A-47F2-BE81-9FCEF02546E8}" type="presParOf" srcId="{AF83B234-922F-4FA8-9929-96B04E268C42}" destId="{C2E2D19D-CCA9-4EA5-AB81-DA91529623C3}" srcOrd="0" destOrd="0" presId="urn:microsoft.com/office/officeart/2008/layout/SquareAccentList"/>
    <dgm:cxn modelId="{6F1ED83D-47E2-42F7-8453-4179E4748EE5}" type="presParOf" srcId="{AF83B234-922F-4FA8-9929-96B04E268C42}" destId="{1C86E236-4A9C-4770-8A1E-AC2DB72A3C6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994EFD-C3B9-4C45-98FE-B79CF852044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1EE5E2-0B53-4767-B936-227B13E1CA3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The actor model in computer science is a mathematical model of concurrent computation that treats "actors" as the universal primitives of concurrent computation. </a:t>
          </a:r>
          <a:endParaRPr lang="en-US" dirty="0"/>
        </a:p>
      </dgm:t>
    </dgm:pt>
    <dgm:pt modelId="{65A96635-B646-4ADE-8486-91647413359E}" type="parTrans" cxnId="{FF26BBF1-D3CD-4B7B-A2C1-0A699F5AA3E9}">
      <dgm:prSet/>
      <dgm:spPr/>
      <dgm:t>
        <a:bodyPr/>
        <a:lstStyle/>
        <a:p>
          <a:endParaRPr lang="en-US"/>
        </a:p>
      </dgm:t>
    </dgm:pt>
    <dgm:pt modelId="{CC487E13-49F2-4037-AC50-F0C4EAF534F3}" type="sibTrans" cxnId="{FF26BBF1-D3CD-4B7B-A2C1-0A699F5AA3E9}">
      <dgm:prSet/>
      <dgm:spPr/>
      <dgm:t>
        <a:bodyPr/>
        <a:lstStyle/>
        <a:p>
          <a:endParaRPr lang="en-US"/>
        </a:p>
      </dgm:t>
    </dgm:pt>
    <dgm:pt modelId="{9FA3CCCA-2FCD-4F5B-A736-3913A89D4055}">
      <dgm:prSet phldrT="[Text]"/>
      <dgm:spPr/>
      <dgm:t>
        <a:bodyPr/>
        <a:lstStyle/>
        <a:p>
          <a:r>
            <a:rPr lang="en-US" dirty="0"/>
            <a:t>Why actors?</a:t>
          </a:r>
        </a:p>
      </dgm:t>
    </dgm:pt>
    <dgm:pt modelId="{6D0B8BF1-41AA-443C-9126-988B84126FE4}" type="parTrans" cxnId="{8846A339-1824-4EFC-8739-82219A054E17}">
      <dgm:prSet/>
      <dgm:spPr/>
      <dgm:t>
        <a:bodyPr/>
        <a:lstStyle/>
        <a:p>
          <a:endParaRPr lang="en-US"/>
        </a:p>
      </dgm:t>
    </dgm:pt>
    <dgm:pt modelId="{E30239AD-08C6-4B19-9694-40F0C35F2BE1}" type="sibTrans" cxnId="{8846A339-1824-4EFC-8739-82219A054E17}">
      <dgm:prSet/>
      <dgm:spPr/>
      <dgm:t>
        <a:bodyPr/>
        <a:lstStyle/>
        <a:p>
          <a:endParaRPr lang="en-US"/>
        </a:p>
      </dgm:t>
    </dgm:pt>
    <dgm:pt modelId="{E82D2BF9-58C6-48A3-A408-472539A6B854}">
      <dgm:prSet phldrT="[Text]"/>
      <dgm:spPr/>
      <dgm:t>
        <a:bodyPr/>
        <a:lstStyle/>
        <a:p>
          <a:r>
            <a:rPr lang="en-US" dirty="0"/>
            <a:t>Actor system is a natural way to implement event sourcing</a:t>
          </a:r>
        </a:p>
      </dgm:t>
    </dgm:pt>
    <dgm:pt modelId="{EB1599FA-2F77-40DE-A4AA-02F0C57BB7BD}" type="parTrans" cxnId="{F8CE8483-E398-48F6-8479-28EBDE242A9D}">
      <dgm:prSet/>
      <dgm:spPr/>
      <dgm:t>
        <a:bodyPr/>
        <a:lstStyle/>
        <a:p>
          <a:endParaRPr lang="en-US"/>
        </a:p>
      </dgm:t>
    </dgm:pt>
    <dgm:pt modelId="{81A7745E-8A03-4C45-A1B4-D7F7B6209503}" type="sibTrans" cxnId="{F8CE8483-E398-48F6-8479-28EBDE242A9D}">
      <dgm:prSet/>
      <dgm:spPr/>
      <dgm:t>
        <a:bodyPr/>
        <a:lstStyle/>
        <a:p>
          <a:endParaRPr lang="en-US"/>
        </a:p>
      </dgm:t>
    </dgm:pt>
    <dgm:pt modelId="{6AF981BC-7678-43F4-85BE-650066994B2B}">
      <dgm:prSet/>
      <dgm:spPr/>
      <dgm:t>
        <a:bodyPr/>
        <a:lstStyle/>
        <a:p>
          <a:r>
            <a:rPr lang="en-US" b="0" dirty="0"/>
            <a:t>In response to a message that it receives, an actor can: make local decisions, create more actors, send more messages, and determine how to respond to the next message received. </a:t>
          </a:r>
        </a:p>
      </dgm:t>
    </dgm:pt>
    <dgm:pt modelId="{CFD62223-1C5F-4408-9D1A-5881626861A1}" type="parTrans" cxnId="{B0CCDA4C-5645-4992-87E6-D73D6E42347C}">
      <dgm:prSet/>
      <dgm:spPr/>
      <dgm:t>
        <a:bodyPr/>
        <a:lstStyle/>
        <a:p>
          <a:endParaRPr lang="en-US"/>
        </a:p>
      </dgm:t>
    </dgm:pt>
    <dgm:pt modelId="{01F796E7-46CC-4B47-A077-5EB7839112FB}" type="sibTrans" cxnId="{B0CCDA4C-5645-4992-87E6-D73D6E42347C}">
      <dgm:prSet/>
      <dgm:spPr/>
      <dgm:t>
        <a:bodyPr/>
        <a:lstStyle/>
        <a:p>
          <a:endParaRPr lang="en-US"/>
        </a:p>
      </dgm:t>
    </dgm:pt>
    <dgm:pt modelId="{D8C94A27-BCF9-4176-8BE2-CEEFA64BC31D}">
      <dgm:prSet/>
      <dgm:spPr/>
      <dgm:t>
        <a:bodyPr/>
        <a:lstStyle/>
        <a:p>
          <a:r>
            <a:rPr lang="en-US" b="0" dirty="0"/>
            <a:t>Actors may modify private state, but can only affect each other through messages (avoiding the need for any locks)</a:t>
          </a:r>
        </a:p>
      </dgm:t>
    </dgm:pt>
    <dgm:pt modelId="{EAC2E5A1-3441-4D93-89C2-9DBAADB78559}" type="parTrans" cxnId="{618EC712-702D-4AFF-AAEE-836D77D9707D}">
      <dgm:prSet/>
      <dgm:spPr/>
      <dgm:t>
        <a:bodyPr/>
        <a:lstStyle/>
        <a:p>
          <a:endParaRPr lang="en-US"/>
        </a:p>
      </dgm:t>
    </dgm:pt>
    <dgm:pt modelId="{5C7C5C94-62A8-4C11-88F0-20C727C4DBC1}" type="sibTrans" cxnId="{618EC712-702D-4AFF-AAEE-836D77D9707D}">
      <dgm:prSet/>
      <dgm:spPr/>
      <dgm:t>
        <a:bodyPr/>
        <a:lstStyle/>
        <a:p>
          <a:endParaRPr lang="en-US"/>
        </a:p>
      </dgm:t>
    </dgm:pt>
    <dgm:pt modelId="{BBC4FCD6-A9D9-4375-B442-A838BC951E8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Definition (from Wikipedia)</a:t>
          </a:r>
        </a:p>
      </dgm:t>
    </dgm:pt>
    <dgm:pt modelId="{0B280146-DCE2-48E9-ADD9-2D7A4EABA7AF}" type="parTrans" cxnId="{FBF54488-C265-4557-A91E-C65157AF0C73}">
      <dgm:prSet/>
      <dgm:spPr/>
      <dgm:t>
        <a:bodyPr/>
        <a:lstStyle/>
        <a:p>
          <a:endParaRPr lang="en-US"/>
        </a:p>
      </dgm:t>
    </dgm:pt>
    <dgm:pt modelId="{A3C2E998-B536-400D-A24B-F6A2B5B364BA}" type="sibTrans" cxnId="{FBF54488-C265-4557-A91E-C65157AF0C73}">
      <dgm:prSet/>
      <dgm:spPr/>
      <dgm:t>
        <a:bodyPr/>
        <a:lstStyle/>
        <a:p>
          <a:endParaRPr lang="en-US"/>
        </a:p>
      </dgm:t>
    </dgm:pt>
    <dgm:pt modelId="{538AC3A0-BA2C-4C6D-A658-2DC2F1E2D165}">
      <dgm:prSet phldrT="[Text]"/>
      <dgm:spPr/>
      <dgm:t>
        <a:bodyPr/>
        <a:lstStyle/>
        <a:p>
          <a:endParaRPr lang="en-US" dirty="0"/>
        </a:p>
      </dgm:t>
    </dgm:pt>
    <dgm:pt modelId="{FF0E5EDC-C9FC-41BF-8C33-AD7FF543B98B}" type="parTrans" cxnId="{D4A3FD2C-C51F-4B83-8874-7F6D140AD41E}">
      <dgm:prSet/>
      <dgm:spPr/>
      <dgm:t>
        <a:bodyPr/>
        <a:lstStyle/>
        <a:p>
          <a:endParaRPr lang="en-US"/>
        </a:p>
      </dgm:t>
    </dgm:pt>
    <dgm:pt modelId="{6109E96A-B760-4602-8648-A517C93BBF87}" type="sibTrans" cxnId="{D4A3FD2C-C51F-4B83-8874-7F6D140AD41E}">
      <dgm:prSet/>
      <dgm:spPr/>
      <dgm:t>
        <a:bodyPr/>
        <a:lstStyle/>
        <a:p>
          <a:endParaRPr lang="en-US"/>
        </a:p>
      </dgm:t>
    </dgm:pt>
    <dgm:pt modelId="{B76783E1-5E00-4C67-AA1C-E73F48516309}">
      <dgm:prSet phldrT="[Text]"/>
      <dgm:spPr/>
      <dgm:t>
        <a:bodyPr/>
        <a:lstStyle/>
        <a:p>
          <a:endParaRPr lang="en-US" dirty="0"/>
        </a:p>
      </dgm:t>
    </dgm:pt>
    <dgm:pt modelId="{DAABC756-4141-49D8-8534-94813C7FCA99}" type="parTrans" cxnId="{5D5FE785-047B-427D-8365-53EA08F57174}">
      <dgm:prSet/>
      <dgm:spPr/>
      <dgm:t>
        <a:bodyPr/>
        <a:lstStyle/>
        <a:p>
          <a:endParaRPr lang="en-US"/>
        </a:p>
      </dgm:t>
    </dgm:pt>
    <dgm:pt modelId="{EFCB58D0-9640-403A-BB96-4BE22BEA41EA}" type="sibTrans" cxnId="{5D5FE785-047B-427D-8365-53EA08F57174}">
      <dgm:prSet/>
      <dgm:spPr/>
      <dgm:t>
        <a:bodyPr/>
        <a:lstStyle/>
        <a:p>
          <a:endParaRPr lang="en-US"/>
        </a:p>
      </dgm:t>
    </dgm:pt>
    <dgm:pt modelId="{E00D40C4-5F83-4A09-B9AE-1062D46B9879}">
      <dgm:prSet phldrT="[Text]"/>
      <dgm:spPr/>
      <dgm:t>
        <a:bodyPr/>
        <a:lstStyle/>
        <a:p>
          <a:endParaRPr lang="en-US" dirty="0"/>
        </a:p>
      </dgm:t>
    </dgm:pt>
    <dgm:pt modelId="{DD63DA5F-5B13-4404-992B-B0B0117201C6}" type="parTrans" cxnId="{7BD63BBB-7DE6-457A-8716-7BC6464F7842}">
      <dgm:prSet/>
      <dgm:spPr/>
      <dgm:t>
        <a:bodyPr/>
        <a:lstStyle/>
        <a:p>
          <a:endParaRPr lang="en-US"/>
        </a:p>
      </dgm:t>
    </dgm:pt>
    <dgm:pt modelId="{6B8462B8-3753-411F-81B6-09ED24D6CE53}" type="sibTrans" cxnId="{7BD63BBB-7DE6-457A-8716-7BC6464F7842}">
      <dgm:prSet/>
      <dgm:spPr/>
      <dgm:t>
        <a:bodyPr/>
        <a:lstStyle/>
        <a:p>
          <a:endParaRPr lang="en-US"/>
        </a:p>
      </dgm:t>
    </dgm:pt>
    <dgm:pt modelId="{1CE1903B-189E-455B-A436-42C44672D68D}">
      <dgm:prSet/>
      <dgm:spPr/>
      <dgm:t>
        <a:bodyPr/>
        <a:lstStyle/>
        <a:p>
          <a:endParaRPr lang="en-US" b="0" dirty="0"/>
        </a:p>
      </dgm:t>
    </dgm:pt>
    <dgm:pt modelId="{94BABD40-A68C-409C-8852-1DBBE7388CD4}" type="parTrans" cxnId="{2F759FC7-E99E-41EC-AB97-236E1E17FA88}">
      <dgm:prSet/>
      <dgm:spPr/>
      <dgm:t>
        <a:bodyPr/>
        <a:lstStyle/>
        <a:p>
          <a:endParaRPr lang="en-US"/>
        </a:p>
      </dgm:t>
    </dgm:pt>
    <dgm:pt modelId="{5E093E0F-7985-4065-BBC4-0915264CEFB2}" type="sibTrans" cxnId="{2F759FC7-E99E-41EC-AB97-236E1E17FA88}">
      <dgm:prSet/>
      <dgm:spPr/>
      <dgm:t>
        <a:bodyPr/>
        <a:lstStyle/>
        <a:p>
          <a:endParaRPr lang="en-US"/>
        </a:p>
      </dgm:t>
    </dgm:pt>
    <dgm:pt modelId="{A392AE13-C15B-4F53-BA0F-1919EAE1C795}">
      <dgm:prSet phldrT="[Text]"/>
      <dgm:spPr/>
      <dgm:t>
        <a:bodyPr/>
        <a:lstStyle/>
        <a:p>
          <a:r>
            <a:rPr lang="en-US" dirty="0"/>
            <a:t>In my case granularity and scale unit is customer investment portfolio – each customer handled by separate actor instance</a:t>
          </a:r>
        </a:p>
      </dgm:t>
    </dgm:pt>
    <dgm:pt modelId="{28E33C0C-210C-4E10-B928-3B2018CB4809}" type="parTrans" cxnId="{83B697CA-7D8F-4ACD-8321-292F51A9AD8A}">
      <dgm:prSet/>
      <dgm:spPr/>
    </dgm:pt>
    <dgm:pt modelId="{0E3BA616-00B7-4DE1-BB5E-CAD9B5389868}" type="sibTrans" cxnId="{83B697CA-7D8F-4ACD-8321-292F51A9AD8A}">
      <dgm:prSet/>
      <dgm:spPr/>
    </dgm:pt>
    <dgm:pt modelId="{EC34DF18-5E38-4B3D-9678-5B9E6D7CDF17}">
      <dgm:prSet phldrT="[Text]"/>
      <dgm:spPr/>
      <dgm:t>
        <a:bodyPr/>
        <a:lstStyle/>
        <a:p>
          <a:r>
            <a:rPr lang="en-US" dirty="0"/>
            <a:t>State is stored private in-memory. When instance fails, it is recreated by replaying events.</a:t>
          </a:r>
        </a:p>
      </dgm:t>
    </dgm:pt>
    <dgm:pt modelId="{66347B9C-E3CC-4693-849E-361BFFEB7857}" type="parTrans" cxnId="{1A2EFFA8-FFE5-4C65-84EE-5132D2946BF5}">
      <dgm:prSet/>
      <dgm:spPr/>
    </dgm:pt>
    <dgm:pt modelId="{B0F5EF09-EAD6-4578-837E-CFDA572B1A0F}" type="sibTrans" cxnId="{1A2EFFA8-FFE5-4C65-84EE-5132D2946BF5}">
      <dgm:prSet/>
      <dgm:spPr/>
    </dgm:pt>
    <dgm:pt modelId="{F4E3F82A-DE43-4C12-8D66-21498B75487F}">
      <dgm:prSet phldrT="[Text]"/>
      <dgm:spPr/>
      <dgm:t>
        <a:bodyPr/>
        <a:lstStyle/>
        <a:p>
          <a:r>
            <a:rPr lang="en-US" dirty="0"/>
            <a:t>Actor receives commands, validates against local in-memory state</a:t>
          </a:r>
        </a:p>
      </dgm:t>
    </dgm:pt>
    <dgm:pt modelId="{EE648683-15B1-40AA-88DE-50ACDC37A4CA}" type="parTrans" cxnId="{C74C153D-DC5B-4309-922B-14FEE72D6EC0}">
      <dgm:prSet/>
      <dgm:spPr/>
    </dgm:pt>
    <dgm:pt modelId="{9ABF2ECD-5AA1-4B3B-BDA9-47FE0F7ACE8A}" type="sibTrans" cxnId="{C74C153D-DC5B-4309-922B-14FEE72D6EC0}">
      <dgm:prSet/>
      <dgm:spPr/>
    </dgm:pt>
    <dgm:pt modelId="{4AEE1889-490B-43F3-AE8B-E71C718DAD25}">
      <dgm:prSet phldrT="[Text]"/>
      <dgm:spPr/>
      <dgm:t>
        <a:bodyPr/>
        <a:lstStyle/>
        <a:p>
          <a:r>
            <a:rPr lang="en-US" dirty="0"/>
            <a:t>All commands that affect portfolio are routed to relevant instances based on customer account number</a:t>
          </a:r>
        </a:p>
      </dgm:t>
    </dgm:pt>
    <dgm:pt modelId="{1C9770CF-AF32-4A33-AF41-65828448DCE6}" type="parTrans" cxnId="{E492C911-907C-4D7F-97C7-52BA3540E804}">
      <dgm:prSet/>
      <dgm:spPr/>
    </dgm:pt>
    <dgm:pt modelId="{27F6698B-5E17-4EA0-90BB-48197BAABCE3}" type="sibTrans" cxnId="{E492C911-907C-4D7F-97C7-52BA3540E804}">
      <dgm:prSet/>
      <dgm:spPr/>
    </dgm:pt>
    <dgm:pt modelId="{76854E74-7733-491A-AF58-CD768E4F4464}">
      <dgm:prSet phldrT="[Text]"/>
      <dgm:spPr/>
      <dgm:t>
        <a:bodyPr/>
        <a:lstStyle/>
        <a:p>
          <a:r>
            <a:rPr lang="en-US" dirty="0"/>
            <a:t>Once approved, new events are generated and committed to event store</a:t>
          </a:r>
        </a:p>
      </dgm:t>
    </dgm:pt>
    <dgm:pt modelId="{382982E6-1B10-4C07-AFD7-873D03F72E26}" type="parTrans" cxnId="{CDD2D269-463B-458E-8DD2-359E261C4D36}">
      <dgm:prSet/>
      <dgm:spPr/>
    </dgm:pt>
    <dgm:pt modelId="{0634A44B-3851-423C-A0E5-4DA4F008F253}" type="sibTrans" cxnId="{CDD2D269-463B-458E-8DD2-359E261C4D36}">
      <dgm:prSet/>
      <dgm:spPr/>
    </dgm:pt>
    <dgm:pt modelId="{ECEC8104-6731-4F36-A952-D2E79A7306FB}">
      <dgm:prSet phldrT="[Text]"/>
      <dgm:spPr/>
      <dgm:t>
        <a:bodyPr/>
        <a:lstStyle/>
        <a:p>
          <a:r>
            <a:rPr lang="en-US" dirty="0"/>
            <a:t>Events that successfully committed are applied to the state (modify state)</a:t>
          </a:r>
        </a:p>
      </dgm:t>
    </dgm:pt>
    <dgm:pt modelId="{032147E3-9ECF-452D-8AC8-D4962EDCD6F0}" type="parTrans" cxnId="{4C8E16DD-949E-4B6C-B075-C303CF7B23A2}">
      <dgm:prSet/>
      <dgm:spPr/>
    </dgm:pt>
    <dgm:pt modelId="{B277914E-EDB4-4F56-A788-7F243B75CA2E}" type="sibTrans" cxnId="{4C8E16DD-949E-4B6C-B075-C303CF7B23A2}">
      <dgm:prSet/>
      <dgm:spPr/>
    </dgm:pt>
    <dgm:pt modelId="{69135EC7-9BB4-41DE-9DA0-B4176A8C1426}">
      <dgm:prSet phldrT="[Text]"/>
      <dgm:spPr/>
      <dgm:t>
        <a:bodyPr/>
        <a:lstStyle/>
        <a:p>
          <a:r>
            <a:rPr lang="en-US" dirty="0"/>
            <a:t>Actor is processing one message at a time – no race conditions for same entity, so no need for OCC, locks or other synchronization code.</a:t>
          </a:r>
        </a:p>
      </dgm:t>
    </dgm:pt>
    <dgm:pt modelId="{754E78BB-F1D4-4A73-907A-540232F95497}" type="parTrans" cxnId="{0244A1C2-F48D-48A7-906C-3D1CE7260305}">
      <dgm:prSet/>
      <dgm:spPr/>
    </dgm:pt>
    <dgm:pt modelId="{C29AE024-ACAF-4111-826B-F9DD337F8407}" type="sibTrans" cxnId="{0244A1C2-F48D-48A7-906C-3D1CE7260305}">
      <dgm:prSet/>
      <dgm:spPr/>
    </dgm:pt>
    <dgm:pt modelId="{CA9BEC3B-74AA-4553-8488-148BE6E3FD7C}" type="pres">
      <dgm:prSet presAssocID="{D6994EFD-C3B9-4C45-98FE-B79CF8520448}" presName="linear" presStyleCnt="0">
        <dgm:presLayoutVars>
          <dgm:animLvl val="lvl"/>
          <dgm:resizeHandles val="exact"/>
        </dgm:presLayoutVars>
      </dgm:prSet>
      <dgm:spPr/>
    </dgm:pt>
    <dgm:pt modelId="{E06DABFB-EBAC-46ED-B7AF-5396B907D657}" type="pres">
      <dgm:prSet presAssocID="{BBC4FCD6-A9D9-4375-B442-A838BC951E8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C0CCAE3-3678-41E0-AF97-F0CBE05D74E4}" type="pres">
      <dgm:prSet presAssocID="{BBC4FCD6-A9D9-4375-B442-A838BC951E8C}" presName="childText" presStyleLbl="revTx" presStyleIdx="0" presStyleCnt="2">
        <dgm:presLayoutVars>
          <dgm:bulletEnabled val="1"/>
        </dgm:presLayoutVars>
      </dgm:prSet>
      <dgm:spPr/>
    </dgm:pt>
    <dgm:pt modelId="{144887E8-E8C8-415C-80BA-1A6E47B14BC9}" type="pres">
      <dgm:prSet presAssocID="{9FA3CCCA-2FCD-4F5B-A736-3913A89D405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22A7ED7-4D19-42DD-BC78-9431F0F3E6ED}" type="pres">
      <dgm:prSet presAssocID="{9FA3CCCA-2FCD-4F5B-A736-3913A89D405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CF8C304-FDC9-4816-BD47-C1D693BF1AEF}" type="presOf" srcId="{6AF981BC-7678-43F4-85BE-650066994B2B}" destId="{5C0CCAE3-3678-41E0-AF97-F0CBE05D74E4}" srcOrd="0" destOrd="1" presId="urn:microsoft.com/office/officeart/2005/8/layout/vList2"/>
    <dgm:cxn modelId="{E04CBF0A-016B-402B-B411-016479CA0E4B}" type="presOf" srcId="{76854E74-7733-491A-AF58-CD768E4F4464}" destId="{722A7ED7-4D19-42DD-BC78-9431F0F3E6ED}" srcOrd="0" destOrd="5" presId="urn:microsoft.com/office/officeart/2005/8/layout/vList2"/>
    <dgm:cxn modelId="{D5CE7A10-FDE7-4BA8-B7BB-2E1F70BF4A31}" type="presOf" srcId="{D6994EFD-C3B9-4C45-98FE-B79CF8520448}" destId="{CA9BEC3B-74AA-4553-8488-148BE6E3FD7C}" srcOrd="0" destOrd="0" presId="urn:microsoft.com/office/officeart/2005/8/layout/vList2"/>
    <dgm:cxn modelId="{E492C911-907C-4D7F-97C7-52BA3540E804}" srcId="{9FA3CCCA-2FCD-4F5B-A736-3913A89D4055}" destId="{4AEE1889-490B-43F3-AE8B-E71C718DAD25}" srcOrd="3" destOrd="0" parTransId="{1C9770CF-AF32-4A33-AF41-65828448DCE6}" sibTransId="{27F6698B-5E17-4EA0-90BB-48197BAABCE3}"/>
    <dgm:cxn modelId="{618EC712-702D-4AFF-AAEE-836D77D9707D}" srcId="{BBC4FCD6-A9D9-4375-B442-A838BC951E8C}" destId="{D8C94A27-BCF9-4176-8BE2-CEEFA64BC31D}" srcOrd="2" destOrd="0" parTransId="{EAC2E5A1-3441-4D93-89C2-9DBAADB78559}" sibTransId="{5C7C5C94-62A8-4C11-88F0-20C727C4DBC1}"/>
    <dgm:cxn modelId="{A3B1BF22-9209-4C93-BD57-115BB050D2B4}" type="presOf" srcId="{4AEE1889-490B-43F3-AE8B-E71C718DAD25}" destId="{722A7ED7-4D19-42DD-BC78-9431F0F3E6ED}" srcOrd="0" destOrd="3" presId="urn:microsoft.com/office/officeart/2005/8/layout/vList2"/>
    <dgm:cxn modelId="{03923823-F598-4856-B32B-21BDBF100EAE}" type="presOf" srcId="{B76783E1-5E00-4C67-AA1C-E73F48516309}" destId="{722A7ED7-4D19-42DD-BC78-9431F0F3E6ED}" srcOrd="0" destOrd="8" presId="urn:microsoft.com/office/officeart/2005/8/layout/vList2"/>
    <dgm:cxn modelId="{D4A3FD2C-C51F-4B83-8874-7F6D140AD41E}" srcId="{9FA3CCCA-2FCD-4F5B-A736-3913A89D4055}" destId="{538AC3A0-BA2C-4C6D-A658-2DC2F1E2D165}" srcOrd="10" destOrd="0" parTransId="{FF0E5EDC-C9FC-41BF-8C33-AD7FF543B98B}" sibTransId="{6109E96A-B760-4602-8648-A517C93BBF87}"/>
    <dgm:cxn modelId="{8846A339-1824-4EFC-8739-82219A054E17}" srcId="{D6994EFD-C3B9-4C45-98FE-B79CF8520448}" destId="{9FA3CCCA-2FCD-4F5B-A736-3913A89D4055}" srcOrd="1" destOrd="0" parTransId="{6D0B8BF1-41AA-443C-9126-988B84126FE4}" sibTransId="{E30239AD-08C6-4B19-9694-40F0C35F2BE1}"/>
    <dgm:cxn modelId="{C74C153D-DC5B-4309-922B-14FEE72D6EC0}" srcId="{9FA3CCCA-2FCD-4F5B-A736-3913A89D4055}" destId="{F4E3F82A-DE43-4C12-8D66-21498B75487F}" srcOrd="4" destOrd="0" parTransId="{EE648683-15B1-40AA-88DE-50ACDC37A4CA}" sibTransId="{9ABF2ECD-5AA1-4B3B-BDA9-47FE0F7ACE8A}"/>
    <dgm:cxn modelId="{6382A83D-F398-4024-9821-C9C42CE78E1D}" type="presOf" srcId="{9FA3CCCA-2FCD-4F5B-A736-3913A89D4055}" destId="{144887E8-E8C8-415C-80BA-1A6E47B14BC9}" srcOrd="0" destOrd="0" presId="urn:microsoft.com/office/officeart/2005/8/layout/vList2"/>
    <dgm:cxn modelId="{10C0B63D-8CFE-4255-B2EA-A7BDB9EB11C2}" type="presOf" srcId="{69135EC7-9BB4-41DE-9DA0-B4176A8C1426}" destId="{722A7ED7-4D19-42DD-BC78-9431F0F3E6ED}" srcOrd="0" destOrd="7" presId="urn:microsoft.com/office/officeart/2005/8/layout/vList2"/>
    <dgm:cxn modelId="{81DD9A40-BEF6-4FE4-9E0C-D7436A126591}" type="presOf" srcId="{731EE5E2-0B53-4767-B936-227B13E1CA38}" destId="{5C0CCAE3-3678-41E0-AF97-F0CBE05D74E4}" srcOrd="0" destOrd="0" presId="urn:microsoft.com/office/officeart/2005/8/layout/vList2"/>
    <dgm:cxn modelId="{A1884943-98BB-45CE-B295-E26AE9EAB8E3}" type="presOf" srcId="{1CE1903B-189E-455B-A436-42C44672D68D}" destId="{5C0CCAE3-3678-41E0-AF97-F0CBE05D74E4}" srcOrd="0" destOrd="3" presId="urn:microsoft.com/office/officeart/2005/8/layout/vList2"/>
    <dgm:cxn modelId="{CDD2D269-463B-458E-8DD2-359E261C4D36}" srcId="{9FA3CCCA-2FCD-4F5B-A736-3913A89D4055}" destId="{76854E74-7733-491A-AF58-CD768E4F4464}" srcOrd="5" destOrd="0" parTransId="{382982E6-1B10-4C07-AFD7-873D03F72E26}" sibTransId="{0634A44B-3851-423C-A0E5-4DA4F008F253}"/>
    <dgm:cxn modelId="{B0CCDA4C-5645-4992-87E6-D73D6E42347C}" srcId="{BBC4FCD6-A9D9-4375-B442-A838BC951E8C}" destId="{6AF981BC-7678-43F4-85BE-650066994B2B}" srcOrd="1" destOrd="0" parTransId="{CFD62223-1C5F-4408-9D1A-5881626861A1}" sibTransId="{01F796E7-46CC-4B47-A077-5EB7839112FB}"/>
    <dgm:cxn modelId="{0A58B872-D237-4F44-8CF5-49386684588E}" type="presOf" srcId="{F4E3F82A-DE43-4C12-8D66-21498B75487F}" destId="{722A7ED7-4D19-42DD-BC78-9431F0F3E6ED}" srcOrd="0" destOrd="4" presId="urn:microsoft.com/office/officeart/2005/8/layout/vList2"/>
    <dgm:cxn modelId="{C67BBC73-0325-4EE6-A5E1-113F55A06FC5}" type="presOf" srcId="{A392AE13-C15B-4F53-BA0F-1919EAE1C795}" destId="{722A7ED7-4D19-42DD-BC78-9431F0F3E6ED}" srcOrd="0" destOrd="1" presId="urn:microsoft.com/office/officeart/2005/8/layout/vList2"/>
    <dgm:cxn modelId="{F8CE8483-E398-48F6-8479-28EBDE242A9D}" srcId="{9FA3CCCA-2FCD-4F5B-A736-3913A89D4055}" destId="{E82D2BF9-58C6-48A3-A408-472539A6B854}" srcOrd="0" destOrd="0" parTransId="{EB1599FA-2F77-40DE-A4AA-02F0C57BB7BD}" sibTransId="{81A7745E-8A03-4C45-A1B4-D7F7B6209503}"/>
    <dgm:cxn modelId="{5D5FE785-047B-427D-8365-53EA08F57174}" srcId="{9FA3CCCA-2FCD-4F5B-A736-3913A89D4055}" destId="{B76783E1-5E00-4C67-AA1C-E73F48516309}" srcOrd="8" destOrd="0" parTransId="{DAABC756-4141-49D8-8534-94813C7FCA99}" sibTransId="{EFCB58D0-9640-403A-BB96-4BE22BEA41EA}"/>
    <dgm:cxn modelId="{5C272786-0B9E-4278-859B-A68888F7789A}" type="presOf" srcId="{538AC3A0-BA2C-4C6D-A658-2DC2F1E2D165}" destId="{722A7ED7-4D19-42DD-BC78-9431F0F3E6ED}" srcOrd="0" destOrd="10" presId="urn:microsoft.com/office/officeart/2005/8/layout/vList2"/>
    <dgm:cxn modelId="{FBF54488-C265-4557-A91E-C65157AF0C73}" srcId="{D6994EFD-C3B9-4C45-98FE-B79CF8520448}" destId="{BBC4FCD6-A9D9-4375-B442-A838BC951E8C}" srcOrd="0" destOrd="0" parTransId="{0B280146-DCE2-48E9-ADD9-2D7A4EABA7AF}" sibTransId="{A3C2E998-B536-400D-A24B-F6A2B5B364BA}"/>
    <dgm:cxn modelId="{FCBB66A0-2777-4AD6-82FA-1137DBB6EA94}" type="presOf" srcId="{D8C94A27-BCF9-4176-8BE2-CEEFA64BC31D}" destId="{5C0CCAE3-3678-41E0-AF97-F0CBE05D74E4}" srcOrd="0" destOrd="2" presId="urn:microsoft.com/office/officeart/2005/8/layout/vList2"/>
    <dgm:cxn modelId="{1A2EFFA8-FFE5-4C65-84EE-5132D2946BF5}" srcId="{9FA3CCCA-2FCD-4F5B-A736-3913A89D4055}" destId="{EC34DF18-5E38-4B3D-9678-5B9E6D7CDF17}" srcOrd="2" destOrd="0" parTransId="{66347B9C-E3CC-4693-849E-361BFFEB7857}" sibTransId="{B0F5EF09-EAD6-4578-837E-CFDA572B1A0F}"/>
    <dgm:cxn modelId="{0B8D6EA9-FA9F-4712-830F-4679E07E1449}" type="presOf" srcId="{E00D40C4-5F83-4A09-B9AE-1062D46B9879}" destId="{722A7ED7-4D19-42DD-BC78-9431F0F3E6ED}" srcOrd="0" destOrd="9" presId="urn:microsoft.com/office/officeart/2005/8/layout/vList2"/>
    <dgm:cxn modelId="{7BD63BBB-7DE6-457A-8716-7BC6464F7842}" srcId="{9FA3CCCA-2FCD-4F5B-A736-3913A89D4055}" destId="{E00D40C4-5F83-4A09-B9AE-1062D46B9879}" srcOrd="9" destOrd="0" parTransId="{DD63DA5F-5B13-4404-992B-B0B0117201C6}" sibTransId="{6B8462B8-3753-411F-81B6-09ED24D6CE53}"/>
    <dgm:cxn modelId="{C229E4BE-D48A-42B9-96AF-1C1E941EBFD3}" type="presOf" srcId="{E82D2BF9-58C6-48A3-A408-472539A6B854}" destId="{722A7ED7-4D19-42DD-BC78-9431F0F3E6ED}" srcOrd="0" destOrd="0" presId="urn:microsoft.com/office/officeart/2005/8/layout/vList2"/>
    <dgm:cxn modelId="{0244A1C2-F48D-48A7-906C-3D1CE7260305}" srcId="{9FA3CCCA-2FCD-4F5B-A736-3913A89D4055}" destId="{69135EC7-9BB4-41DE-9DA0-B4176A8C1426}" srcOrd="7" destOrd="0" parTransId="{754E78BB-F1D4-4A73-907A-540232F95497}" sibTransId="{C29AE024-ACAF-4111-826B-F9DD337F8407}"/>
    <dgm:cxn modelId="{2F759FC7-E99E-41EC-AB97-236E1E17FA88}" srcId="{BBC4FCD6-A9D9-4375-B442-A838BC951E8C}" destId="{1CE1903B-189E-455B-A436-42C44672D68D}" srcOrd="3" destOrd="0" parTransId="{94BABD40-A68C-409C-8852-1DBBE7388CD4}" sibTransId="{5E093E0F-7985-4065-BBC4-0915264CEFB2}"/>
    <dgm:cxn modelId="{83B697CA-7D8F-4ACD-8321-292F51A9AD8A}" srcId="{9FA3CCCA-2FCD-4F5B-A736-3913A89D4055}" destId="{A392AE13-C15B-4F53-BA0F-1919EAE1C795}" srcOrd="1" destOrd="0" parTransId="{28E33C0C-210C-4E10-B928-3B2018CB4809}" sibTransId="{0E3BA616-00B7-4DE1-BB5E-CAD9B5389868}"/>
    <dgm:cxn modelId="{F107B1D2-867F-4C12-BAD3-6339A5423936}" type="presOf" srcId="{BBC4FCD6-A9D9-4375-B442-A838BC951E8C}" destId="{E06DABFB-EBAC-46ED-B7AF-5396B907D657}" srcOrd="0" destOrd="0" presId="urn:microsoft.com/office/officeart/2005/8/layout/vList2"/>
    <dgm:cxn modelId="{E308D7DB-7466-4D65-BF03-C7DA427B8D70}" type="presOf" srcId="{EC34DF18-5E38-4B3D-9678-5B9E6D7CDF17}" destId="{722A7ED7-4D19-42DD-BC78-9431F0F3E6ED}" srcOrd="0" destOrd="2" presId="urn:microsoft.com/office/officeart/2005/8/layout/vList2"/>
    <dgm:cxn modelId="{4C8E16DD-949E-4B6C-B075-C303CF7B23A2}" srcId="{9FA3CCCA-2FCD-4F5B-A736-3913A89D4055}" destId="{ECEC8104-6731-4F36-A952-D2E79A7306FB}" srcOrd="6" destOrd="0" parTransId="{032147E3-9ECF-452D-8AC8-D4962EDCD6F0}" sibTransId="{B277914E-EDB4-4F56-A788-7F243B75CA2E}"/>
    <dgm:cxn modelId="{FF26BBF1-D3CD-4B7B-A2C1-0A699F5AA3E9}" srcId="{BBC4FCD6-A9D9-4375-B442-A838BC951E8C}" destId="{731EE5E2-0B53-4767-B936-227B13E1CA38}" srcOrd="0" destOrd="0" parTransId="{65A96635-B646-4ADE-8486-91647413359E}" sibTransId="{CC487E13-49F2-4037-AC50-F0C4EAF534F3}"/>
    <dgm:cxn modelId="{6F957AFB-187B-4387-9C4F-2092B895CD0E}" type="presOf" srcId="{ECEC8104-6731-4F36-A952-D2E79A7306FB}" destId="{722A7ED7-4D19-42DD-BC78-9431F0F3E6ED}" srcOrd="0" destOrd="6" presId="urn:microsoft.com/office/officeart/2005/8/layout/vList2"/>
    <dgm:cxn modelId="{4DA42468-4CAB-43F6-BCC6-2AA93BE92421}" type="presParOf" srcId="{CA9BEC3B-74AA-4553-8488-148BE6E3FD7C}" destId="{E06DABFB-EBAC-46ED-B7AF-5396B907D657}" srcOrd="0" destOrd="0" presId="urn:microsoft.com/office/officeart/2005/8/layout/vList2"/>
    <dgm:cxn modelId="{FE7C87E5-A8C9-47A5-BF92-D00AFB403318}" type="presParOf" srcId="{CA9BEC3B-74AA-4553-8488-148BE6E3FD7C}" destId="{5C0CCAE3-3678-41E0-AF97-F0CBE05D74E4}" srcOrd="1" destOrd="0" presId="urn:microsoft.com/office/officeart/2005/8/layout/vList2"/>
    <dgm:cxn modelId="{71A37551-5D84-492A-AB1C-E382D61DDCAD}" type="presParOf" srcId="{CA9BEC3B-74AA-4553-8488-148BE6E3FD7C}" destId="{144887E8-E8C8-415C-80BA-1A6E47B14BC9}" srcOrd="2" destOrd="0" presId="urn:microsoft.com/office/officeart/2005/8/layout/vList2"/>
    <dgm:cxn modelId="{D9A8EAE2-BB42-4734-8DE4-132BAC2ABDDC}" type="presParOf" srcId="{CA9BEC3B-74AA-4553-8488-148BE6E3FD7C}" destId="{722A7ED7-4D19-42DD-BC78-9431F0F3E6E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954FAB-67C9-4D16-AB4A-0EF174546D59}" type="doc">
      <dgm:prSet loTypeId="urn:microsoft.com/office/officeart/2005/8/layout/p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393D6C-1F30-4876-9F11-4BE307C68C7F}">
      <dgm:prSet phldrT="[Text]"/>
      <dgm:spPr/>
      <dgm:t>
        <a:bodyPr/>
        <a:lstStyle/>
        <a:p>
          <a:r>
            <a:rPr lang="en-US" dirty="0"/>
            <a:t>Version Control</a:t>
          </a:r>
        </a:p>
      </dgm:t>
    </dgm:pt>
    <dgm:pt modelId="{7AE16904-A62B-4AE4-86C8-91D3D2BFE0BA}" type="parTrans" cxnId="{6FC95769-2517-4DC6-93EB-87D094064E5C}">
      <dgm:prSet/>
      <dgm:spPr/>
      <dgm:t>
        <a:bodyPr/>
        <a:lstStyle/>
        <a:p>
          <a:endParaRPr lang="en-US"/>
        </a:p>
      </dgm:t>
    </dgm:pt>
    <dgm:pt modelId="{16E38622-2826-4005-844B-A27B41C04C4F}" type="sibTrans" cxnId="{6FC95769-2517-4DC6-93EB-87D094064E5C}">
      <dgm:prSet/>
      <dgm:spPr/>
      <dgm:t>
        <a:bodyPr/>
        <a:lstStyle/>
        <a:p>
          <a:endParaRPr lang="en-US"/>
        </a:p>
      </dgm:t>
    </dgm:pt>
    <dgm:pt modelId="{A1F8F74C-EB9D-42FC-A934-DBDFC1675FF8}">
      <dgm:prSet phldrT="[Text]"/>
      <dgm:spPr/>
      <dgm:t>
        <a:bodyPr/>
        <a:lstStyle/>
        <a:p>
          <a:r>
            <a:rPr lang="en-US" dirty="0"/>
            <a:t>Bookkeeping</a:t>
          </a:r>
        </a:p>
      </dgm:t>
    </dgm:pt>
    <dgm:pt modelId="{3788DDCF-422A-425D-8C93-AE4FAC0E138A}" type="parTrans" cxnId="{16C825DB-BA01-4369-A9CB-9F00692F63F9}">
      <dgm:prSet/>
      <dgm:spPr/>
      <dgm:t>
        <a:bodyPr/>
        <a:lstStyle/>
        <a:p>
          <a:endParaRPr lang="en-US"/>
        </a:p>
      </dgm:t>
    </dgm:pt>
    <dgm:pt modelId="{BC90EBE6-B4AF-4825-B170-15307B63C448}" type="sibTrans" cxnId="{16C825DB-BA01-4369-A9CB-9F00692F63F9}">
      <dgm:prSet/>
      <dgm:spPr/>
      <dgm:t>
        <a:bodyPr/>
        <a:lstStyle/>
        <a:p>
          <a:endParaRPr lang="en-US"/>
        </a:p>
      </dgm:t>
    </dgm:pt>
    <dgm:pt modelId="{393F4660-F999-44B0-BFD8-41DFAABDB713}">
      <dgm:prSet phldrT="[Text]"/>
      <dgm:spPr/>
      <dgm:t>
        <a:bodyPr/>
        <a:lstStyle/>
        <a:p>
          <a:r>
            <a:rPr lang="en-US" dirty="0"/>
            <a:t>Blockchains</a:t>
          </a:r>
        </a:p>
      </dgm:t>
    </dgm:pt>
    <dgm:pt modelId="{D04E84B0-67B9-4CE9-87CE-C337691FD7D5}" type="parTrans" cxnId="{BA7A490C-6992-4507-A852-3E2543ADA447}">
      <dgm:prSet/>
      <dgm:spPr/>
      <dgm:t>
        <a:bodyPr/>
        <a:lstStyle/>
        <a:p>
          <a:endParaRPr lang="en-US"/>
        </a:p>
      </dgm:t>
    </dgm:pt>
    <dgm:pt modelId="{C62C7EA3-3FD6-4E83-B719-FB7BA4046CE3}" type="sibTrans" cxnId="{BA7A490C-6992-4507-A852-3E2543ADA447}">
      <dgm:prSet/>
      <dgm:spPr/>
      <dgm:t>
        <a:bodyPr/>
        <a:lstStyle/>
        <a:p>
          <a:endParaRPr lang="en-US"/>
        </a:p>
      </dgm:t>
    </dgm:pt>
    <dgm:pt modelId="{61E93366-BEE8-4196-B28A-ECBE7D09C6EB}">
      <dgm:prSet/>
      <dgm:spPr/>
      <dgm:t>
        <a:bodyPr/>
        <a:lstStyle/>
        <a:p>
          <a:r>
            <a:rPr lang="en-US" dirty="0"/>
            <a:t>RDBMS</a:t>
          </a:r>
        </a:p>
      </dgm:t>
    </dgm:pt>
    <dgm:pt modelId="{976AF3F9-E592-4A4F-8980-47AAA2917F80}" type="parTrans" cxnId="{C315ECD1-5403-4431-8524-92672BC6AB1D}">
      <dgm:prSet/>
      <dgm:spPr/>
      <dgm:t>
        <a:bodyPr/>
        <a:lstStyle/>
        <a:p>
          <a:endParaRPr lang="en-US"/>
        </a:p>
      </dgm:t>
    </dgm:pt>
    <dgm:pt modelId="{D3F08988-E48C-4882-92D5-1D58CF7E61CD}" type="sibTrans" cxnId="{C315ECD1-5403-4431-8524-92672BC6AB1D}">
      <dgm:prSet/>
      <dgm:spPr/>
      <dgm:t>
        <a:bodyPr/>
        <a:lstStyle/>
        <a:p>
          <a:endParaRPr lang="en-US"/>
        </a:p>
      </dgm:t>
    </dgm:pt>
    <dgm:pt modelId="{63759D11-DF3A-47E7-AF40-D21288060EBF}" type="pres">
      <dgm:prSet presAssocID="{E8954FAB-67C9-4D16-AB4A-0EF174546D59}" presName="Name0" presStyleCnt="0">
        <dgm:presLayoutVars>
          <dgm:dir/>
          <dgm:resizeHandles val="exact"/>
        </dgm:presLayoutVars>
      </dgm:prSet>
      <dgm:spPr/>
    </dgm:pt>
    <dgm:pt modelId="{BB163C42-E79F-4F54-8E78-1D900B8CA2B2}" type="pres">
      <dgm:prSet presAssocID="{F8393D6C-1F30-4876-9F11-4BE307C68C7F}" presName="compNode" presStyleCnt="0"/>
      <dgm:spPr/>
    </dgm:pt>
    <dgm:pt modelId="{64A50594-1AEC-4AE8-80A3-BB688A1D59A7}" type="pres">
      <dgm:prSet presAssocID="{F8393D6C-1F30-4876-9F11-4BE307C68C7F}" presName="pict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C8D469F6-B62E-47E4-A2A8-2E16CE71564E}" type="pres">
      <dgm:prSet presAssocID="{F8393D6C-1F30-4876-9F11-4BE307C68C7F}" presName="textRect" presStyleLbl="revTx" presStyleIdx="0" presStyleCnt="4">
        <dgm:presLayoutVars>
          <dgm:bulletEnabled val="1"/>
        </dgm:presLayoutVars>
      </dgm:prSet>
      <dgm:spPr/>
    </dgm:pt>
    <dgm:pt modelId="{176C36C7-CBFF-43C6-8CD6-AF00B3AC7083}" type="pres">
      <dgm:prSet presAssocID="{16E38622-2826-4005-844B-A27B41C04C4F}" presName="sibTrans" presStyleLbl="sibTrans2D1" presStyleIdx="0" presStyleCnt="0"/>
      <dgm:spPr/>
    </dgm:pt>
    <dgm:pt modelId="{8951C492-9B85-4498-A66E-2AB5EC7D5C16}" type="pres">
      <dgm:prSet presAssocID="{A1F8F74C-EB9D-42FC-A934-DBDFC1675FF8}" presName="compNode" presStyleCnt="0"/>
      <dgm:spPr/>
    </dgm:pt>
    <dgm:pt modelId="{C382B19B-86BE-4221-8C12-4E87B7665164}" type="pres">
      <dgm:prSet presAssocID="{A1F8F74C-EB9D-42FC-A934-DBDFC1675FF8}" presName="pict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3000" r="-13000"/>
          </a:stretch>
        </a:blipFill>
      </dgm:spPr>
    </dgm:pt>
    <dgm:pt modelId="{2188F388-39B0-4821-AB10-9A44CC61535B}" type="pres">
      <dgm:prSet presAssocID="{A1F8F74C-EB9D-42FC-A934-DBDFC1675FF8}" presName="textRect" presStyleLbl="revTx" presStyleIdx="1" presStyleCnt="4">
        <dgm:presLayoutVars>
          <dgm:bulletEnabled val="1"/>
        </dgm:presLayoutVars>
      </dgm:prSet>
      <dgm:spPr/>
    </dgm:pt>
    <dgm:pt modelId="{6921786B-45A3-4F57-B31B-68A60E1BEC3D}" type="pres">
      <dgm:prSet presAssocID="{BC90EBE6-B4AF-4825-B170-15307B63C448}" presName="sibTrans" presStyleLbl="sibTrans2D1" presStyleIdx="0" presStyleCnt="0"/>
      <dgm:spPr/>
    </dgm:pt>
    <dgm:pt modelId="{12A01615-0151-436F-93A1-F481DA9E45B9}" type="pres">
      <dgm:prSet presAssocID="{393F4660-F999-44B0-BFD8-41DFAABDB713}" presName="compNode" presStyleCnt="0"/>
      <dgm:spPr/>
    </dgm:pt>
    <dgm:pt modelId="{69F804AC-DC0E-4E1A-9A77-D6A4B1B43356}" type="pres">
      <dgm:prSet presAssocID="{393F4660-F999-44B0-BFD8-41DFAABDB713}" presName="pict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0000" r="-30000"/>
          </a:stretch>
        </a:blipFill>
      </dgm:spPr>
    </dgm:pt>
    <dgm:pt modelId="{44DBB606-09C6-4F96-A567-E7A4638D934A}" type="pres">
      <dgm:prSet presAssocID="{393F4660-F999-44B0-BFD8-41DFAABDB713}" presName="textRect" presStyleLbl="revTx" presStyleIdx="2" presStyleCnt="4">
        <dgm:presLayoutVars>
          <dgm:bulletEnabled val="1"/>
        </dgm:presLayoutVars>
      </dgm:prSet>
      <dgm:spPr/>
    </dgm:pt>
    <dgm:pt modelId="{8FC9F6F6-D504-439E-AF74-E4A35576992B}" type="pres">
      <dgm:prSet presAssocID="{C62C7EA3-3FD6-4E83-B719-FB7BA4046CE3}" presName="sibTrans" presStyleLbl="sibTrans2D1" presStyleIdx="0" presStyleCnt="0"/>
      <dgm:spPr/>
    </dgm:pt>
    <dgm:pt modelId="{66AEDB33-D28C-41ED-A755-95F8FA5B6413}" type="pres">
      <dgm:prSet presAssocID="{61E93366-BEE8-4196-B28A-ECBE7D09C6EB}" presName="compNode" presStyleCnt="0"/>
      <dgm:spPr/>
    </dgm:pt>
    <dgm:pt modelId="{1D92BD70-DD8E-4052-B1D0-BD5C67144EB8}" type="pres">
      <dgm:prSet presAssocID="{61E93366-BEE8-4196-B28A-ECBE7D09C6EB}" presName="pict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8C795257-3D99-4380-923C-4BD30DE00467}" type="pres">
      <dgm:prSet presAssocID="{61E93366-BEE8-4196-B28A-ECBE7D09C6EB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F300C906-707E-4A70-903A-A88E89B4C732}" type="presOf" srcId="{BC90EBE6-B4AF-4825-B170-15307B63C448}" destId="{6921786B-45A3-4F57-B31B-68A60E1BEC3D}" srcOrd="0" destOrd="0" presId="urn:microsoft.com/office/officeart/2005/8/layout/pList1"/>
    <dgm:cxn modelId="{BA7A490C-6992-4507-A852-3E2543ADA447}" srcId="{E8954FAB-67C9-4D16-AB4A-0EF174546D59}" destId="{393F4660-F999-44B0-BFD8-41DFAABDB713}" srcOrd="2" destOrd="0" parTransId="{D04E84B0-67B9-4CE9-87CE-C337691FD7D5}" sibTransId="{C62C7EA3-3FD6-4E83-B719-FB7BA4046CE3}"/>
    <dgm:cxn modelId="{B6C37B0F-35EC-4C20-80FE-AADBB3F14C37}" type="presOf" srcId="{16E38622-2826-4005-844B-A27B41C04C4F}" destId="{176C36C7-CBFF-43C6-8CD6-AF00B3AC7083}" srcOrd="0" destOrd="0" presId="urn:microsoft.com/office/officeart/2005/8/layout/pList1"/>
    <dgm:cxn modelId="{0C79895D-2A39-4347-9FF1-694AFCBF53A9}" type="presOf" srcId="{F8393D6C-1F30-4876-9F11-4BE307C68C7F}" destId="{C8D469F6-B62E-47E4-A2A8-2E16CE71564E}" srcOrd="0" destOrd="0" presId="urn:microsoft.com/office/officeart/2005/8/layout/pList1"/>
    <dgm:cxn modelId="{5029AD48-E2FE-444B-8579-263535A487CA}" type="presOf" srcId="{C62C7EA3-3FD6-4E83-B719-FB7BA4046CE3}" destId="{8FC9F6F6-D504-439E-AF74-E4A35576992B}" srcOrd="0" destOrd="0" presId="urn:microsoft.com/office/officeart/2005/8/layout/pList1"/>
    <dgm:cxn modelId="{6FC95769-2517-4DC6-93EB-87D094064E5C}" srcId="{E8954FAB-67C9-4D16-AB4A-0EF174546D59}" destId="{F8393D6C-1F30-4876-9F11-4BE307C68C7F}" srcOrd="0" destOrd="0" parTransId="{7AE16904-A62B-4AE4-86C8-91D3D2BFE0BA}" sibTransId="{16E38622-2826-4005-844B-A27B41C04C4F}"/>
    <dgm:cxn modelId="{C315ECD1-5403-4431-8524-92672BC6AB1D}" srcId="{E8954FAB-67C9-4D16-AB4A-0EF174546D59}" destId="{61E93366-BEE8-4196-B28A-ECBE7D09C6EB}" srcOrd="3" destOrd="0" parTransId="{976AF3F9-E592-4A4F-8980-47AAA2917F80}" sibTransId="{D3F08988-E48C-4882-92D5-1D58CF7E61CD}"/>
    <dgm:cxn modelId="{16C825DB-BA01-4369-A9CB-9F00692F63F9}" srcId="{E8954FAB-67C9-4D16-AB4A-0EF174546D59}" destId="{A1F8F74C-EB9D-42FC-A934-DBDFC1675FF8}" srcOrd="1" destOrd="0" parTransId="{3788DDCF-422A-425D-8C93-AE4FAC0E138A}" sibTransId="{BC90EBE6-B4AF-4825-B170-15307B63C448}"/>
    <dgm:cxn modelId="{4D47D2DE-A710-4B42-A2C4-75B24ABD4226}" type="presOf" srcId="{A1F8F74C-EB9D-42FC-A934-DBDFC1675FF8}" destId="{2188F388-39B0-4821-AB10-9A44CC61535B}" srcOrd="0" destOrd="0" presId="urn:microsoft.com/office/officeart/2005/8/layout/pList1"/>
    <dgm:cxn modelId="{884C30EA-DC61-4489-B5C0-D69B86D400CA}" type="presOf" srcId="{61E93366-BEE8-4196-B28A-ECBE7D09C6EB}" destId="{8C795257-3D99-4380-923C-4BD30DE00467}" srcOrd="0" destOrd="0" presId="urn:microsoft.com/office/officeart/2005/8/layout/pList1"/>
    <dgm:cxn modelId="{10654FEA-69F4-4C6D-B7ED-4C4FB6F7ABE9}" type="presOf" srcId="{393F4660-F999-44B0-BFD8-41DFAABDB713}" destId="{44DBB606-09C6-4F96-A567-E7A4638D934A}" srcOrd="0" destOrd="0" presId="urn:microsoft.com/office/officeart/2005/8/layout/pList1"/>
    <dgm:cxn modelId="{F91091F0-832C-4CAD-89BA-C70EC6EF0BBC}" type="presOf" srcId="{E8954FAB-67C9-4D16-AB4A-0EF174546D59}" destId="{63759D11-DF3A-47E7-AF40-D21288060EBF}" srcOrd="0" destOrd="0" presId="urn:microsoft.com/office/officeart/2005/8/layout/pList1"/>
    <dgm:cxn modelId="{99D6AAA7-8CED-430D-8ADA-F9967FA95A7C}" type="presParOf" srcId="{63759D11-DF3A-47E7-AF40-D21288060EBF}" destId="{BB163C42-E79F-4F54-8E78-1D900B8CA2B2}" srcOrd="0" destOrd="0" presId="urn:microsoft.com/office/officeart/2005/8/layout/pList1"/>
    <dgm:cxn modelId="{68004B80-59BF-4A9B-95DC-CD971B039CCA}" type="presParOf" srcId="{BB163C42-E79F-4F54-8E78-1D900B8CA2B2}" destId="{64A50594-1AEC-4AE8-80A3-BB688A1D59A7}" srcOrd="0" destOrd="0" presId="urn:microsoft.com/office/officeart/2005/8/layout/pList1"/>
    <dgm:cxn modelId="{5C042EFF-5A59-4E4A-80A6-223CFAC124D9}" type="presParOf" srcId="{BB163C42-E79F-4F54-8E78-1D900B8CA2B2}" destId="{C8D469F6-B62E-47E4-A2A8-2E16CE71564E}" srcOrd="1" destOrd="0" presId="urn:microsoft.com/office/officeart/2005/8/layout/pList1"/>
    <dgm:cxn modelId="{C04D54AB-EE8D-4573-9133-FBCCEB2C86FB}" type="presParOf" srcId="{63759D11-DF3A-47E7-AF40-D21288060EBF}" destId="{176C36C7-CBFF-43C6-8CD6-AF00B3AC7083}" srcOrd="1" destOrd="0" presId="urn:microsoft.com/office/officeart/2005/8/layout/pList1"/>
    <dgm:cxn modelId="{0A6AD7CF-186B-4BD4-A45A-B5A6F09FB852}" type="presParOf" srcId="{63759D11-DF3A-47E7-AF40-D21288060EBF}" destId="{8951C492-9B85-4498-A66E-2AB5EC7D5C16}" srcOrd="2" destOrd="0" presId="urn:microsoft.com/office/officeart/2005/8/layout/pList1"/>
    <dgm:cxn modelId="{8181CCFD-19EB-42C0-9BFE-AF6D8611C512}" type="presParOf" srcId="{8951C492-9B85-4498-A66E-2AB5EC7D5C16}" destId="{C382B19B-86BE-4221-8C12-4E87B7665164}" srcOrd="0" destOrd="0" presId="urn:microsoft.com/office/officeart/2005/8/layout/pList1"/>
    <dgm:cxn modelId="{87CB687B-4385-450C-86B6-7512808947DC}" type="presParOf" srcId="{8951C492-9B85-4498-A66E-2AB5EC7D5C16}" destId="{2188F388-39B0-4821-AB10-9A44CC61535B}" srcOrd="1" destOrd="0" presId="urn:microsoft.com/office/officeart/2005/8/layout/pList1"/>
    <dgm:cxn modelId="{BFCC292A-1690-4552-91BC-B3134C459685}" type="presParOf" srcId="{63759D11-DF3A-47E7-AF40-D21288060EBF}" destId="{6921786B-45A3-4F57-B31B-68A60E1BEC3D}" srcOrd="3" destOrd="0" presId="urn:microsoft.com/office/officeart/2005/8/layout/pList1"/>
    <dgm:cxn modelId="{3F60FF40-F8E7-4E92-948F-3B60676B9E84}" type="presParOf" srcId="{63759D11-DF3A-47E7-AF40-D21288060EBF}" destId="{12A01615-0151-436F-93A1-F481DA9E45B9}" srcOrd="4" destOrd="0" presId="urn:microsoft.com/office/officeart/2005/8/layout/pList1"/>
    <dgm:cxn modelId="{676B27F5-8E2A-4C5D-8678-BDBF8A22C3E9}" type="presParOf" srcId="{12A01615-0151-436F-93A1-F481DA9E45B9}" destId="{69F804AC-DC0E-4E1A-9A77-D6A4B1B43356}" srcOrd="0" destOrd="0" presId="urn:microsoft.com/office/officeart/2005/8/layout/pList1"/>
    <dgm:cxn modelId="{1B27796A-B1CA-46F4-A246-65B836F7ABDB}" type="presParOf" srcId="{12A01615-0151-436F-93A1-F481DA9E45B9}" destId="{44DBB606-09C6-4F96-A567-E7A4638D934A}" srcOrd="1" destOrd="0" presId="urn:microsoft.com/office/officeart/2005/8/layout/pList1"/>
    <dgm:cxn modelId="{3ACB0904-D96F-4BE9-9242-A0D9608D9627}" type="presParOf" srcId="{63759D11-DF3A-47E7-AF40-D21288060EBF}" destId="{8FC9F6F6-D504-439E-AF74-E4A35576992B}" srcOrd="5" destOrd="0" presId="urn:microsoft.com/office/officeart/2005/8/layout/pList1"/>
    <dgm:cxn modelId="{E3CE2412-F855-4B9D-821C-5D757A2609F1}" type="presParOf" srcId="{63759D11-DF3A-47E7-AF40-D21288060EBF}" destId="{66AEDB33-D28C-41ED-A755-95F8FA5B6413}" srcOrd="6" destOrd="0" presId="urn:microsoft.com/office/officeart/2005/8/layout/pList1"/>
    <dgm:cxn modelId="{5D0175C7-5AC1-46DF-B537-7D47E204A833}" type="presParOf" srcId="{66AEDB33-D28C-41ED-A755-95F8FA5B6413}" destId="{1D92BD70-DD8E-4052-B1D0-BD5C67144EB8}" srcOrd="0" destOrd="0" presId="urn:microsoft.com/office/officeart/2005/8/layout/pList1"/>
    <dgm:cxn modelId="{888A628A-5C40-442B-B0AF-8B0E7A6E9183}" type="presParOf" srcId="{66AEDB33-D28C-41ED-A755-95F8FA5B6413}" destId="{8C795257-3D99-4380-923C-4BD30DE0046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32D96-83EE-4737-A87D-DF0EC6DA3B16}">
      <dsp:nvSpPr>
        <dsp:cNvPr id="0" name=""/>
        <dsp:cNvSpPr/>
      </dsp:nvSpPr>
      <dsp:spPr>
        <a:xfrm>
          <a:off x="0" y="208104"/>
          <a:ext cx="9399587" cy="444600"/>
        </a:xfrm>
        <a:prstGeom prst="roundRect">
          <a:avLst/>
        </a:prstGeom>
        <a:solidFill>
          <a:srgbClr val="FFCC66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Latency</a:t>
          </a:r>
        </a:p>
      </dsp:txBody>
      <dsp:txXfrm>
        <a:off x="21704" y="229808"/>
        <a:ext cx="9356179" cy="401192"/>
      </dsp:txXfrm>
    </dsp:sp>
    <dsp:sp modelId="{AA73F2E1-3DF6-4EB4-875E-1E14CEC79CFB}">
      <dsp:nvSpPr>
        <dsp:cNvPr id="0" name=""/>
        <dsp:cNvSpPr/>
      </dsp:nvSpPr>
      <dsp:spPr>
        <a:xfrm>
          <a:off x="0" y="652704"/>
          <a:ext cx="9399587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43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Locks, Paging and Context Switches: 100s of processes compete on same DB and same records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Need for out of process calls for validation and CRUD operations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Random IO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500" kern="1200" dirty="0"/>
        </a:p>
      </dsp:txBody>
      <dsp:txXfrm>
        <a:off x="0" y="652704"/>
        <a:ext cx="9399587" cy="983250"/>
      </dsp:txXfrm>
    </dsp:sp>
    <dsp:sp modelId="{CB73872A-0A47-4DD1-BA39-35C977561212}">
      <dsp:nvSpPr>
        <dsp:cNvPr id="0" name=""/>
        <dsp:cNvSpPr/>
      </dsp:nvSpPr>
      <dsp:spPr>
        <a:xfrm>
          <a:off x="0" y="1635954"/>
          <a:ext cx="9399587" cy="444600"/>
        </a:xfrm>
        <a:prstGeom prst="roundRect">
          <a:avLst/>
        </a:prstGeom>
        <a:solidFill>
          <a:srgbClr val="FF33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Race Conditions</a:t>
          </a:r>
        </a:p>
      </dsp:txBody>
      <dsp:txXfrm>
        <a:off x="21704" y="1657658"/>
        <a:ext cx="9356179" cy="401192"/>
      </dsp:txXfrm>
    </dsp:sp>
    <dsp:sp modelId="{41C8DD84-F759-4160-818C-ABE1C7D0F66D}">
      <dsp:nvSpPr>
        <dsp:cNvPr id="0" name=""/>
        <dsp:cNvSpPr/>
      </dsp:nvSpPr>
      <dsp:spPr>
        <a:xfrm>
          <a:off x="0" y="2080554"/>
          <a:ext cx="9399587" cy="1179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43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Different flows and pieces of logic running in 100s of processes naturally have race conditions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Race conditions must be handled explicitly by means of optimistic or pessimistic concurrency controls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In distributed system, often flows are too complex, causing race conditions which are hard to detect and address, with more risk for concurrency bugs and hard to implement synchronization code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500" kern="1200" dirty="0"/>
        </a:p>
      </dsp:txBody>
      <dsp:txXfrm>
        <a:off x="0" y="2080554"/>
        <a:ext cx="9399587" cy="1179900"/>
      </dsp:txXfrm>
    </dsp:sp>
    <dsp:sp modelId="{BB52E6F6-C8B0-4BFB-8641-DEBB0DEE08BA}">
      <dsp:nvSpPr>
        <dsp:cNvPr id="0" name=""/>
        <dsp:cNvSpPr/>
      </dsp:nvSpPr>
      <dsp:spPr>
        <a:xfrm>
          <a:off x="0" y="3260454"/>
          <a:ext cx="9399587" cy="444600"/>
        </a:xfrm>
        <a:prstGeom prst="round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Operational Costs</a:t>
          </a:r>
        </a:p>
      </dsp:txBody>
      <dsp:txXfrm>
        <a:off x="21704" y="3282158"/>
        <a:ext cx="9356179" cy="401192"/>
      </dsp:txXfrm>
    </dsp:sp>
    <dsp:sp modelId="{94AB42BB-BD61-4957-9103-B40138E8BC8C}">
      <dsp:nvSpPr>
        <dsp:cNvPr id="0" name=""/>
        <dsp:cNvSpPr/>
      </dsp:nvSpPr>
      <dsp:spPr>
        <a:xfrm>
          <a:off x="0" y="3705054"/>
          <a:ext cx="9399587" cy="1219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43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Complex schema due to multiple optimizations requires more maintenance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Need for advanced and costly monitoring tools, that add some performance penalty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Downtime during software upgrades, due to incompatible DB schema or long migration scripts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Requires expensive storage optimized for intensive random IO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High-priced VM sizes and storage types when running in cloud environments</a:t>
          </a:r>
        </a:p>
      </dsp:txBody>
      <dsp:txXfrm>
        <a:off x="0" y="3705054"/>
        <a:ext cx="9399587" cy="1219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DBCCF-7182-4FC8-8E5C-3E4D0E3B0AC9}">
      <dsp:nvSpPr>
        <dsp:cNvPr id="0" name=""/>
        <dsp:cNvSpPr/>
      </dsp:nvSpPr>
      <dsp:spPr>
        <a:xfrm>
          <a:off x="1281" y="270758"/>
          <a:ext cx="3897126" cy="2114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Properties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Events are immutable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Event store is append only event log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Events are the only source of truth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Projections are views over event store</a:t>
          </a:r>
        </a:p>
      </dsp:txBody>
      <dsp:txXfrm>
        <a:off x="63198" y="332675"/>
        <a:ext cx="3773292" cy="1990167"/>
      </dsp:txXfrm>
    </dsp:sp>
    <dsp:sp modelId="{8D1DABC4-F4AC-4891-91D9-E7B9687E6FB2}">
      <dsp:nvSpPr>
        <dsp:cNvPr id="0" name=""/>
        <dsp:cNvSpPr/>
      </dsp:nvSpPr>
      <dsp:spPr>
        <a:xfrm>
          <a:off x="4250741" y="890865"/>
          <a:ext cx="746947" cy="8737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250741" y="1065622"/>
        <a:ext cx="522863" cy="524273"/>
      </dsp:txXfrm>
    </dsp:sp>
    <dsp:sp modelId="{7DC26F96-BE64-45C9-B446-C6435A7D78C9}">
      <dsp:nvSpPr>
        <dsp:cNvPr id="0" name=""/>
        <dsp:cNvSpPr/>
      </dsp:nvSpPr>
      <dsp:spPr>
        <a:xfrm>
          <a:off x="5307742" y="270758"/>
          <a:ext cx="4197949" cy="2114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71565"/>
                <a:satOff val="-9291"/>
                <a:lumOff val="21569"/>
                <a:alphaOff val="0"/>
                <a:tint val="50000"/>
                <a:satMod val="300000"/>
              </a:schemeClr>
            </a:gs>
            <a:gs pos="35000">
              <a:schemeClr val="accent2">
                <a:hueOff val="171565"/>
                <a:satOff val="-9291"/>
                <a:lumOff val="21569"/>
                <a:alphaOff val="0"/>
                <a:tint val="37000"/>
                <a:satMod val="300000"/>
              </a:schemeClr>
            </a:gs>
            <a:gs pos="100000">
              <a:schemeClr val="accent2">
                <a:hueOff val="171565"/>
                <a:satOff val="-9291"/>
                <a:lumOff val="2156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Recover state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Time travel (recover to point in time)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Replay events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Replicate state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Simulate state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Built-in audit log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Consume events stream outside of system</a:t>
          </a:r>
        </a:p>
      </dsp:txBody>
      <dsp:txXfrm>
        <a:off x="5369659" y="332675"/>
        <a:ext cx="4074115" cy="19901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C7F90-E0B3-471C-A6BC-0758C90EF1F9}">
      <dsp:nvSpPr>
        <dsp:cNvPr id="0" name=""/>
        <dsp:cNvSpPr/>
      </dsp:nvSpPr>
      <dsp:spPr>
        <a:xfrm>
          <a:off x="959847" y="771135"/>
          <a:ext cx="3648727" cy="429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5A2A4-9FFB-4F9E-909B-B67C546CC238}">
      <dsp:nvSpPr>
        <dsp:cNvPr id="0" name=""/>
        <dsp:cNvSpPr/>
      </dsp:nvSpPr>
      <dsp:spPr>
        <a:xfrm>
          <a:off x="959847" y="932348"/>
          <a:ext cx="268048" cy="2680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FB082-14FC-4356-83FF-86F5AE020E9C}">
      <dsp:nvSpPr>
        <dsp:cNvPr id="0" name=""/>
        <dsp:cNvSpPr/>
      </dsp:nvSpPr>
      <dsp:spPr>
        <a:xfrm>
          <a:off x="959847" y="0"/>
          <a:ext cx="3648727" cy="771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ES</a:t>
          </a:r>
        </a:p>
      </dsp:txBody>
      <dsp:txXfrm>
        <a:off x="959847" y="0"/>
        <a:ext cx="3648727" cy="771135"/>
      </dsp:txXfrm>
    </dsp:sp>
    <dsp:sp modelId="{A04CFDFD-504D-4477-9B43-4910E815F96D}">
      <dsp:nvSpPr>
        <dsp:cNvPr id="0" name=""/>
        <dsp:cNvSpPr/>
      </dsp:nvSpPr>
      <dsp:spPr>
        <a:xfrm>
          <a:off x="959847" y="1557162"/>
          <a:ext cx="268042" cy="268042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4E79E-DEE5-4C17-9C13-068C93CAE46F}">
      <dsp:nvSpPr>
        <dsp:cNvPr id="0" name=""/>
        <dsp:cNvSpPr/>
      </dsp:nvSpPr>
      <dsp:spPr>
        <a:xfrm>
          <a:off x="1215258" y="1378779"/>
          <a:ext cx="3393316" cy="62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In-memory state</a:t>
          </a:r>
        </a:p>
      </dsp:txBody>
      <dsp:txXfrm>
        <a:off x="1215258" y="1378779"/>
        <a:ext cx="3393316" cy="624806"/>
      </dsp:txXfrm>
    </dsp:sp>
    <dsp:sp modelId="{40F088D1-7FD5-45E1-8259-895EEA298286}">
      <dsp:nvSpPr>
        <dsp:cNvPr id="0" name=""/>
        <dsp:cNvSpPr/>
      </dsp:nvSpPr>
      <dsp:spPr>
        <a:xfrm>
          <a:off x="959847" y="2181968"/>
          <a:ext cx="268042" cy="268042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860AC-673F-4A9E-A609-796B04717465}">
      <dsp:nvSpPr>
        <dsp:cNvPr id="0" name=""/>
        <dsp:cNvSpPr/>
      </dsp:nvSpPr>
      <dsp:spPr>
        <a:xfrm>
          <a:off x="1215258" y="2003586"/>
          <a:ext cx="3393316" cy="62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Sequential IO</a:t>
          </a:r>
        </a:p>
      </dsp:txBody>
      <dsp:txXfrm>
        <a:off x="1215258" y="2003586"/>
        <a:ext cx="3393316" cy="624806"/>
      </dsp:txXfrm>
    </dsp:sp>
    <dsp:sp modelId="{250AAEFF-0C4D-468F-80E2-2E18B9C9F19B}">
      <dsp:nvSpPr>
        <dsp:cNvPr id="0" name=""/>
        <dsp:cNvSpPr/>
      </dsp:nvSpPr>
      <dsp:spPr>
        <a:xfrm>
          <a:off x="959847" y="2806775"/>
          <a:ext cx="268042" cy="268042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62CF7-100B-484D-89D2-899D59336745}">
      <dsp:nvSpPr>
        <dsp:cNvPr id="0" name=""/>
        <dsp:cNvSpPr/>
      </dsp:nvSpPr>
      <dsp:spPr>
        <a:xfrm>
          <a:off x="1215258" y="2628393"/>
          <a:ext cx="3393316" cy="62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 race conditions</a:t>
          </a:r>
        </a:p>
      </dsp:txBody>
      <dsp:txXfrm>
        <a:off x="1215258" y="2628393"/>
        <a:ext cx="3393316" cy="624806"/>
      </dsp:txXfrm>
    </dsp:sp>
    <dsp:sp modelId="{37577E36-660B-4B22-A060-FE0EAC62285D}">
      <dsp:nvSpPr>
        <dsp:cNvPr id="0" name=""/>
        <dsp:cNvSpPr/>
      </dsp:nvSpPr>
      <dsp:spPr>
        <a:xfrm>
          <a:off x="959847" y="3431582"/>
          <a:ext cx="268042" cy="268042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C3145-9099-4666-9706-7B1514F48379}">
      <dsp:nvSpPr>
        <dsp:cNvPr id="0" name=""/>
        <dsp:cNvSpPr/>
      </dsp:nvSpPr>
      <dsp:spPr>
        <a:xfrm>
          <a:off x="1215258" y="3253200"/>
          <a:ext cx="3393316" cy="62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Built-in audit trail</a:t>
          </a:r>
        </a:p>
      </dsp:txBody>
      <dsp:txXfrm>
        <a:off x="1215258" y="3253200"/>
        <a:ext cx="3393316" cy="624806"/>
      </dsp:txXfrm>
    </dsp:sp>
    <dsp:sp modelId="{6B8809B1-D1A1-494D-B541-A3EC0787195F}">
      <dsp:nvSpPr>
        <dsp:cNvPr id="0" name=""/>
        <dsp:cNvSpPr/>
      </dsp:nvSpPr>
      <dsp:spPr>
        <a:xfrm>
          <a:off x="959847" y="4056389"/>
          <a:ext cx="268042" cy="268042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86388-6EA7-4B65-B8AD-1072F2F797F2}">
      <dsp:nvSpPr>
        <dsp:cNvPr id="0" name=""/>
        <dsp:cNvSpPr/>
      </dsp:nvSpPr>
      <dsp:spPr>
        <a:xfrm>
          <a:off x="1215258" y="3878007"/>
          <a:ext cx="3393316" cy="62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Replay events</a:t>
          </a:r>
        </a:p>
      </dsp:txBody>
      <dsp:txXfrm>
        <a:off x="1215258" y="3878007"/>
        <a:ext cx="3393316" cy="624806"/>
      </dsp:txXfrm>
    </dsp:sp>
    <dsp:sp modelId="{B78F66BA-25B2-4417-87A4-EDA5BB03D45E}">
      <dsp:nvSpPr>
        <dsp:cNvPr id="0" name=""/>
        <dsp:cNvSpPr/>
      </dsp:nvSpPr>
      <dsp:spPr>
        <a:xfrm>
          <a:off x="959847" y="4681196"/>
          <a:ext cx="268042" cy="268042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A020C-8DCE-415D-9C3E-8EE37A53955A}">
      <dsp:nvSpPr>
        <dsp:cNvPr id="0" name=""/>
        <dsp:cNvSpPr/>
      </dsp:nvSpPr>
      <dsp:spPr>
        <a:xfrm>
          <a:off x="1215258" y="4502813"/>
          <a:ext cx="3393316" cy="62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Loose coupling on storage/DB</a:t>
          </a:r>
        </a:p>
      </dsp:txBody>
      <dsp:txXfrm>
        <a:off x="1215258" y="4502813"/>
        <a:ext cx="3393316" cy="624806"/>
      </dsp:txXfrm>
    </dsp:sp>
    <dsp:sp modelId="{DFF09770-9894-4299-8E9A-129F4CE4A00C}">
      <dsp:nvSpPr>
        <dsp:cNvPr id="0" name=""/>
        <dsp:cNvSpPr/>
      </dsp:nvSpPr>
      <dsp:spPr>
        <a:xfrm>
          <a:off x="4791011" y="771135"/>
          <a:ext cx="3648727" cy="429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83720-9859-4B65-B5E1-2EFDE45963BE}">
      <dsp:nvSpPr>
        <dsp:cNvPr id="0" name=""/>
        <dsp:cNvSpPr/>
      </dsp:nvSpPr>
      <dsp:spPr>
        <a:xfrm>
          <a:off x="4791011" y="932348"/>
          <a:ext cx="268048" cy="2680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72DCD-8295-4DFE-AA00-B83719EF8752}">
      <dsp:nvSpPr>
        <dsp:cNvPr id="0" name=""/>
        <dsp:cNvSpPr/>
      </dsp:nvSpPr>
      <dsp:spPr>
        <a:xfrm>
          <a:off x="4791011" y="0"/>
          <a:ext cx="3648727" cy="771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CRUD</a:t>
          </a:r>
        </a:p>
      </dsp:txBody>
      <dsp:txXfrm>
        <a:off x="4791011" y="0"/>
        <a:ext cx="3648727" cy="771135"/>
      </dsp:txXfrm>
    </dsp:sp>
    <dsp:sp modelId="{C80C6607-5411-4212-9455-9A68BC0566C3}">
      <dsp:nvSpPr>
        <dsp:cNvPr id="0" name=""/>
        <dsp:cNvSpPr/>
      </dsp:nvSpPr>
      <dsp:spPr>
        <a:xfrm>
          <a:off x="4791011" y="1557162"/>
          <a:ext cx="268042" cy="268042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D8D63-D397-4FB4-A625-4C7E54A6B1A8}">
      <dsp:nvSpPr>
        <dsp:cNvPr id="0" name=""/>
        <dsp:cNvSpPr/>
      </dsp:nvSpPr>
      <dsp:spPr>
        <a:xfrm>
          <a:off x="5046422" y="1378779"/>
          <a:ext cx="3393316" cy="62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State validated in DB</a:t>
          </a:r>
        </a:p>
      </dsp:txBody>
      <dsp:txXfrm>
        <a:off x="5046422" y="1378779"/>
        <a:ext cx="3393316" cy="624806"/>
      </dsp:txXfrm>
    </dsp:sp>
    <dsp:sp modelId="{4EE73866-AF8B-43E0-AE17-7F174EAEF335}">
      <dsp:nvSpPr>
        <dsp:cNvPr id="0" name=""/>
        <dsp:cNvSpPr/>
      </dsp:nvSpPr>
      <dsp:spPr>
        <a:xfrm>
          <a:off x="4791011" y="2181968"/>
          <a:ext cx="268042" cy="268042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132E5-B92D-4CF0-AC4D-3BAF39C6B9A3}">
      <dsp:nvSpPr>
        <dsp:cNvPr id="0" name=""/>
        <dsp:cNvSpPr/>
      </dsp:nvSpPr>
      <dsp:spPr>
        <a:xfrm>
          <a:off x="5046422" y="2003586"/>
          <a:ext cx="3393316" cy="62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Random IO</a:t>
          </a:r>
        </a:p>
      </dsp:txBody>
      <dsp:txXfrm>
        <a:off x="5046422" y="2003586"/>
        <a:ext cx="3393316" cy="624806"/>
      </dsp:txXfrm>
    </dsp:sp>
    <dsp:sp modelId="{0E13E29C-566B-4C42-9AF8-4A1F55D676ED}">
      <dsp:nvSpPr>
        <dsp:cNvPr id="0" name=""/>
        <dsp:cNvSpPr/>
      </dsp:nvSpPr>
      <dsp:spPr>
        <a:xfrm>
          <a:off x="4791011" y="2806775"/>
          <a:ext cx="268042" cy="268042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D79FE-F355-407C-82E8-FFA2D0DA8532}">
      <dsp:nvSpPr>
        <dsp:cNvPr id="0" name=""/>
        <dsp:cNvSpPr/>
      </dsp:nvSpPr>
      <dsp:spPr>
        <a:xfrm>
          <a:off x="5046422" y="2628393"/>
          <a:ext cx="3393316" cy="62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Requires synchronization</a:t>
          </a:r>
        </a:p>
      </dsp:txBody>
      <dsp:txXfrm>
        <a:off x="5046422" y="2628393"/>
        <a:ext cx="3393316" cy="624806"/>
      </dsp:txXfrm>
    </dsp:sp>
    <dsp:sp modelId="{A8EA060A-1A71-41F8-93AC-34A6D193D40C}">
      <dsp:nvSpPr>
        <dsp:cNvPr id="0" name=""/>
        <dsp:cNvSpPr/>
      </dsp:nvSpPr>
      <dsp:spPr>
        <a:xfrm>
          <a:off x="4791011" y="3431582"/>
          <a:ext cx="268042" cy="268042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4944C-D9EE-4293-89A2-7E4626E66CAE}">
      <dsp:nvSpPr>
        <dsp:cNvPr id="0" name=""/>
        <dsp:cNvSpPr/>
      </dsp:nvSpPr>
      <dsp:spPr>
        <a:xfrm>
          <a:off x="5046422" y="3253200"/>
          <a:ext cx="3393316" cy="62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Custom audit trail</a:t>
          </a:r>
        </a:p>
      </dsp:txBody>
      <dsp:txXfrm>
        <a:off x="5046422" y="3253200"/>
        <a:ext cx="3393316" cy="624806"/>
      </dsp:txXfrm>
    </dsp:sp>
    <dsp:sp modelId="{EB345A52-1834-480A-9676-BB78C54E1DBF}">
      <dsp:nvSpPr>
        <dsp:cNvPr id="0" name=""/>
        <dsp:cNvSpPr/>
      </dsp:nvSpPr>
      <dsp:spPr>
        <a:xfrm>
          <a:off x="4791011" y="4056389"/>
          <a:ext cx="268042" cy="268042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F6590-4F89-4ADE-8FA3-58325798CA8C}">
      <dsp:nvSpPr>
        <dsp:cNvPr id="0" name=""/>
        <dsp:cNvSpPr/>
      </dsp:nvSpPr>
      <dsp:spPr>
        <a:xfrm>
          <a:off x="5046422" y="3878007"/>
          <a:ext cx="3393316" cy="62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Hard to implement due to schema changes</a:t>
          </a:r>
        </a:p>
      </dsp:txBody>
      <dsp:txXfrm>
        <a:off x="5046422" y="3878007"/>
        <a:ext cx="3393316" cy="624806"/>
      </dsp:txXfrm>
    </dsp:sp>
    <dsp:sp modelId="{7614F3AD-EEF0-4F3F-94BA-200DB4BDC63F}">
      <dsp:nvSpPr>
        <dsp:cNvPr id="0" name=""/>
        <dsp:cNvSpPr/>
      </dsp:nvSpPr>
      <dsp:spPr>
        <a:xfrm>
          <a:off x="4791011" y="4681196"/>
          <a:ext cx="268042" cy="268042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E9690-305C-446F-9106-53FC8E9A8179}">
      <dsp:nvSpPr>
        <dsp:cNvPr id="0" name=""/>
        <dsp:cNvSpPr/>
      </dsp:nvSpPr>
      <dsp:spPr>
        <a:xfrm>
          <a:off x="5046422" y="4502813"/>
          <a:ext cx="3393316" cy="62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Tightly coupled to DB vendor and implementation</a:t>
          </a:r>
        </a:p>
      </dsp:txBody>
      <dsp:txXfrm>
        <a:off x="5046422" y="4502813"/>
        <a:ext cx="3393316" cy="6248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C7F90-E0B3-471C-A6BC-0758C90EF1F9}">
      <dsp:nvSpPr>
        <dsp:cNvPr id="0" name=""/>
        <dsp:cNvSpPr/>
      </dsp:nvSpPr>
      <dsp:spPr>
        <a:xfrm>
          <a:off x="959847" y="771135"/>
          <a:ext cx="3648727" cy="429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5A2A4-9FFB-4F9E-909B-B67C546CC238}">
      <dsp:nvSpPr>
        <dsp:cNvPr id="0" name=""/>
        <dsp:cNvSpPr/>
      </dsp:nvSpPr>
      <dsp:spPr>
        <a:xfrm>
          <a:off x="959847" y="932348"/>
          <a:ext cx="268048" cy="2680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FB082-14FC-4356-83FF-86F5AE020E9C}">
      <dsp:nvSpPr>
        <dsp:cNvPr id="0" name=""/>
        <dsp:cNvSpPr/>
      </dsp:nvSpPr>
      <dsp:spPr>
        <a:xfrm>
          <a:off x="959847" y="0"/>
          <a:ext cx="3648727" cy="771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ES</a:t>
          </a:r>
        </a:p>
      </dsp:txBody>
      <dsp:txXfrm>
        <a:off x="959847" y="0"/>
        <a:ext cx="3648727" cy="771135"/>
      </dsp:txXfrm>
    </dsp:sp>
    <dsp:sp modelId="{A04CFDFD-504D-4477-9B43-4910E815F96D}">
      <dsp:nvSpPr>
        <dsp:cNvPr id="0" name=""/>
        <dsp:cNvSpPr/>
      </dsp:nvSpPr>
      <dsp:spPr>
        <a:xfrm>
          <a:off x="959847" y="1557162"/>
          <a:ext cx="268042" cy="268042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4E79E-DEE5-4C17-9C13-068C93CAE46F}">
      <dsp:nvSpPr>
        <dsp:cNvPr id="0" name=""/>
        <dsp:cNvSpPr/>
      </dsp:nvSpPr>
      <dsp:spPr>
        <a:xfrm>
          <a:off x="1215258" y="1378779"/>
          <a:ext cx="3393316" cy="62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Requires deep domain knowledge</a:t>
          </a:r>
        </a:p>
      </dsp:txBody>
      <dsp:txXfrm>
        <a:off x="1215258" y="1378779"/>
        <a:ext cx="3393316" cy="624806"/>
      </dsp:txXfrm>
    </dsp:sp>
    <dsp:sp modelId="{40F088D1-7FD5-45E1-8259-895EEA298286}">
      <dsp:nvSpPr>
        <dsp:cNvPr id="0" name=""/>
        <dsp:cNvSpPr/>
      </dsp:nvSpPr>
      <dsp:spPr>
        <a:xfrm>
          <a:off x="959847" y="2181968"/>
          <a:ext cx="268042" cy="268042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860AC-673F-4A9E-A609-796B04717465}">
      <dsp:nvSpPr>
        <dsp:cNvPr id="0" name=""/>
        <dsp:cNvSpPr/>
      </dsp:nvSpPr>
      <dsp:spPr>
        <a:xfrm>
          <a:off x="1215258" y="2003586"/>
          <a:ext cx="3393316" cy="62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Learning Curve</a:t>
          </a:r>
        </a:p>
      </dsp:txBody>
      <dsp:txXfrm>
        <a:off x="1215258" y="2003586"/>
        <a:ext cx="3393316" cy="624806"/>
      </dsp:txXfrm>
    </dsp:sp>
    <dsp:sp modelId="{37577E36-660B-4B22-A060-FE0EAC62285D}">
      <dsp:nvSpPr>
        <dsp:cNvPr id="0" name=""/>
        <dsp:cNvSpPr/>
      </dsp:nvSpPr>
      <dsp:spPr>
        <a:xfrm>
          <a:off x="959847" y="2806775"/>
          <a:ext cx="268042" cy="268042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C3145-9099-4666-9706-7B1514F48379}">
      <dsp:nvSpPr>
        <dsp:cNvPr id="0" name=""/>
        <dsp:cNvSpPr/>
      </dsp:nvSpPr>
      <dsp:spPr>
        <a:xfrm>
          <a:off x="1215258" y="2628393"/>
          <a:ext cx="3393316" cy="62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 - modelling efforts</a:t>
          </a:r>
        </a:p>
      </dsp:txBody>
      <dsp:txXfrm>
        <a:off x="1215258" y="2628393"/>
        <a:ext cx="3393316" cy="624806"/>
      </dsp:txXfrm>
    </dsp:sp>
    <dsp:sp modelId="{6B8809B1-D1A1-494D-B541-A3EC0787195F}">
      <dsp:nvSpPr>
        <dsp:cNvPr id="0" name=""/>
        <dsp:cNvSpPr/>
      </dsp:nvSpPr>
      <dsp:spPr>
        <a:xfrm>
          <a:off x="959847" y="3431582"/>
          <a:ext cx="268042" cy="268042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86388-6EA7-4B65-B8AD-1072F2F797F2}">
      <dsp:nvSpPr>
        <dsp:cNvPr id="0" name=""/>
        <dsp:cNvSpPr/>
      </dsp:nvSpPr>
      <dsp:spPr>
        <a:xfrm>
          <a:off x="1215258" y="3253200"/>
          <a:ext cx="3393316" cy="62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Suitable for specific domains</a:t>
          </a:r>
        </a:p>
      </dsp:txBody>
      <dsp:txXfrm>
        <a:off x="1215258" y="3253200"/>
        <a:ext cx="3393316" cy="624806"/>
      </dsp:txXfrm>
    </dsp:sp>
    <dsp:sp modelId="{5B11DE4F-0E96-4C97-925C-2F78D9E5D530}">
      <dsp:nvSpPr>
        <dsp:cNvPr id="0" name=""/>
        <dsp:cNvSpPr/>
      </dsp:nvSpPr>
      <dsp:spPr>
        <a:xfrm>
          <a:off x="959847" y="4056389"/>
          <a:ext cx="268042" cy="268042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30B70-E8EB-41DD-94DC-737FDF059B59}">
      <dsp:nvSpPr>
        <dsp:cNvPr id="0" name=""/>
        <dsp:cNvSpPr/>
      </dsp:nvSpPr>
      <dsp:spPr>
        <a:xfrm>
          <a:off x="1215258" y="3878007"/>
          <a:ext cx="3393316" cy="62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Event log grows – snapshot, retention</a:t>
          </a:r>
        </a:p>
      </dsp:txBody>
      <dsp:txXfrm>
        <a:off x="1215258" y="3878007"/>
        <a:ext cx="3393316" cy="624806"/>
      </dsp:txXfrm>
    </dsp:sp>
    <dsp:sp modelId="{3124CF95-607C-466D-9AF0-8B067F8FF72F}">
      <dsp:nvSpPr>
        <dsp:cNvPr id="0" name=""/>
        <dsp:cNvSpPr/>
      </dsp:nvSpPr>
      <dsp:spPr>
        <a:xfrm>
          <a:off x="959847" y="4681196"/>
          <a:ext cx="268042" cy="268042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3AB01-5E1D-419B-9266-3B4D477F0626}">
      <dsp:nvSpPr>
        <dsp:cNvPr id="0" name=""/>
        <dsp:cNvSpPr/>
      </dsp:nvSpPr>
      <dsp:spPr>
        <a:xfrm>
          <a:off x="1215258" y="4502813"/>
          <a:ext cx="3393316" cy="62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Need to implement versioning/migration support</a:t>
          </a:r>
        </a:p>
      </dsp:txBody>
      <dsp:txXfrm>
        <a:off x="1215258" y="4502813"/>
        <a:ext cx="3393316" cy="624806"/>
      </dsp:txXfrm>
    </dsp:sp>
    <dsp:sp modelId="{DFF09770-9894-4299-8E9A-129F4CE4A00C}">
      <dsp:nvSpPr>
        <dsp:cNvPr id="0" name=""/>
        <dsp:cNvSpPr/>
      </dsp:nvSpPr>
      <dsp:spPr>
        <a:xfrm>
          <a:off x="4791011" y="771135"/>
          <a:ext cx="3648727" cy="429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83720-9859-4B65-B5E1-2EFDE45963BE}">
      <dsp:nvSpPr>
        <dsp:cNvPr id="0" name=""/>
        <dsp:cNvSpPr/>
      </dsp:nvSpPr>
      <dsp:spPr>
        <a:xfrm>
          <a:off x="4791011" y="932348"/>
          <a:ext cx="268048" cy="2680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72DCD-8295-4DFE-AA00-B83719EF8752}">
      <dsp:nvSpPr>
        <dsp:cNvPr id="0" name=""/>
        <dsp:cNvSpPr/>
      </dsp:nvSpPr>
      <dsp:spPr>
        <a:xfrm>
          <a:off x="4791011" y="0"/>
          <a:ext cx="3648727" cy="771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CRUD</a:t>
          </a:r>
        </a:p>
      </dsp:txBody>
      <dsp:txXfrm>
        <a:off x="4791011" y="0"/>
        <a:ext cx="3648727" cy="771135"/>
      </dsp:txXfrm>
    </dsp:sp>
    <dsp:sp modelId="{C80C6607-5411-4212-9455-9A68BC0566C3}">
      <dsp:nvSpPr>
        <dsp:cNvPr id="0" name=""/>
        <dsp:cNvSpPr/>
      </dsp:nvSpPr>
      <dsp:spPr>
        <a:xfrm>
          <a:off x="4791011" y="1557162"/>
          <a:ext cx="268042" cy="268042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D8D63-D397-4FB4-A625-4C7E54A6B1A8}">
      <dsp:nvSpPr>
        <dsp:cNvPr id="0" name=""/>
        <dsp:cNvSpPr/>
      </dsp:nvSpPr>
      <dsp:spPr>
        <a:xfrm>
          <a:off x="5046422" y="1378779"/>
          <a:ext cx="3393316" cy="62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Understanding of data model</a:t>
          </a:r>
        </a:p>
      </dsp:txBody>
      <dsp:txXfrm>
        <a:off x="5046422" y="1378779"/>
        <a:ext cx="3393316" cy="624806"/>
      </dsp:txXfrm>
    </dsp:sp>
    <dsp:sp modelId="{4EE73866-AF8B-43E0-AE17-7F174EAEF335}">
      <dsp:nvSpPr>
        <dsp:cNvPr id="0" name=""/>
        <dsp:cNvSpPr/>
      </dsp:nvSpPr>
      <dsp:spPr>
        <a:xfrm>
          <a:off x="4791011" y="2181968"/>
          <a:ext cx="268042" cy="268042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132E5-B92D-4CF0-AC4D-3BAF39C6B9A3}">
      <dsp:nvSpPr>
        <dsp:cNvPr id="0" name=""/>
        <dsp:cNvSpPr/>
      </dsp:nvSpPr>
      <dsp:spPr>
        <a:xfrm>
          <a:off x="5046422" y="2003586"/>
          <a:ext cx="3393316" cy="62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More conventional</a:t>
          </a:r>
        </a:p>
      </dsp:txBody>
      <dsp:txXfrm>
        <a:off x="5046422" y="2003586"/>
        <a:ext cx="3393316" cy="624806"/>
      </dsp:txXfrm>
    </dsp:sp>
    <dsp:sp modelId="{2B1208BC-37CE-4B63-8C84-0816D2FB3369}">
      <dsp:nvSpPr>
        <dsp:cNvPr id="0" name=""/>
        <dsp:cNvSpPr/>
      </dsp:nvSpPr>
      <dsp:spPr>
        <a:xfrm>
          <a:off x="4791011" y="2806775"/>
          <a:ext cx="268042" cy="268042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669D9-A71D-4771-9A50-49255DC79E46}">
      <dsp:nvSpPr>
        <dsp:cNvPr id="0" name=""/>
        <dsp:cNvSpPr/>
      </dsp:nvSpPr>
      <dsp:spPr>
        <a:xfrm>
          <a:off x="5046422" y="2628393"/>
          <a:ext cx="3393316" cy="62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Less modeling efforts – easier to start</a:t>
          </a:r>
        </a:p>
      </dsp:txBody>
      <dsp:txXfrm>
        <a:off x="5046422" y="2628393"/>
        <a:ext cx="3393316" cy="624806"/>
      </dsp:txXfrm>
    </dsp:sp>
    <dsp:sp modelId="{EB345A52-1834-480A-9676-BB78C54E1DBF}">
      <dsp:nvSpPr>
        <dsp:cNvPr id="0" name=""/>
        <dsp:cNvSpPr/>
      </dsp:nvSpPr>
      <dsp:spPr>
        <a:xfrm>
          <a:off x="4791011" y="3431582"/>
          <a:ext cx="268042" cy="268042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F6590-4F89-4ADE-8FA3-58325798CA8C}">
      <dsp:nvSpPr>
        <dsp:cNvPr id="0" name=""/>
        <dsp:cNvSpPr/>
      </dsp:nvSpPr>
      <dsp:spPr>
        <a:xfrm>
          <a:off x="5046422" y="3253200"/>
          <a:ext cx="3393316" cy="62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Works in many domains</a:t>
          </a:r>
        </a:p>
      </dsp:txBody>
      <dsp:txXfrm>
        <a:off x="5046422" y="3253200"/>
        <a:ext cx="3393316" cy="624806"/>
      </dsp:txXfrm>
    </dsp:sp>
    <dsp:sp modelId="{C2E2D19D-CCA9-4EA5-AB81-DA91529623C3}">
      <dsp:nvSpPr>
        <dsp:cNvPr id="0" name=""/>
        <dsp:cNvSpPr/>
      </dsp:nvSpPr>
      <dsp:spPr>
        <a:xfrm>
          <a:off x="4791011" y="4056389"/>
          <a:ext cx="268042" cy="2680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6E236-4A9C-4770-8A1E-AC2DB72A3C60}">
      <dsp:nvSpPr>
        <dsp:cNvPr id="0" name=""/>
        <dsp:cNvSpPr/>
      </dsp:nvSpPr>
      <dsp:spPr>
        <a:xfrm>
          <a:off x="5046422" y="3878007"/>
          <a:ext cx="3393316" cy="624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5046422" y="3878007"/>
        <a:ext cx="3393316" cy="6248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DABFB-EBAC-46ED-B7AF-5396B907D657}">
      <dsp:nvSpPr>
        <dsp:cNvPr id="0" name=""/>
        <dsp:cNvSpPr/>
      </dsp:nvSpPr>
      <dsp:spPr>
        <a:xfrm>
          <a:off x="0" y="127590"/>
          <a:ext cx="9399587" cy="444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kern="1200" dirty="0"/>
            <a:t>Definition (from Wikipedia)</a:t>
          </a:r>
        </a:p>
      </dsp:txBody>
      <dsp:txXfrm>
        <a:off x="21704" y="149294"/>
        <a:ext cx="9356179" cy="401192"/>
      </dsp:txXfrm>
    </dsp:sp>
    <dsp:sp modelId="{5C0CCAE3-3678-41E0-AF97-F0CBE05D74E4}">
      <dsp:nvSpPr>
        <dsp:cNvPr id="0" name=""/>
        <dsp:cNvSpPr/>
      </dsp:nvSpPr>
      <dsp:spPr>
        <a:xfrm>
          <a:off x="0" y="572190"/>
          <a:ext cx="9399587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43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0" kern="1200" dirty="0"/>
            <a:t>The actor model in computer science is a mathematical model of concurrent computation that treats "actors" as the universal primitives of concurrent computation.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kern="1200" dirty="0"/>
            <a:t>In response to a message that it receives, an actor can: make local decisions, create more actors, send more messages, and determine how to respond to the next message received.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kern="1200" dirty="0"/>
            <a:t>Actors may modify private state, but can only affect each other through messages (avoiding the need for any locks)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500" b="0" kern="1200" dirty="0"/>
        </a:p>
      </dsp:txBody>
      <dsp:txXfrm>
        <a:off x="0" y="572190"/>
        <a:ext cx="9399587" cy="1573199"/>
      </dsp:txXfrm>
    </dsp:sp>
    <dsp:sp modelId="{144887E8-E8C8-415C-80BA-1A6E47B14BC9}">
      <dsp:nvSpPr>
        <dsp:cNvPr id="0" name=""/>
        <dsp:cNvSpPr/>
      </dsp:nvSpPr>
      <dsp:spPr>
        <a:xfrm>
          <a:off x="0" y="2145391"/>
          <a:ext cx="9399587" cy="444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Why actors?</a:t>
          </a:r>
        </a:p>
      </dsp:txBody>
      <dsp:txXfrm>
        <a:off x="21704" y="2167095"/>
        <a:ext cx="9356179" cy="401192"/>
      </dsp:txXfrm>
    </dsp:sp>
    <dsp:sp modelId="{722A7ED7-4D19-42DD-BC78-9431F0F3E6ED}">
      <dsp:nvSpPr>
        <dsp:cNvPr id="0" name=""/>
        <dsp:cNvSpPr/>
      </dsp:nvSpPr>
      <dsp:spPr>
        <a:xfrm>
          <a:off x="0" y="2589990"/>
          <a:ext cx="9399587" cy="3067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43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Actor system is a natural way to implement event sourcing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In my case granularity and scale unit is customer investment portfolio – each customer handled by separate actor instance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State is stored private in-memory. When instance fails, it is recreated by replaying events.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All commands that affect portfolio are routed to relevant instances based on customer account number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Actor receives commands, validates against local in-memory state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Once approved, new events are generated and committed to event store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Events that successfully committed are applied to the state (modify state)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Actor is processing one message at a time – no race conditions for same entity, so no need for OCC, locks or other synchronization code.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500" kern="1200" dirty="0"/>
        </a:p>
      </dsp:txBody>
      <dsp:txXfrm>
        <a:off x="0" y="2589990"/>
        <a:ext cx="9399587" cy="30677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50594-1AEC-4AE8-80A3-BB688A1D59A7}">
      <dsp:nvSpPr>
        <dsp:cNvPr id="0" name=""/>
        <dsp:cNvSpPr/>
      </dsp:nvSpPr>
      <dsp:spPr>
        <a:xfrm>
          <a:off x="1243596" y="1566"/>
          <a:ext cx="2310474" cy="1591917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D469F6-B62E-47E4-A2A8-2E16CE71564E}">
      <dsp:nvSpPr>
        <dsp:cNvPr id="0" name=""/>
        <dsp:cNvSpPr/>
      </dsp:nvSpPr>
      <dsp:spPr>
        <a:xfrm>
          <a:off x="1243596" y="1593484"/>
          <a:ext cx="2310474" cy="857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Version Control</a:t>
          </a:r>
        </a:p>
      </dsp:txBody>
      <dsp:txXfrm>
        <a:off x="1243596" y="1593484"/>
        <a:ext cx="2310474" cy="857186"/>
      </dsp:txXfrm>
    </dsp:sp>
    <dsp:sp modelId="{C382B19B-86BE-4221-8C12-4E87B7665164}">
      <dsp:nvSpPr>
        <dsp:cNvPr id="0" name=""/>
        <dsp:cNvSpPr/>
      </dsp:nvSpPr>
      <dsp:spPr>
        <a:xfrm>
          <a:off x="3785216" y="1566"/>
          <a:ext cx="2310474" cy="1591917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3000" r="-13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188F388-39B0-4821-AB10-9A44CC61535B}">
      <dsp:nvSpPr>
        <dsp:cNvPr id="0" name=""/>
        <dsp:cNvSpPr/>
      </dsp:nvSpPr>
      <dsp:spPr>
        <a:xfrm>
          <a:off x="3785216" y="1593484"/>
          <a:ext cx="2310474" cy="857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Bookkeeping</a:t>
          </a:r>
        </a:p>
      </dsp:txBody>
      <dsp:txXfrm>
        <a:off x="3785216" y="1593484"/>
        <a:ext cx="2310474" cy="857186"/>
      </dsp:txXfrm>
    </dsp:sp>
    <dsp:sp modelId="{69F804AC-DC0E-4E1A-9A77-D6A4B1B43356}">
      <dsp:nvSpPr>
        <dsp:cNvPr id="0" name=""/>
        <dsp:cNvSpPr/>
      </dsp:nvSpPr>
      <dsp:spPr>
        <a:xfrm>
          <a:off x="1243596" y="2681717"/>
          <a:ext cx="2310474" cy="1591917"/>
        </a:xfrm>
        <a:prstGeom prst="round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0000" r="-30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4DBB606-09C6-4F96-A567-E7A4638D934A}">
      <dsp:nvSpPr>
        <dsp:cNvPr id="0" name=""/>
        <dsp:cNvSpPr/>
      </dsp:nvSpPr>
      <dsp:spPr>
        <a:xfrm>
          <a:off x="1243596" y="4273634"/>
          <a:ext cx="2310474" cy="857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Blockchains</a:t>
          </a:r>
        </a:p>
      </dsp:txBody>
      <dsp:txXfrm>
        <a:off x="1243596" y="4273634"/>
        <a:ext cx="2310474" cy="857186"/>
      </dsp:txXfrm>
    </dsp:sp>
    <dsp:sp modelId="{1D92BD70-DD8E-4052-B1D0-BD5C67144EB8}">
      <dsp:nvSpPr>
        <dsp:cNvPr id="0" name=""/>
        <dsp:cNvSpPr/>
      </dsp:nvSpPr>
      <dsp:spPr>
        <a:xfrm>
          <a:off x="3785216" y="2681717"/>
          <a:ext cx="2310474" cy="1591917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C795257-3D99-4380-923C-4BD30DE00467}">
      <dsp:nvSpPr>
        <dsp:cNvPr id="0" name=""/>
        <dsp:cNvSpPr/>
      </dsp:nvSpPr>
      <dsp:spPr>
        <a:xfrm>
          <a:off x="3785216" y="4273634"/>
          <a:ext cx="2310474" cy="857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RDBMS</a:t>
          </a:r>
        </a:p>
      </dsp:txBody>
      <dsp:txXfrm>
        <a:off x="3785216" y="4273634"/>
        <a:ext cx="2310474" cy="857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049" cy="464315"/>
          </a:xfrm>
          <a:prstGeom prst="rect">
            <a:avLst/>
          </a:prstGeom>
        </p:spPr>
        <p:txBody>
          <a:bodyPr vert="horz" lIns="101757" tIns="50883" rIns="101757" bIns="50883" rtlCol="0"/>
          <a:lstStyle>
            <a:lvl1pPr algn="l" defTabSz="930730" fontAlgn="auto">
              <a:spcBef>
                <a:spcPts val="0"/>
              </a:spcBef>
              <a:spcAft>
                <a:spcPts val="0"/>
              </a:spcAft>
              <a:defRPr sz="15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84" y="1"/>
            <a:ext cx="3038049" cy="464315"/>
          </a:xfrm>
          <a:prstGeom prst="rect">
            <a:avLst/>
          </a:prstGeom>
        </p:spPr>
        <p:txBody>
          <a:bodyPr vert="horz" lIns="101757" tIns="50883" rIns="101757" bIns="50883" rtlCol="0"/>
          <a:lstStyle>
            <a:lvl1pPr algn="r" defTabSz="930730" fontAlgn="auto">
              <a:spcBef>
                <a:spcPts val="0"/>
              </a:spcBef>
              <a:spcAft>
                <a:spcPts val="0"/>
              </a:spcAft>
              <a:defRPr sz="1500">
                <a:latin typeface="+mn-lt"/>
                <a:cs typeface="+mn-cs"/>
              </a:defRPr>
            </a:lvl1pPr>
          </a:lstStyle>
          <a:p>
            <a:pPr>
              <a:defRPr/>
            </a:pPr>
            <a:fld id="{A9045E2C-166F-48D5-AD18-5F92B118DFE1}" type="datetimeFigureOut">
              <a:rPr lang="en-US"/>
              <a:pPr>
                <a:defRPr/>
              </a:pPr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43"/>
            <a:ext cx="3038049" cy="464315"/>
          </a:xfrm>
          <a:prstGeom prst="rect">
            <a:avLst/>
          </a:prstGeom>
        </p:spPr>
        <p:txBody>
          <a:bodyPr vert="horz" lIns="101757" tIns="50883" rIns="101757" bIns="50883" rtlCol="0" anchor="b"/>
          <a:lstStyle>
            <a:lvl1pPr algn="l" defTabSz="930730" fontAlgn="auto">
              <a:spcBef>
                <a:spcPts val="0"/>
              </a:spcBef>
              <a:spcAft>
                <a:spcPts val="0"/>
              </a:spcAft>
              <a:defRPr sz="15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84" y="8830643"/>
            <a:ext cx="3038049" cy="464315"/>
          </a:xfrm>
          <a:prstGeom prst="rect">
            <a:avLst/>
          </a:prstGeom>
        </p:spPr>
        <p:txBody>
          <a:bodyPr vert="horz" lIns="101757" tIns="50883" rIns="101757" bIns="50883" rtlCol="0" anchor="b"/>
          <a:lstStyle>
            <a:lvl1pPr algn="r" defTabSz="930730" fontAlgn="auto">
              <a:spcBef>
                <a:spcPts val="0"/>
              </a:spcBef>
              <a:spcAft>
                <a:spcPts val="0"/>
              </a:spcAft>
              <a:defRPr sz="1500">
                <a:latin typeface="+mn-lt"/>
                <a:cs typeface="+mn-cs"/>
              </a:defRPr>
            </a:lvl1pPr>
          </a:lstStyle>
          <a:p>
            <a:pPr>
              <a:defRPr/>
            </a:pPr>
            <a:fld id="{DAE846C5-313E-4479-915A-D32C6C8ACC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9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049" cy="464315"/>
          </a:xfrm>
          <a:prstGeom prst="rect">
            <a:avLst/>
          </a:prstGeom>
        </p:spPr>
        <p:txBody>
          <a:bodyPr vert="horz" lIns="101757" tIns="50883" rIns="101757" bIns="50883" rtlCol="0"/>
          <a:lstStyle>
            <a:lvl1pPr algn="l" defTabSz="930730" fontAlgn="auto">
              <a:spcBef>
                <a:spcPts val="0"/>
              </a:spcBef>
              <a:spcAft>
                <a:spcPts val="0"/>
              </a:spcAft>
              <a:defRPr sz="15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84" y="1"/>
            <a:ext cx="3038049" cy="464315"/>
          </a:xfrm>
          <a:prstGeom prst="rect">
            <a:avLst/>
          </a:prstGeom>
        </p:spPr>
        <p:txBody>
          <a:bodyPr vert="horz" lIns="101757" tIns="50883" rIns="101757" bIns="50883" rtlCol="0"/>
          <a:lstStyle>
            <a:lvl1pPr algn="r" defTabSz="930730" fontAlgn="auto">
              <a:spcBef>
                <a:spcPts val="0"/>
              </a:spcBef>
              <a:spcAft>
                <a:spcPts val="0"/>
              </a:spcAft>
              <a:defRPr sz="1500">
                <a:latin typeface="+mn-lt"/>
                <a:cs typeface="+mn-cs"/>
              </a:defRPr>
            </a:lvl1pPr>
          </a:lstStyle>
          <a:p>
            <a:pPr>
              <a:defRPr/>
            </a:pPr>
            <a:fld id="{C9C72244-B862-44F0-B149-946F4D940063}" type="datetimeFigureOut">
              <a:rPr lang="en-US"/>
              <a:pPr>
                <a:defRPr/>
              </a:pPr>
              <a:t>9/11/2018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693738"/>
            <a:ext cx="452437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1757" tIns="50883" rIns="101757" bIns="5088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27" y="4415321"/>
            <a:ext cx="5608947" cy="4183164"/>
          </a:xfrm>
          <a:prstGeom prst="rect">
            <a:avLst/>
          </a:prstGeom>
        </p:spPr>
        <p:txBody>
          <a:bodyPr vert="horz" lIns="101757" tIns="50883" rIns="101757" bIns="5088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30643"/>
            <a:ext cx="3038049" cy="464315"/>
          </a:xfrm>
          <a:prstGeom prst="rect">
            <a:avLst/>
          </a:prstGeom>
        </p:spPr>
        <p:txBody>
          <a:bodyPr vert="horz" lIns="101757" tIns="50883" rIns="101757" bIns="50883" rtlCol="0" anchor="b"/>
          <a:lstStyle>
            <a:lvl1pPr algn="l" defTabSz="930730" fontAlgn="auto">
              <a:spcBef>
                <a:spcPts val="0"/>
              </a:spcBef>
              <a:spcAft>
                <a:spcPts val="0"/>
              </a:spcAft>
              <a:defRPr sz="15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84" y="8830643"/>
            <a:ext cx="3038049" cy="464315"/>
          </a:xfrm>
          <a:prstGeom prst="rect">
            <a:avLst/>
          </a:prstGeom>
        </p:spPr>
        <p:txBody>
          <a:bodyPr vert="horz" lIns="101757" tIns="50883" rIns="101757" bIns="50883" rtlCol="0" anchor="b"/>
          <a:lstStyle>
            <a:lvl1pPr algn="r" defTabSz="930730" fontAlgn="auto">
              <a:spcBef>
                <a:spcPts val="0"/>
              </a:spcBef>
              <a:spcAft>
                <a:spcPts val="0"/>
              </a:spcAft>
              <a:defRPr sz="1500">
                <a:latin typeface="+mn-lt"/>
                <a:cs typeface="+mn-cs"/>
              </a:defRPr>
            </a:lvl1pPr>
          </a:lstStyle>
          <a:p>
            <a:pPr>
              <a:defRPr/>
            </a:pPr>
            <a:fld id="{DEB44208-2911-4E1F-A6C5-19E8C92F4C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99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6" algn="l" defTabSz="914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03" algn="l" defTabSz="914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72" algn="l" defTabSz="914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39" algn="l" defTabSz="914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92163"/>
            <a:ext cx="10077450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anchor="ctr"/>
          <a:lstStyle/>
          <a:p>
            <a:pPr algn="ctr" defTabSz="98940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1600200"/>
            <a:ext cx="8565833" cy="1862138"/>
          </a:xfrm>
        </p:spPr>
        <p:txBody>
          <a:bodyPr anchor="b">
            <a:normAutofit/>
          </a:bodyPr>
          <a:lstStyle>
            <a:lvl1pPr>
              <a:defRPr sz="26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3462340"/>
            <a:ext cx="8567811" cy="3522586"/>
          </a:xfrm>
        </p:spPr>
        <p:txBody>
          <a:bodyPr>
            <a:normAutofit/>
          </a:bodyPr>
          <a:lstStyle>
            <a:lvl1pPr marL="0" indent="0" algn="l">
              <a:buNone/>
              <a:defRPr sz="17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94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4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78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3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68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2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57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5125" y="7294563"/>
            <a:ext cx="2352675" cy="327025"/>
          </a:xfrm>
          <a:prstGeom prst="rect">
            <a:avLst/>
          </a:prstGeom>
        </p:spPr>
        <p:txBody>
          <a:bodyPr lIns="91433" tIns="45717" rIns="91433" bIns="45717"/>
          <a:lstStyle>
            <a:lvl1pPr defTabSz="98940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43E5B26-280D-4CC8-A179-AC33172CF922}" type="datetimeFigureOut">
              <a:rPr lang="en-GB"/>
              <a:pPr>
                <a:defRPr/>
              </a:pPr>
              <a:t>11/09/2018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3288" y="7294563"/>
            <a:ext cx="3190875" cy="327025"/>
          </a:xfrm>
          <a:prstGeom prst="rect">
            <a:avLst/>
          </a:prstGeom>
        </p:spPr>
        <p:txBody>
          <a:bodyPr lIns="91433" tIns="45717" rIns="91433" bIns="45717"/>
          <a:lstStyle>
            <a:lvl1pPr defTabSz="98940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C1D69-102D-4D78-BDE2-9483F96CE0C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ample Slides.ppt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5125" y="7294563"/>
            <a:ext cx="2352675" cy="327025"/>
          </a:xfrm>
          <a:prstGeom prst="rect">
            <a:avLst/>
          </a:prstGeom>
        </p:spPr>
        <p:txBody>
          <a:bodyPr lIns="91433" tIns="45717" rIns="91433" bIns="45717"/>
          <a:lstStyle>
            <a:lvl1pPr defTabSz="98940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6D2E76B-62EB-44C8-A490-FE655B0F5DEB}" type="datetimeFigureOut">
              <a:rPr lang="en-GB"/>
              <a:pPr>
                <a:defRPr/>
              </a:pPr>
              <a:t>11/09/2018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3288" y="7294563"/>
            <a:ext cx="3190875" cy="327025"/>
          </a:xfrm>
          <a:prstGeom prst="rect">
            <a:avLst/>
          </a:prstGeom>
        </p:spPr>
        <p:txBody>
          <a:bodyPr lIns="91433" tIns="45717" rIns="91433" bIns="45717"/>
          <a:lstStyle>
            <a:lvl1pPr defTabSz="98940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7C693-670D-4CC7-99AB-2C283F4D0AD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65125" y="7294563"/>
            <a:ext cx="2352675" cy="327025"/>
          </a:xfrm>
          <a:prstGeom prst="rect">
            <a:avLst/>
          </a:prstGeom>
        </p:spPr>
        <p:txBody>
          <a:bodyPr lIns="91433" tIns="45717" rIns="91433" bIns="45717"/>
          <a:lstStyle>
            <a:lvl1pPr defTabSz="98940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14CF0F1-FD58-4F90-A13C-01BFE0C229D4}" type="datetimeFigureOut">
              <a:rPr lang="en-GB"/>
              <a:pPr>
                <a:defRPr/>
              </a:pPr>
              <a:t>11/09/2018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3288" y="7294563"/>
            <a:ext cx="3190875" cy="327025"/>
          </a:xfrm>
          <a:prstGeom prst="rect">
            <a:avLst/>
          </a:prstGeom>
        </p:spPr>
        <p:txBody>
          <a:bodyPr lIns="91433" tIns="45717" rIns="91433" bIns="45717"/>
          <a:lstStyle>
            <a:lvl1pPr defTabSz="98940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0EF1E-A841-4623-85C7-64CD69C4714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xfrm>
            <a:off x="365125" y="7294563"/>
            <a:ext cx="2352675" cy="327025"/>
          </a:xfrm>
          <a:prstGeom prst="rect">
            <a:avLst/>
          </a:prstGeom>
        </p:spPr>
        <p:txBody>
          <a:bodyPr lIns="91433" tIns="45717" rIns="91433" bIns="45717"/>
          <a:lstStyle>
            <a:lvl1pPr defTabSz="98940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313D01C-8956-4DD7-AF39-11DF951F114B}" type="datetimeFigureOut">
              <a:rPr lang="en-GB"/>
              <a:pPr>
                <a:defRPr/>
              </a:pPr>
              <a:t>11/09/2018</a:t>
            </a:fld>
            <a:endParaRPr lang="en-GB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3288" y="7294563"/>
            <a:ext cx="3190875" cy="327025"/>
          </a:xfrm>
          <a:prstGeom prst="rect">
            <a:avLst/>
          </a:prstGeom>
        </p:spPr>
        <p:txBody>
          <a:bodyPr lIns="91433" tIns="45717" rIns="91433" bIns="45717"/>
          <a:lstStyle>
            <a:lvl1pPr defTabSz="98940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58586-5013-421C-AEE1-F3BE16E32CC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dentifier"/>
          <p:cNvSpPr txBox="1"/>
          <p:nvPr userDrawn="1"/>
        </p:nvSpPr>
        <p:spPr bwMode="auto">
          <a:xfrm>
            <a:off x="285750" y="7554913"/>
            <a:ext cx="0" cy="92075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defTabSz="7136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0092D0"/>
              </a:solidFill>
              <a:latin typeface="+mn-lt"/>
              <a:cs typeface="+mn-cs"/>
            </a:endParaRPr>
          </a:p>
        </p:txBody>
      </p:sp>
      <p:cxnSp>
        <p:nvCxnSpPr>
          <p:cNvPr id="3" name="Straight Connector 20"/>
          <p:cNvCxnSpPr>
            <a:cxnSpLocks noChangeShapeType="1"/>
          </p:cNvCxnSpPr>
          <p:nvPr/>
        </p:nvCxnSpPr>
        <p:spPr bwMode="auto">
          <a:xfrm rot="5400000">
            <a:off x="5861843" y="3888582"/>
            <a:ext cx="7777163" cy="0"/>
          </a:xfrm>
          <a:prstGeom prst="line">
            <a:avLst/>
          </a:prstGeom>
          <a:noFill/>
          <a:ln w="3175" algn="ctr">
            <a:solidFill>
              <a:srgbClr val="C2CBD0"/>
            </a:solidFill>
            <a:round/>
            <a:headEnd/>
            <a:tailEnd/>
          </a:ln>
        </p:spPr>
      </p:cxnSp>
      <p:cxnSp>
        <p:nvCxnSpPr>
          <p:cNvPr id="4" name="Straight Connector 21"/>
          <p:cNvCxnSpPr>
            <a:cxnSpLocks noChangeShapeType="1"/>
          </p:cNvCxnSpPr>
          <p:nvPr/>
        </p:nvCxnSpPr>
        <p:spPr bwMode="auto">
          <a:xfrm rot="5400000">
            <a:off x="-3532982" y="3888582"/>
            <a:ext cx="7777163" cy="0"/>
          </a:xfrm>
          <a:prstGeom prst="line">
            <a:avLst/>
          </a:prstGeom>
          <a:noFill/>
          <a:ln w="3175" algn="ctr">
            <a:solidFill>
              <a:srgbClr val="C2CBD0"/>
            </a:solidFill>
            <a:round/>
            <a:headEnd/>
            <a:tailEnd/>
          </a:ln>
        </p:spPr>
      </p:cxnSp>
      <p:cxnSp>
        <p:nvCxnSpPr>
          <p:cNvPr id="5" name="Straight Connector 22"/>
          <p:cNvCxnSpPr>
            <a:cxnSpLocks noChangeShapeType="1"/>
          </p:cNvCxnSpPr>
          <p:nvPr userDrawn="1"/>
        </p:nvCxnSpPr>
        <p:spPr bwMode="auto">
          <a:xfrm rot="5400000">
            <a:off x="1324768" y="3888582"/>
            <a:ext cx="7777163" cy="0"/>
          </a:xfrm>
          <a:prstGeom prst="line">
            <a:avLst/>
          </a:prstGeom>
          <a:noFill/>
          <a:ln w="3175" algn="ctr">
            <a:solidFill>
              <a:srgbClr val="C2CBD0"/>
            </a:solidFill>
            <a:round/>
            <a:headEnd/>
            <a:tailEnd/>
          </a:ln>
        </p:spPr>
      </p:cxnSp>
      <p:cxnSp>
        <p:nvCxnSpPr>
          <p:cNvPr id="6" name="Straight Connector 23"/>
          <p:cNvCxnSpPr>
            <a:cxnSpLocks noChangeShapeType="1"/>
          </p:cNvCxnSpPr>
          <p:nvPr userDrawn="1"/>
        </p:nvCxnSpPr>
        <p:spPr bwMode="auto">
          <a:xfrm rot="5400000">
            <a:off x="999331" y="3888582"/>
            <a:ext cx="7777163" cy="0"/>
          </a:xfrm>
          <a:prstGeom prst="line">
            <a:avLst/>
          </a:prstGeom>
          <a:noFill/>
          <a:ln w="3175" algn="ctr">
            <a:solidFill>
              <a:srgbClr val="C2CBD0"/>
            </a:solidFill>
            <a:round/>
            <a:headEnd/>
            <a:tailEnd/>
          </a:ln>
        </p:spPr>
      </p:cxnSp>
      <p:cxnSp>
        <p:nvCxnSpPr>
          <p:cNvPr id="7" name="Straight Connector 36"/>
          <p:cNvCxnSpPr>
            <a:cxnSpLocks noChangeShapeType="1"/>
          </p:cNvCxnSpPr>
          <p:nvPr/>
        </p:nvCxnSpPr>
        <p:spPr bwMode="auto">
          <a:xfrm>
            <a:off x="9525" y="854075"/>
            <a:ext cx="10067925" cy="0"/>
          </a:xfrm>
          <a:prstGeom prst="line">
            <a:avLst/>
          </a:prstGeom>
          <a:noFill/>
          <a:ln w="3175" algn="ctr">
            <a:solidFill>
              <a:srgbClr val="C2CBD0"/>
            </a:solidFill>
            <a:round/>
            <a:headEnd/>
            <a:tailEnd/>
          </a:ln>
        </p:spPr>
      </p:cxnSp>
      <p:cxnSp>
        <p:nvCxnSpPr>
          <p:cNvPr id="8" name="Straight Connector 37"/>
          <p:cNvCxnSpPr>
            <a:cxnSpLocks noChangeShapeType="1"/>
          </p:cNvCxnSpPr>
          <p:nvPr/>
        </p:nvCxnSpPr>
        <p:spPr bwMode="auto">
          <a:xfrm>
            <a:off x="9525" y="4267200"/>
            <a:ext cx="10067925" cy="0"/>
          </a:xfrm>
          <a:prstGeom prst="line">
            <a:avLst/>
          </a:prstGeom>
          <a:noFill/>
          <a:ln w="3175" algn="ctr">
            <a:solidFill>
              <a:srgbClr val="C2CBD0"/>
            </a:solidFill>
            <a:round/>
            <a:headEnd/>
            <a:tailEnd/>
          </a:ln>
        </p:spPr>
      </p:cxnSp>
      <p:cxnSp>
        <p:nvCxnSpPr>
          <p:cNvPr id="9" name="Straight Connector 38"/>
          <p:cNvCxnSpPr>
            <a:cxnSpLocks noChangeShapeType="1"/>
          </p:cNvCxnSpPr>
          <p:nvPr userDrawn="1"/>
        </p:nvCxnSpPr>
        <p:spPr bwMode="auto">
          <a:xfrm>
            <a:off x="9525" y="7283450"/>
            <a:ext cx="10067925" cy="0"/>
          </a:xfrm>
          <a:prstGeom prst="line">
            <a:avLst/>
          </a:prstGeom>
          <a:noFill/>
          <a:ln w="3175" algn="ctr">
            <a:solidFill>
              <a:srgbClr val="C2CBD0"/>
            </a:solidFill>
            <a:round/>
            <a:headEnd/>
            <a:tailEnd/>
          </a:ln>
        </p:spPr>
      </p:cxnSp>
      <p:cxnSp>
        <p:nvCxnSpPr>
          <p:cNvPr id="10" name="Straight Connector 39"/>
          <p:cNvCxnSpPr>
            <a:cxnSpLocks noChangeShapeType="1"/>
          </p:cNvCxnSpPr>
          <p:nvPr userDrawn="1"/>
        </p:nvCxnSpPr>
        <p:spPr bwMode="auto">
          <a:xfrm>
            <a:off x="9525" y="1862138"/>
            <a:ext cx="10067925" cy="0"/>
          </a:xfrm>
          <a:prstGeom prst="line">
            <a:avLst/>
          </a:prstGeom>
          <a:noFill/>
          <a:ln w="3175" algn="ctr">
            <a:solidFill>
              <a:srgbClr val="C2CBD0"/>
            </a:solidFill>
            <a:round/>
            <a:headEnd/>
            <a:tailEnd/>
          </a:ln>
        </p:spPr>
      </p:cxnSp>
      <p:sp>
        <p:nvSpPr>
          <p:cNvPr id="11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9491663" y="7404100"/>
            <a:ext cx="358775" cy="134938"/>
          </a:xfrm>
          <a:ln algn="ctr">
            <a:miter lim="800000"/>
            <a:headEnd/>
            <a:tailEnd/>
          </a:ln>
        </p:spPr>
        <p:txBody>
          <a:bodyPr wrap="square" lIns="0" tIns="40731" rIns="0" bIns="0" numCol="1" anchor="t" anchorCtr="0" compatLnSpc="1">
            <a:prstTxWarp prst="textNoShape">
              <a:avLst/>
            </a:prstTxWarp>
          </a:bodyPr>
          <a:lstStyle>
            <a:lvl1pPr defTabSz="989013" eaLnBrk="0" fontAlgn="base" hangingPunct="0">
              <a:lnSpc>
                <a:spcPts val="638"/>
              </a:lnSpc>
              <a:spcBef>
                <a:spcPct val="0"/>
              </a:spcBef>
              <a:spcAft>
                <a:spcPct val="0"/>
              </a:spcAft>
              <a:defRPr sz="600" smtClean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B8039B1F-D369-4848-87BA-B5665CD9768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3538" y="431800"/>
            <a:ext cx="9399587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8940" bIns="494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3538" y="1584325"/>
            <a:ext cx="9399587" cy="51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8940" bIns="494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Subhead</a:t>
            </a:r>
          </a:p>
          <a:p>
            <a:pPr lvl="1"/>
            <a:r>
              <a:rPr lang="en-US"/>
              <a:t>PB body</a:t>
            </a:r>
          </a:p>
          <a:p>
            <a:pPr lvl="2"/>
            <a:r>
              <a:rPr lang="en-US"/>
              <a:t>First level</a:t>
            </a:r>
          </a:p>
          <a:p>
            <a:pPr lvl="3"/>
            <a:r>
              <a:rPr lang="en-US"/>
              <a:t>Second level</a:t>
            </a:r>
          </a:p>
          <a:p>
            <a:pPr lvl="4"/>
            <a:r>
              <a:rPr lang="en-US"/>
              <a:t>Third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2988" y="7294563"/>
            <a:ext cx="2351087" cy="327025"/>
          </a:xfrm>
          <a:prstGeom prst="rect">
            <a:avLst/>
          </a:prstGeom>
        </p:spPr>
        <p:txBody>
          <a:bodyPr vert="horz" lIns="98940" tIns="49470" rIns="98940" bIns="49470" rtlCol="0" anchor="ctr"/>
          <a:lstStyle>
            <a:lvl1pPr algn="r" defTabSz="989401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F9B7B05-3489-40E8-B6E5-7B30997963E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936625"/>
            <a:ext cx="1007745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/>
        </p:nvSpPr>
        <p:spPr>
          <a:xfrm>
            <a:off x="2873375" y="7180263"/>
            <a:ext cx="2351088" cy="327025"/>
          </a:xfrm>
          <a:prstGeom prst="rect">
            <a:avLst/>
          </a:prstGeom>
        </p:spPr>
        <p:txBody>
          <a:bodyPr lIns="98940" tIns="49470" rIns="98940" bIns="4947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89401" fontAlgn="auto">
              <a:spcBef>
                <a:spcPts val="0"/>
              </a:spcBef>
              <a:spcAft>
                <a:spcPts val="0"/>
              </a:spcAft>
              <a:defRPr/>
            </a:pPr>
            <a:fld id="{2122A6DB-5A6C-4F5A-A8BD-5D155214718C}" type="slidenum">
              <a:rPr lang="en-GB" sz="1000" smtClean="0"/>
              <a:pPr defTabSz="98940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1000" dirty="0"/>
          </a:p>
        </p:txBody>
      </p:sp>
      <p:grpSp>
        <p:nvGrpSpPr>
          <p:cNvPr id="1031" name="Group 4"/>
          <p:cNvGrpSpPr>
            <a:grpSpLocks noChangeAspect="1"/>
          </p:cNvGrpSpPr>
          <p:nvPr/>
        </p:nvGrpSpPr>
        <p:grpSpPr bwMode="auto">
          <a:xfrm>
            <a:off x="8347075" y="7208838"/>
            <a:ext cx="1416050" cy="292100"/>
            <a:chOff x="-4110" y="998"/>
            <a:chExt cx="11249" cy="2324"/>
          </a:xfrm>
        </p:grpSpPr>
        <p:sp>
          <p:nvSpPr>
            <p:cNvPr id="25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110" y="998"/>
              <a:ext cx="11249" cy="2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894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-3530" y="998"/>
              <a:ext cx="1463" cy="14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8" y="0"/>
                </a:cxn>
                <a:cxn ang="0">
                  <a:pos x="533" y="0"/>
                </a:cxn>
                <a:cxn ang="0">
                  <a:pos x="2919" y="0"/>
                </a:cxn>
                <a:cxn ang="0">
                  <a:pos x="2919" y="499"/>
                </a:cxn>
                <a:cxn ang="0">
                  <a:pos x="533" y="499"/>
                </a:cxn>
                <a:cxn ang="0">
                  <a:pos x="533" y="1194"/>
                </a:cxn>
                <a:cxn ang="0">
                  <a:pos x="2919" y="1194"/>
                </a:cxn>
                <a:cxn ang="0">
                  <a:pos x="2919" y="1693"/>
                </a:cxn>
                <a:cxn ang="0">
                  <a:pos x="533" y="1693"/>
                </a:cxn>
                <a:cxn ang="0">
                  <a:pos x="533" y="2845"/>
                </a:cxn>
                <a:cxn ang="0">
                  <a:pos x="0" y="2845"/>
                </a:cxn>
                <a:cxn ang="0">
                  <a:pos x="0" y="0"/>
                </a:cxn>
              </a:cxnLst>
              <a:rect l="0" t="0" r="r" b="b"/>
              <a:pathLst>
                <a:path w="2919" h="2845">
                  <a:moveTo>
                    <a:pt x="0" y="0"/>
                  </a:moveTo>
                  <a:lnTo>
                    <a:pt x="188" y="0"/>
                  </a:lnTo>
                  <a:lnTo>
                    <a:pt x="533" y="0"/>
                  </a:lnTo>
                  <a:lnTo>
                    <a:pt x="2919" y="0"/>
                  </a:lnTo>
                  <a:lnTo>
                    <a:pt x="2919" y="499"/>
                  </a:lnTo>
                  <a:lnTo>
                    <a:pt x="533" y="499"/>
                  </a:lnTo>
                  <a:lnTo>
                    <a:pt x="533" y="1194"/>
                  </a:lnTo>
                  <a:lnTo>
                    <a:pt x="2919" y="1194"/>
                  </a:lnTo>
                  <a:lnTo>
                    <a:pt x="2919" y="1693"/>
                  </a:lnTo>
                  <a:lnTo>
                    <a:pt x="533" y="1693"/>
                  </a:lnTo>
                  <a:lnTo>
                    <a:pt x="533" y="2845"/>
                  </a:lnTo>
                  <a:lnTo>
                    <a:pt x="0" y="2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2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894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956" y="998"/>
              <a:ext cx="1450" cy="14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95" y="0"/>
                </a:cxn>
                <a:cxn ang="0">
                  <a:pos x="2895" y="499"/>
                </a:cxn>
                <a:cxn ang="0">
                  <a:pos x="533" y="499"/>
                </a:cxn>
                <a:cxn ang="0">
                  <a:pos x="533" y="1194"/>
                </a:cxn>
                <a:cxn ang="0">
                  <a:pos x="2895" y="1194"/>
                </a:cxn>
                <a:cxn ang="0">
                  <a:pos x="2895" y="1693"/>
                </a:cxn>
                <a:cxn ang="0">
                  <a:pos x="533" y="1693"/>
                </a:cxn>
                <a:cxn ang="0">
                  <a:pos x="533" y="2346"/>
                </a:cxn>
                <a:cxn ang="0">
                  <a:pos x="2895" y="2346"/>
                </a:cxn>
                <a:cxn ang="0">
                  <a:pos x="2895" y="2845"/>
                </a:cxn>
                <a:cxn ang="0">
                  <a:pos x="0" y="2845"/>
                </a:cxn>
                <a:cxn ang="0">
                  <a:pos x="0" y="0"/>
                </a:cxn>
              </a:cxnLst>
              <a:rect l="0" t="0" r="r" b="b"/>
              <a:pathLst>
                <a:path w="2895" h="2845">
                  <a:moveTo>
                    <a:pt x="0" y="0"/>
                  </a:moveTo>
                  <a:lnTo>
                    <a:pt x="2895" y="0"/>
                  </a:lnTo>
                  <a:lnTo>
                    <a:pt x="2895" y="499"/>
                  </a:lnTo>
                  <a:lnTo>
                    <a:pt x="533" y="499"/>
                  </a:lnTo>
                  <a:lnTo>
                    <a:pt x="533" y="1194"/>
                  </a:lnTo>
                  <a:lnTo>
                    <a:pt x="2895" y="1194"/>
                  </a:lnTo>
                  <a:lnTo>
                    <a:pt x="2895" y="1693"/>
                  </a:lnTo>
                  <a:lnTo>
                    <a:pt x="533" y="1693"/>
                  </a:lnTo>
                  <a:lnTo>
                    <a:pt x="533" y="2346"/>
                  </a:lnTo>
                  <a:lnTo>
                    <a:pt x="2895" y="2346"/>
                  </a:lnTo>
                  <a:lnTo>
                    <a:pt x="2895" y="2845"/>
                  </a:lnTo>
                  <a:lnTo>
                    <a:pt x="0" y="2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2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894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494" y="998"/>
              <a:ext cx="1892" cy="1427"/>
            </a:xfrm>
            <a:custGeom>
              <a:avLst/>
              <a:gdLst/>
              <a:ahLst/>
              <a:cxnLst>
                <a:cxn ang="0">
                  <a:pos x="3779" y="0"/>
                </a:cxn>
                <a:cxn ang="0">
                  <a:pos x="3046" y="0"/>
                </a:cxn>
                <a:cxn ang="0">
                  <a:pos x="1883" y="1088"/>
                </a:cxn>
                <a:cxn ang="0">
                  <a:pos x="737" y="0"/>
                </a:cxn>
                <a:cxn ang="0">
                  <a:pos x="3" y="0"/>
                </a:cxn>
                <a:cxn ang="0">
                  <a:pos x="1516" y="1433"/>
                </a:cxn>
                <a:cxn ang="0">
                  <a:pos x="0" y="2845"/>
                </a:cxn>
                <a:cxn ang="0">
                  <a:pos x="733" y="2845"/>
                </a:cxn>
                <a:cxn ang="0">
                  <a:pos x="1883" y="1780"/>
                </a:cxn>
                <a:cxn ang="0">
                  <a:pos x="3015" y="2845"/>
                </a:cxn>
                <a:cxn ang="0">
                  <a:pos x="3748" y="2845"/>
                </a:cxn>
                <a:cxn ang="0">
                  <a:pos x="2250" y="1433"/>
                </a:cxn>
                <a:cxn ang="0">
                  <a:pos x="3779" y="0"/>
                </a:cxn>
              </a:cxnLst>
              <a:rect l="0" t="0" r="r" b="b"/>
              <a:pathLst>
                <a:path w="3779" h="2845">
                  <a:moveTo>
                    <a:pt x="3779" y="0"/>
                  </a:moveTo>
                  <a:lnTo>
                    <a:pt x="3046" y="0"/>
                  </a:lnTo>
                  <a:lnTo>
                    <a:pt x="1883" y="1088"/>
                  </a:lnTo>
                  <a:lnTo>
                    <a:pt x="737" y="0"/>
                  </a:lnTo>
                  <a:lnTo>
                    <a:pt x="3" y="0"/>
                  </a:lnTo>
                  <a:lnTo>
                    <a:pt x="1516" y="1433"/>
                  </a:lnTo>
                  <a:lnTo>
                    <a:pt x="0" y="2845"/>
                  </a:lnTo>
                  <a:lnTo>
                    <a:pt x="733" y="2845"/>
                  </a:lnTo>
                  <a:lnTo>
                    <a:pt x="1883" y="1780"/>
                  </a:lnTo>
                  <a:lnTo>
                    <a:pt x="3015" y="2845"/>
                  </a:lnTo>
                  <a:lnTo>
                    <a:pt x="3748" y="2845"/>
                  </a:lnTo>
                  <a:lnTo>
                    <a:pt x="2250" y="1433"/>
                  </a:lnTo>
                  <a:lnTo>
                    <a:pt x="3779" y="0"/>
                  </a:lnTo>
                  <a:close/>
                </a:path>
              </a:pathLst>
            </a:custGeom>
            <a:solidFill>
              <a:srgbClr val="1432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894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4983" y="998"/>
              <a:ext cx="1047" cy="1427"/>
            </a:xfrm>
            <a:custGeom>
              <a:avLst/>
              <a:gdLst/>
              <a:ahLst/>
              <a:cxnLst>
                <a:cxn ang="0">
                  <a:pos x="2114" y="0"/>
                </a:cxn>
                <a:cxn ang="0">
                  <a:pos x="1382" y="0"/>
                </a:cxn>
                <a:cxn ang="0">
                  <a:pos x="0" y="1311"/>
                </a:cxn>
                <a:cxn ang="0">
                  <a:pos x="0" y="1587"/>
                </a:cxn>
                <a:cxn ang="0">
                  <a:pos x="1351" y="2845"/>
                </a:cxn>
                <a:cxn ang="0">
                  <a:pos x="2085" y="2845"/>
                </a:cxn>
                <a:cxn ang="0">
                  <a:pos x="592" y="1433"/>
                </a:cxn>
                <a:cxn ang="0">
                  <a:pos x="2114" y="0"/>
                </a:cxn>
              </a:cxnLst>
              <a:rect l="0" t="0" r="r" b="b"/>
              <a:pathLst>
                <a:path w="2114" h="2845">
                  <a:moveTo>
                    <a:pt x="2114" y="0"/>
                  </a:moveTo>
                  <a:lnTo>
                    <a:pt x="1382" y="0"/>
                  </a:lnTo>
                  <a:lnTo>
                    <a:pt x="0" y="1311"/>
                  </a:lnTo>
                  <a:lnTo>
                    <a:pt x="0" y="1587"/>
                  </a:lnTo>
                  <a:lnTo>
                    <a:pt x="1351" y="2845"/>
                  </a:lnTo>
                  <a:lnTo>
                    <a:pt x="2085" y="2845"/>
                  </a:lnTo>
                  <a:lnTo>
                    <a:pt x="592" y="1433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32C0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894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5651" y="998"/>
              <a:ext cx="1059" cy="1427"/>
            </a:xfrm>
            <a:custGeom>
              <a:avLst/>
              <a:gdLst/>
              <a:ahLst/>
              <a:cxnLst>
                <a:cxn ang="0">
                  <a:pos x="2116" y="0"/>
                </a:cxn>
                <a:cxn ang="0">
                  <a:pos x="1382" y="0"/>
                </a:cxn>
                <a:cxn ang="0">
                  <a:pos x="0" y="1311"/>
                </a:cxn>
                <a:cxn ang="0">
                  <a:pos x="0" y="1587"/>
                </a:cxn>
                <a:cxn ang="0">
                  <a:pos x="1353" y="2845"/>
                </a:cxn>
                <a:cxn ang="0">
                  <a:pos x="2087" y="2845"/>
                </a:cxn>
                <a:cxn ang="0">
                  <a:pos x="592" y="1433"/>
                </a:cxn>
                <a:cxn ang="0">
                  <a:pos x="2116" y="0"/>
                </a:cxn>
              </a:cxnLst>
              <a:rect l="0" t="0" r="r" b="b"/>
              <a:pathLst>
                <a:path w="2116" h="2845">
                  <a:moveTo>
                    <a:pt x="2116" y="0"/>
                  </a:moveTo>
                  <a:lnTo>
                    <a:pt x="1382" y="0"/>
                  </a:lnTo>
                  <a:lnTo>
                    <a:pt x="0" y="1311"/>
                  </a:lnTo>
                  <a:lnTo>
                    <a:pt x="0" y="1587"/>
                  </a:lnTo>
                  <a:lnTo>
                    <a:pt x="1353" y="2845"/>
                  </a:lnTo>
                  <a:lnTo>
                    <a:pt x="2087" y="2845"/>
                  </a:lnTo>
                  <a:lnTo>
                    <a:pt x="592" y="1433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9D9FA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894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31" name="Freeform 10"/>
            <p:cNvSpPr>
              <a:spLocks noEditPoints="1"/>
            </p:cNvSpPr>
            <p:nvPr/>
          </p:nvSpPr>
          <p:spPr bwMode="auto">
            <a:xfrm>
              <a:off x="52" y="998"/>
              <a:ext cx="1690" cy="1427"/>
            </a:xfrm>
            <a:custGeom>
              <a:avLst/>
              <a:gdLst/>
              <a:ahLst/>
              <a:cxnLst>
                <a:cxn ang="0">
                  <a:pos x="1583" y="0"/>
                </a:cxn>
                <a:cxn ang="0">
                  <a:pos x="1852" y="8"/>
                </a:cxn>
                <a:cxn ang="0">
                  <a:pos x="2071" y="24"/>
                </a:cxn>
                <a:cxn ang="0">
                  <a:pos x="2295" y="52"/>
                </a:cxn>
                <a:cxn ang="0">
                  <a:pos x="2517" y="95"/>
                </a:cxn>
                <a:cxn ang="0">
                  <a:pos x="2726" y="160"/>
                </a:cxn>
                <a:cxn ang="0">
                  <a:pos x="2915" y="248"/>
                </a:cxn>
                <a:cxn ang="0">
                  <a:pos x="3074" y="363"/>
                </a:cxn>
                <a:cxn ang="0">
                  <a:pos x="3195" y="509"/>
                </a:cxn>
                <a:cxn ang="0">
                  <a:pos x="3268" y="690"/>
                </a:cxn>
                <a:cxn ang="0">
                  <a:pos x="3286" y="869"/>
                </a:cxn>
                <a:cxn ang="0">
                  <a:pos x="3279" y="980"/>
                </a:cxn>
                <a:cxn ang="0">
                  <a:pos x="3258" y="1085"/>
                </a:cxn>
                <a:cxn ang="0">
                  <a:pos x="3217" y="1182"/>
                </a:cxn>
                <a:cxn ang="0">
                  <a:pos x="3157" y="1273"/>
                </a:cxn>
                <a:cxn ang="0">
                  <a:pos x="3074" y="1357"/>
                </a:cxn>
                <a:cxn ang="0">
                  <a:pos x="2964" y="1433"/>
                </a:cxn>
                <a:cxn ang="0">
                  <a:pos x="2828" y="1503"/>
                </a:cxn>
                <a:cxn ang="0">
                  <a:pos x="2659" y="1566"/>
                </a:cxn>
                <a:cxn ang="0">
                  <a:pos x="2458" y="1620"/>
                </a:cxn>
                <a:cxn ang="0">
                  <a:pos x="2219" y="1669"/>
                </a:cxn>
                <a:cxn ang="0">
                  <a:pos x="2631" y="2845"/>
                </a:cxn>
                <a:cxn ang="0">
                  <a:pos x="533" y="2845"/>
                </a:cxn>
                <a:cxn ang="0">
                  <a:pos x="1687" y="499"/>
                </a:cxn>
                <a:cxn ang="0">
                  <a:pos x="1660" y="1194"/>
                </a:cxn>
                <a:cxn ang="0">
                  <a:pos x="1866" y="1191"/>
                </a:cxn>
                <a:cxn ang="0">
                  <a:pos x="2047" y="1183"/>
                </a:cxn>
                <a:cxn ang="0">
                  <a:pos x="2207" y="1166"/>
                </a:cxn>
                <a:cxn ang="0">
                  <a:pos x="2345" y="1142"/>
                </a:cxn>
                <a:cxn ang="0">
                  <a:pos x="2462" y="1113"/>
                </a:cxn>
                <a:cxn ang="0">
                  <a:pos x="2558" y="1078"/>
                </a:cxn>
                <a:cxn ang="0">
                  <a:pos x="2634" y="1036"/>
                </a:cxn>
                <a:cxn ang="0">
                  <a:pos x="2691" y="988"/>
                </a:cxn>
                <a:cxn ang="0">
                  <a:pos x="2728" y="934"/>
                </a:cxn>
                <a:cxn ang="0">
                  <a:pos x="2747" y="875"/>
                </a:cxn>
                <a:cxn ang="0">
                  <a:pos x="2749" y="817"/>
                </a:cxn>
                <a:cxn ang="0">
                  <a:pos x="2729" y="771"/>
                </a:cxn>
                <a:cxn ang="0">
                  <a:pos x="2691" y="725"/>
                </a:cxn>
                <a:cxn ang="0">
                  <a:pos x="2634" y="683"/>
                </a:cxn>
                <a:cxn ang="0">
                  <a:pos x="2558" y="642"/>
                </a:cxn>
                <a:cxn ang="0">
                  <a:pos x="2463" y="604"/>
                </a:cxn>
                <a:cxn ang="0">
                  <a:pos x="2352" y="572"/>
                </a:cxn>
                <a:cxn ang="0">
                  <a:pos x="2224" y="544"/>
                </a:cxn>
                <a:cxn ang="0">
                  <a:pos x="2081" y="523"/>
                </a:cxn>
                <a:cxn ang="0">
                  <a:pos x="1922" y="507"/>
                </a:cxn>
                <a:cxn ang="0">
                  <a:pos x="1748" y="500"/>
                </a:cxn>
              </a:cxnLst>
              <a:rect l="0" t="0" r="r" b="b"/>
              <a:pathLst>
                <a:path w="3377" h="2845">
                  <a:moveTo>
                    <a:pt x="0" y="0"/>
                  </a:moveTo>
                  <a:lnTo>
                    <a:pt x="1465" y="0"/>
                  </a:lnTo>
                  <a:lnTo>
                    <a:pt x="1583" y="0"/>
                  </a:lnTo>
                  <a:lnTo>
                    <a:pt x="1713" y="3"/>
                  </a:lnTo>
                  <a:lnTo>
                    <a:pt x="1781" y="6"/>
                  </a:lnTo>
                  <a:lnTo>
                    <a:pt x="1852" y="8"/>
                  </a:lnTo>
                  <a:lnTo>
                    <a:pt x="1923" y="13"/>
                  </a:lnTo>
                  <a:lnTo>
                    <a:pt x="1997" y="17"/>
                  </a:lnTo>
                  <a:lnTo>
                    <a:pt x="2071" y="24"/>
                  </a:lnTo>
                  <a:lnTo>
                    <a:pt x="2146" y="31"/>
                  </a:lnTo>
                  <a:lnTo>
                    <a:pt x="2220" y="41"/>
                  </a:lnTo>
                  <a:lnTo>
                    <a:pt x="2295" y="52"/>
                  </a:lnTo>
                  <a:lnTo>
                    <a:pt x="2369" y="64"/>
                  </a:lnTo>
                  <a:lnTo>
                    <a:pt x="2444" y="80"/>
                  </a:lnTo>
                  <a:lnTo>
                    <a:pt x="2517" y="95"/>
                  </a:lnTo>
                  <a:lnTo>
                    <a:pt x="2589" y="115"/>
                  </a:lnTo>
                  <a:lnTo>
                    <a:pt x="2657" y="136"/>
                  </a:lnTo>
                  <a:lnTo>
                    <a:pt x="2726" y="160"/>
                  </a:lnTo>
                  <a:lnTo>
                    <a:pt x="2791" y="186"/>
                  </a:lnTo>
                  <a:lnTo>
                    <a:pt x="2854" y="216"/>
                  </a:lnTo>
                  <a:lnTo>
                    <a:pt x="2915" y="248"/>
                  </a:lnTo>
                  <a:lnTo>
                    <a:pt x="2971" y="283"/>
                  </a:lnTo>
                  <a:lnTo>
                    <a:pt x="3024" y="321"/>
                  </a:lnTo>
                  <a:lnTo>
                    <a:pt x="3074" y="363"/>
                  </a:lnTo>
                  <a:lnTo>
                    <a:pt x="3119" y="408"/>
                  </a:lnTo>
                  <a:lnTo>
                    <a:pt x="3159" y="457"/>
                  </a:lnTo>
                  <a:lnTo>
                    <a:pt x="3195" y="509"/>
                  </a:lnTo>
                  <a:lnTo>
                    <a:pt x="3224" y="565"/>
                  </a:lnTo>
                  <a:lnTo>
                    <a:pt x="3249" y="625"/>
                  </a:lnTo>
                  <a:lnTo>
                    <a:pt x="3268" y="690"/>
                  </a:lnTo>
                  <a:lnTo>
                    <a:pt x="3280" y="757"/>
                  </a:lnTo>
                  <a:lnTo>
                    <a:pt x="3286" y="830"/>
                  </a:lnTo>
                  <a:lnTo>
                    <a:pt x="3286" y="869"/>
                  </a:lnTo>
                  <a:lnTo>
                    <a:pt x="3286" y="907"/>
                  </a:lnTo>
                  <a:lnTo>
                    <a:pt x="3283" y="943"/>
                  </a:lnTo>
                  <a:lnTo>
                    <a:pt x="3279" y="980"/>
                  </a:lnTo>
                  <a:lnTo>
                    <a:pt x="3273" y="1016"/>
                  </a:lnTo>
                  <a:lnTo>
                    <a:pt x="3266" y="1051"/>
                  </a:lnTo>
                  <a:lnTo>
                    <a:pt x="3258" y="1085"/>
                  </a:lnTo>
                  <a:lnTo>
                    <a:pt x="3247" y="1119"/>
                  </a:lnTo>
                  <a:lnTo>
                    <a:pt x="3233" y="1151"/>
                  </a:lnTo>
                  <a:lnTo>
                    <a:pt x="3217" y="1182"/>
                  </a:lnTo>
                  <a:lnTo>
                    <a:pt x="3200" y="1214"/>
                  </a:lnTo>
                  <a:lnTo>
                    <a:pt x="3179" y="1243"/>
                  </a:lnTo>
                  <a:lnTo>
                    <a:pt x="3157" y="1273"/>
                  </a:lnTo>
                  <a:lnTo>
                    <a:pt x="3131" y="1301"/>
                  </a:lnTo>
                  <a:lnTo>
                    <a:pt x="3105" y="1329"/>
                  </a:lnTo>
                  <a:lnTo>
                    <a:pt x="3074" y="1357"/>
                  </a:lnTo>
                  <a:lnTo>
                    <a:pt x="3040" y="1382"/>
                  </a:lnTo>
                  <a:lnTo>
                    <a:pt x="3003" y="1409"/>
                  </a:lnTo>
                  <a:lnTo>
                    <a:pt x="2964" y="1433"/>
                  </a:lnTo>
                  <a:lnTo>
                    <a:pt x="2922" y="1458"/>
                  </a:lnTo>
                  <a:lnTo>
                    <a:pt x="2875" y="1480"/>
                  </a:lnTo>
                  <a:lnTo>
                    <a:pt x="2828" y="1503"/>
                  </a:lnTo>
                  <a:lnTo>
                    <a:pt x="2774" y="1525"/>
                  </a:lnTo>
                  <a:lnTo>
                    <a:pt x="2718" y="1545"/>
                  </a:lnTo>
                  <a:lnTo>
                    <a:pt x="2659" y="1566"/>
                  </a:lnTo>
                  <a:lnTo>
                    <a:pt x="2596" y="1585"/>
                  </a:lnTo>
                  <a:lnTo>
                    <a:pt x="2528" y="1604"/>
                  </a:lnTo>
                  <a:lnTo>
                    <a:pt x="2458" y="1620"/>
                  </a:lnTo>
                  <a:lnTo>
                    <a:pt x="2382" y="1639"/>
                  </a:lnTo>
                  <a:lnTo>
                    <a:pt x="2303" y="1654"/>
                  </a:lnTo>
                  <a:lnTo>
                    <a:pt x="2219" y="1669"/>
                  </a:lnTo>
                  <a:lnTo>
                    <a:pt x="2132" y="1685"/>
                  </a:lnTo>
                  <a:lnTo>
                    <a:pt x="3377" y="2845"/>
                  </a:lnTo>
                  <a:lnTo>
                    <a:pt x="2631" y="2845"/>
                  </a:lnTo>
                  <a:lnTo>
                    <a:pt x="1400" y="1693"/>
                  </a:lnTo>
                  <a:lnTo>
                    <a:pt x="533" y="1693"/>
                  </a:lnTo>
                  <a:lnTo>
                    <a:pt x="533" y="2845"/>
                  </a:lnTo>
                  <a:lnTo>
                    <a:pt x="0" y="2845"/>
                  </a:lnTo>
                  <a:lnTo>
                    <a:pt x="0" y="0"/>
                  </a:lnTo>
                  <a:close/>
                  <a:moveTo>
                    <a:pt x="1687" y="499"/>
                  </a:moveTo>
                  <a:lnTo>
                    <a:pt x="533" y="499"/>
                  </a:lnTo>
                  <a:lnTo>
                    <a:pt x="533" y="1194"/>
                  </a:lnTo>
                  <a:lnTo>
                    <a:pt x="1660" y="1194"/>
                  </a:lnTo>
                  <a:lnTo>
                    <a:pt x="1731" y="1194"/>
                  </a:lnTo>
                  <a:lnTo>
                    <a:pt x="1800" y="1193"/>
                  </a:lnTo>
                  <a:lnTo>
                    <a:pt x="1866" y="1191"/>
                  </a:lnTo>
                  <a:lnTo>
                    <a:pt x="1929" y="1190"/>
                  </a:lnTo>
                  <a:lnTo>
                    <a:pt x="1990" y="1186"/>
                  </a:lnTo>
                  <a:lnTo>
                    <a:pt x="2047" y="1183"/>
                  </a:lnTo>
                  <a:lnTo>
                    <a:pt x="2103" y="1177"/>
                  </a:lnTo>
                  <a:lnTo>
                    <a:pt x="2157" y="1172"/>
                  </a:lnTo>
                  <a:lnTo>
                    <a:pt x="2207" y="1166"/>
                  </a:lnTo>
                  <a:lnTo>
                    <a:pt x="2255" y="1159"/>
                  </a:lnTo>
                  <a:lnTo>
                    <a:pt x="2302" y="1152"/>
                  </a:lnTo>
                  <a:lnTo>
                    <a:pt x="2345" y="1142"/>
                  </a:lnTo>
                  <a:lnTo>
                    <a:pt x="2386" y="1134"/>
                  </a:lnTo>
                  <a:lnTo>
                    <a:pt x="2425" y="1124"/>
                  </a:lnTo>
                  <a:lnTo>
                    <a:pt x="2462" y="1113"/>
                  </a:lnTo>
                  <a:lnTo>
                    <a:pt x="2496" y="1102"/>
                  </a:lnTo>
                  <a:lnTo>
                    <a:pt x="2528" y="1091"/>
                  </a:lnTo>
                  <a:lnTo>
                    <a:pt x="2558" y="1078"/>
                  </a:lnTo>
                  <a:lnTo>
                    <a:pt x="2586" y="1064"/>
                  </a:lnTo>
                  <a:lnTo>
                    <a:pt x="2611" y="1050"/>
                  </a:lnTo>
                  <a:lnTo>
                    <a:pt x="2634" y="1036"/>
                  </a:lnTo>
                  <a:lnTo>
                    <a:pt x="2655" y="1020"/>
                  </a:lnTo>
                  <a:lnTo>
                    <a:pt x="2674" y="1005"/>
                  </a:lnTo>
                  <a:lnTo>
                    <a:pt x="2691" y="988"/>
                  </a:lnTo>
                  <a:lnTo>
                    <a:pt x="2705" y="970"/>
                  </a:lnTo>
                  <a:lnTo>
                    <a:pt x="2718" y="953"/>
                  </a:lnTo>
                  <a:lnTo>
                    <a:pt x="2728" y="934"/>
                  </a:lnTo>
                  <a:lnTo>
                    <a:pt x="2736" y="915"/>
                  </a:lnTo>
                  <a:lnTo>
                    <a:pt x="2743" y="896"/>
                  </a:lnTo>
                  <a:lnTo>
                    <a:pt x="2747" y="875"/>
                  </a:lnTo>
                  <a:lnTo>
                    <a:pt x="2749" y="854"/>
                  </a:lnTo>
                  <a:lnTo>
                    <a:pt x="2750" y="833"/>
                  </a:lnTo>
                  <a:lnTo>
                    <a:pt x="2749" y="817"/>
                  </a:lnTo>
                  <a:lnTo>
                    <a:pt x="2745" y="802"/>
                  </a:lnTo>
                  <a:lnTo>
                    <a:pt x="2738" y="786"/>
                  </a:lnTo>
                  <a:lnTo>
                    <a:pt x="2729" y="771"/>
                  </a:lnTo>
                  <a:lnTo>
                    <a:pt x="2719" y="756"/>
                  </a:lnTo>
                  <a:lnTo>
                    <a:pt x="2707" y="740"/>
                  </a:lnTo>
                  <a:lnTo>
                    <a:pt x="2691" y="725"/>
                  </a:lnTo>
                  <a:lnTo>
                    <a:pt x="2674" y="711"/>
                  </a:lnTo>
                  <a:lnTo>
                    <a:pt x="2655" y="697"/>
                  </a:lnTo>
                  <a:lnTo>
                    <a:pt x="2634" y="683"/>
                  </a:lnTo>
                  <a:lnTo>
                    <a:pt x="2611" y="669"/>
                  </a:lnTo>
                  <a:lnTo>
                    <a:pt x="2586" y="655"/>
                  </a:lnTo>
                  <a:lnTo>
                    <a:pt x="2558" y="642"/>
                  </a:lnTo>
                  <a:lnTo>
                    <a:pt x="2528" y="629"/>
                  </a:lnTo>
                  <a:lnTo>
                    <a:pt x="2497" y="617"/>
                  </a:lnTo>
                  <a:lnTo>
                    <a:pt x="2463" y="604"/>
                  </a:lnTo>
                  <a:lnTo>
                    <a:pt x="2428" y="593"/>
                  </a:lnTo>
                  <a:lnTo>
                    <a:pt x="2392" y="582"/>
                  </a:lnTo>
                  <a:lnTo>
                    <a:pt x="2352" y="572"/>
                  </a:lnTo>
                  <a:lnTo>
                    <a:pt x="2312" y="562"/>
                  </a:lnTo>
                  <a:lnTo>
                    <a:pt x="2269" y="554"/>
                  </a:lnTo>
                  <a:lnTo>
                    <a:pt x="2224" y="544"/>
                  </a:lnTo>
                  <a:lnTo>
                    <a:pt x="2178" y="537"/>
                  </a:lnTo>
                  <a:lnTo>
                    <a:pt x="2130" y="530"/>
                  </a:lnTo>
                  <a:lnTo>
                    <a:pt x="2081" y="523"/>
                  </a:lnTo>
                  <a:lnTo>
                    <a:pt x="2029" y="517"/>
                  </a:lnTo>
                  <a:lnTo>
                    <a:pt x="1975" y="512"/>
                  </a:lnTo>
                  <a:lnTo>
                    <a:pt x="1922" y="507"/>
                  </a:lnTo>
                  <a:lnTo>
                    <a:pt x="1866" y="505"/>
                  </a:lnTo>
                  <a:lnTo>
                    <a:pt x="1807" y="502"/>
                  </a:lnTo>
                  <a:lnTo>
                    <a:pt x="1748" y="500"/>
                  </a:lnTo>
                  <a:lnTo>
                    <a:pt x="1687" y="499"/>
                  </a:lnTo>
                  <a:close/>
                </a:path>
              </a:pathLst>
            </a:custGeom>
            <a:solidFill>
              <a:srgbClr val="1432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894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-4110" y="1339"/>
              <a:ext cx="227" cy="1086"/>
            </a:xfrm>
            <a:prstGeom prst="rect">
              <a:avLst/>
            </a:prstGeom>
            <a:solidFill>
              <a:srgbClr val="14325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894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-4110" y="998"/>
              <a:ext cx="227" cy="253"/>
            </a:xfrm>
            <a:prstGeom prst="rect">
              <a:avLst/>
            </a:prstGeom>
            <a:solidFill>
              <a:srgbClr val="32C0F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894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34" name="Freeform 13"/>
            <p:cNvSpPr>
              <a:spLocks noEditPoints="1"/>
            </p:cNvSpPr>
            <p:nvPr/>
          </p:nvSpPr>
          <p:spPr bwMode="auto">
            <a:xfrm>
              <a:off x="-1966" y="998"/>
              <a:ext cx="1829" cy="1427"/>
            </a:xfrm>
            <a:custGeom>
              <a:avLst/>
              <a:gdLst/>
              <a:ahLst/>
              <a:cxnLst>
                <a:cxn ang="0">
                  <a:pos x="2270" y="25"/>
                </a:cxn>
                <a:cxn ang="0">
                  <a:pos x="2768" y="135"/>
                </a:cxn>
                <a:cxn ang="0">
                  <a:pos x="3141" y="320"/>
                </a:cxn>
                <a:cxn ang="0">
                  <a:pos x="3401" y="568"/>
                </a:cxn>
                <a:cxn ang="0">
                  <a:pos x="3564" y="868"/>
                </a:cxn>
                <a:cxn ang="0">
                  <a:pos x="3643" y="1205"/>
                </a:cxn>
                <a:cxn ang="0">
                  <a:pos x="3650" y="1568"/>
                </a:cxn>
                <a:cxn ang="0">
                  <a:pos x="3596" y="1912"/>
                </a:cxn>
                <a:cxn ang="0">
                  <a:pos x="3466" y="2217"/>
                </a:cxn>
                <a:cxn ang="0">
                  <a:pos x="3238" y="2475"/>
                </a:cxn>
                <a:cxn ang="0">
                  <a:pos x="2896" y="2676"/>
                </a:cxn>
                <a:cxn ang="0">
                  <a:pos x="2421" y="2805"/>
                </a:cxn>
                <a:cxn ang="0">
                  <a:pos x="1791" y="2854"/>
                </a:cxn>
                <a:cxn ang="0">
                  <a:pos x="1167" y="2813"/>
                </a:cxn>
                <a:cxn ang="0">
                  <a:pos x="703" y="2686"/>
                </a:cxn>
                <a:cxn ang="0">
                  <a:pos x="376" y="2485"/>
                </a:cxn>
                <a:cxn ang="0">
                  <a:pos x="165" y="2224"/>
                </a:cxn>
                <a:cxn ang="0">
                  <a:pos x="49" y="1915"/>
                </a:cxn>
                <a:cxn ang="0">
                  <a:pos x="4" y="1568"/>
                </a:cxn>
                <a:cxn ang="0">
                  <a:pos x="9" y="1207"/>
                </a:cxn>
                <a:cxn ang="0">
                  <a:pos x="74" y="870"/>
                </a:cxn>
                <a:cxn ang="0">
                  <a:pos x="215" y="575"/>
                </a:cxn>
                <a:cxn ang="0">
                  <a:pos x="451" y="329"/>
                </a:cxn>
                <a:cxn ang="0">
                  <a:pos x="801" y="146"/>
                </a:cxn>
                <a:cxn ang="0">
                  <a:pos x="1283" y="32"/>
                </a:cxn>
                <a:cxn ang="0">
                  <a:pos x="1774" y="514"/>
                </a:cxn>
                <a:cxn ang="0">
                  <a:pos x="2200" y="534"/>
                </a:cxn>
                <a:cxn ang="0">
                  <a:pos x="2539" y="599"/>
                </a:cxn>
                <a:cxn ang="0">
                  <a:pos x="2726" y="671"/>
                </a:cxn>
                <a:cxn ang="0">
                  <a:pos x="2834" y="737"/>
                </a:cxn>
                <a:cxn ang="0">
                  <a:pos x="2930" y="821"/>
                </a:cxn>
                <a:cxn ang="0">
                  <a:pos x="3003" y="917"/>
                </a:cxn>
                <a:cxn ang="0">
                  <a:pos x="3056" y="1022"/>
                </a:cxn>
                <a:cxn ang="0">
                  <a:pos x="3114" y="1228"/>
                </a:cxn>
                <a:cxn ang="0">
                  <a:pos x="3127" y="1482"/>
                </a:cxn>
                <a:cxn ang="0">
                  <a:pos x="3099" y="1706"/>
                </a:cxn>
                <a:cxn ang="0">
                  <a:pos x="3056" y="1838"/>
                </a:cxn>
                <a:cxn ang="0">
                  <a:pos x="2995" y="1961"/>
                </a:cxn>
                <a:cxn ang="0">
                  <a:pos x="2907" y="2072"/>
                </a:cxn>
                <a:cxn ang="0">
                  <a:pos x="2793" y="2167"/>
                </a:cxn>
                <a:cxn ang="0">
                  <a:pos x="2614" y="2258"/>
                </a:cxn>
                <a:cxn ang="0">
                  <a:pos x="2353" y="2324"/>
                </a:cxn>
                <a:cxn ang="0">
                  <a:pos x="2022" y="2355"/>
                </a:cxn>
                <a:cxn ang="0">
                  <a:pos x="1648" y="2360"/>
                </a:cxn>
                <a:cxn ang="0">
                  <a:pos x="1366" y="2344"/>
                </a:cxn>
                <a:cxn ang="0">
                  <a:pos x="1148" y="2299"/>
                </a:cxn>
                <a:cxn ang="0">
                  <a:pos x="959" y="2224"/>
                </a:cxn>
                <a:cxn ang="0">
                  <a:pos x="814" y="2131"/>
                </a:cxn>
                <a:cxn ang="0">
                  <a:pos x="703" y="2020"/>
                </a:cxn>
                <a:cxn ang="0">
                  <a:pos x="622" y="1892"/>
                </a:cxn>
                <a:cxn ang="0">
                  <a:pos x="569" y="1755"/>
                </a:cxn>
                <a:cxn ang="0">
                  <a:pos x="538" y="1608"/>
                </a:cxn>
                <a:cxn ang="0">
                  <a:pos x="528" y="1368"/>
                </a:cxn>
                <a:cxn ang="0">
                  <a:pos x="547" y="1204"/>
                </a:cxn>
                <a:cxn ang="0">
                  <a:pos x="583" y="1075"/>
                </a:cxn>
                <a:cxn ang="0">
                  <a:pos x="638" y="955"/>
                </a:cxn>
                <a:cxn ang="0">
                  <a:pos x="717" y="845"/>
                </a:cxn>
                <a:cxn ang="0">
                  <a:pos x="821" y="749"/>
                </a:cxn>
                <a:cxn ang="0">
                  <a:pos x="961" y="662"/>
                </a:cxn>
                <a:cxn ang="0">
                  <a:pos x="1169" y="579"/>
                </a:cxn>
                <a:cxn ang="0">
                  <a:pos x="1427" y="531"/>
                </a:cxn>
                <a:cxn ang="0">
                  <a:pos x="1774" y="514"/>
                </a:cxn>
              </a:cxnLst>
              <a:rect l="0" t="0" r="r" b="b"/>
              <a:pathLst>
                <a:path w="3654" h="2854">
                  <a:moveTo>
                    <a:pt x="1774" y="0"/>
                  </a:moveTo>
                  <a:lnTo>
                    <a:pt x="1908" y="1"/>
                  </a:lnTo>
                  <a:lnTo>
                    <a:pt x="2034" y="6"/>
                  </a:lnTo>
                  <a:lnTo>
                    <a:pt x="2155" y="14"/>
                  </a:lnTo>
                  <a:lnTo>
                    <a:pt x="2270" y="25"/>
                  </a:lnTo>
                  <a:lnTo>
                    <a:pt x="2381" y="41"/>
                  </a:lnTo>
                  <a:lnTo>
                    <a:pt x="2486" y="59"/>
                  </a:lnTo>
                  <a:lnTo>
                    <a:pt x="2585" y="81"/>
                  </a:lnTo>
                  <a:lnTo>
                    <a:pt x="2680" y="107"/>
                  </a:lnTo>
                  <a:lnTo>
                    <a:pt x="2768" y="135"/>
                  </a:lnTo>
                  <a:lnTo>
                    <a:pt x="2853" y="167"/>
                  </a:lnTo>
                  <a:lnTo>
                    <a:pt x="2931" y="200"/>
                  </a:lnTo>
                  <a:lnTo>
                    <a:pt x="3006" y="238"/>
                  </a:lnTo>
                  <a:lnTo>
                    <a:pt x="3075" y="278"/>
                  </a:lnTo>
                  <a:lnTo>
                    <a:pt x="3141" y="320"/>
                  </a:lnTo>
                  <a:lnTo>
                    <a:pt x="3201" y="364"/>
                  </a:lnTo>
                  <a:lnTo>
                    <a:pt x="3258" y="412"/>
                  </a:lnTo>
                  <a:lnTo>
                    <a:pt x="3310" y="463"/>
                  </a:lnTo>
                  <a:lnTo>
                    <a:pt x="3357" y="514"/>
                  </a:lnTo>
                  <a:lnTo>
                    <a:pt x="3401" y="568"/>
                  </a:lnTo>
                  <a:lnTo>
                    <a:pt x="3442" y="624"/>
                  </a:lnTo>
                  <a:lnTo>
                    <a:pt x="3477" y="683"/>
                  </a:lnTo>
                  <a:lnTo>
                    <a:pt x="3511" y="741"/>
                  </a:lnTo>
                  <a:lnTo>
                    <a:pt x="3539" y="805"/>
                  </a:lnTo>
                  <a:lnTo>
                    <a:pt x="3564" y="868"/>
                  </a:lnTo>
                  <a:lnTo>
                    <a:pt x="3587" y="932"/>
                  </a:lnTo>
                  <a:lnTo>
                    <a:pt x="3605" y="998"/>
                  </a:lnTo>
                  <a:lnTo>
                    <a:pt x="3620" y="1067"/>
                  </a:lnTo>
                  <a:lnTo>
                    <a:pt x="3633" y="1135"/>
                  </a:lnTo>
                  <a:lnTo>
                    <a:pt x="3643" y="1205"/>
                  </a:lnTo>
                  <a:lnTo>
                    <a:pt x="3650" y="1277"/>
                  </a:lnTo>
                  <a:lnTo>
                    <a:pt x="3653" y="1350"/>
                  </a:lnTo>
                  <a:lnTo>
                    <a:pt x="3654" y="1423"/>
                  </a:lnTo>
                  <a:lnTo>
                    <a:pt x="3654" y="1496"/>
                  </a:lnTo>
                  <a:lnTo>
                    <a:pt x="3650" y="1568"/>
                  </a:lnTo>
                  <a:lnTo>
                    <a:pt x="3644" y="1639"/>
                  </a:lnTo>
                  <a:lnTo>
                    <a:pt x="3637" y="1709"/>
                  </a:lnTo>
                  <a:lnTo>
                    <a:pt x="3626" y="1777"/>
                  </a:lnTo>
                  <a:lnTo>
                    <a:pt x="3613" y="1846"/>
                  </a:lnTo>
                  <a:lnTo>
                    <a:pt x="3596" y="1912"/>
                  </a:lnTo>
                  <a:lnTo>
                    <a:pt x="3577" y="1976"/>
                  </a:lnTo>
                  <a:lnTo>
                    <a:pt x="3554" y="2039"/>
                  </a:lnTo>
                  <a:lnTo>
                    <a:pt x="3527" y="2100"/>
                  </a:lnTo>
                  <a:lnTo>
                    <a:pt x="3498" y="2160"/>
                  </a:lnTo>
                  <a:lnTo>
                    <a:pt x="3466" y="2217"/>
                  </a:lnTo>
                  <a:lnTo>
                    <a:pt x="3428" y="2274"/>
                  </a:lnTo>
                  <a:lnTo>
                    <a:pt x="3387" y="2327"/>
                  </a:lnTo>
                  <a:lnTo>
                    <a:pt x="3342" y="2379"/>
                  </a:lnTo>
                  <a:lnTo>
                    <a:pt x="3293" y="2429"/>
                  </a:lnTo>
                  <a:lnTo>
                    <a:pt x="3238" y="2475"/>
                  </a:lnTo>
                  <a:lnTo>
                    <a:pt x="3180" y="2520"/>
                  </a:lnTo>
                  <a:lnTo>
                    <a:pt x="3117" y="2564"/>
                  </a:lnTo>
                  <a:lnTo>
                    <a:pt x="3048" y="2603"/>
                  </a:lnTo>
                  <a:lnTo>
                    <a:pt x="2975" y="2641"/>
                  </a:lnTo>
                  <a:lnTo>
                    <a:pt x="2896" y="2676"/>
                  </a:lnTo>
                  <a:lnTo>
                    <a:pt x="2812" y="2707"/>
                  </a:lnTo>
                  <a:lnTo>
                    <a:pt x="2723" y="2736"/>
                  </a:lnTo>
                  <a:lnTo>
                    <a:pt x="2628" y="2763"/>
                  </a:lnTo>
                  <a:lnTo>
                    <a:pt x="2528" y="2785"/>
                  </a:lnTo>
                  <a:lnTo>
                    <a:pt x="2421" y="2805"/>
                  </a:lnTo>
                  <a:lnTo>
                    <a:pt x="2307" y="2822"/>
                  </a:lnTo>
                  <a:lnTo>
                    <a:pt x="2187" y="2836"/>
                  </a:lnTo>
                  <a:lnTo>
                    <a:pt x="2062" y="2845"/>
                  </a:lnTo>
                  <a:lnTo>
                    <a:pt x="1930" y="2851"/>
                  </a:lnTo>
                  <a:lnTo>
                    <a:pt x="1791" y="2854"/>
                  </a:lnTo>
                  <a:lnTo>
                    <a:pt x="1652" y="2854"/>
                  </a:lnTo>
                  <a:lnTo>
                    <a:pt x="1521" y="2848"/>
                  </a:lnTo>
                  <a:lnTo>
                    <a:pt x="1396" y="2841"/>
                  </a:lnTo>
                  <a:lnTo>
                    <a:pt x="1278" y="2829"/>
                  </a:lnTo>
                  <a:lnTo>
                    <a:pt x="1167" y="2813"/>
                  </a:lnTo>
                  <a:lnTo>
                    <a:pt x="1061" y="2794"/>
                  </a:lnTo>
                  <a:lnTo>
                    <a:pt x="963" y="2771"/>
                  </a:lnTo>
                  <a:lnTo>
                    <a:pt x="870" y="2746"/>
                  </a:lnTo>
                  <a:lnTo>
                    <a:pt x="783" y="2718"/>
                  </a:lnTo>
                  <a:lnTo>
                    <a:pt x="703" y="2686"/>
                  </a:lnTo>
                  <a:lnTo>
                    <a:pt x="627" y="2652"/>
                  </a:lnTo>
                  <a:lnTo>
                    <a:pt x="556" y="2614"/>
                  </a:lnTo>
                  <a:lnTo>
                    <a:pt x="492" y="2574"/>
                  </a:lnTo>
                  <a:lnTo>
                    <a:pt x="431" y="2531"/>
                  </a:lnTo>
                  <a:lnTo>
                    <a:pt x="376" y="2485"/>
                  </a:lnTo>
                  <a:lnTo>
                    <a:pt x="326" y="2438"/>
                  </a:lnTo>
                  <a:lnTo>
                    <a:pt x="279" y="2387"/>
                  </a:lnTo>
                  <a:lnTo>
                    <a:pt x="237" y="2335"/>
                  </a:lnTo>
                  <a:lnTo>
                    <a:pt x="201" y="2281"/>
                  </a:lnTo>
                  <a:lnTo>
                    <a:pt x="165" y="2224"/>
                  </a:lnTo>
                  <a:lnTo>
                    <a:pt x="136" y="2166"/>
                  </a:lnTo>
                  <a:lnTo>
                    <a:pt x="109" y="2105"/>
                  </a:lnTo>
                  <a:lnTo>
                    <a:pt x="87" y="2044"/>
                  </a:lnTo>
                  <a:lnTo>
                    <a:pt x="66" y="1979"/>
                  </a:lnTo>
                  <a:lnTo>
                    <a:pt x="49" y="1915"/>
                  </a:lnTo>
                  <a:lnTo>
                    <a:pt x="35" y="1847"/>
                  </a:lnTo>
                  <a:lnTo>
                    <a:pt x="23" y="1780"/>
                  </a:lnTo>
                  <a:lnTo>
                    <a:pt x="15" y="1710"/>
                  </a:lnTo>
                  <a:lnTo>
                    <a:pt x="8" y="1640"/>
                  </a:lnTo>
                  <a:lnTo>
                    <a:pt x="4" y="1568"/>
                  </a:lnTo>
                  <a:lnTo>
                    <a:pt x="1" y="1496"/>
                  </a:lnTo>
                  <a:lnTo>
                    <a:pt x="0" y="1423"/>
                  </a:lnTo>
                  <a:lnTo>
                    <a:pt x="1" y="1350"/>
                  </a:lnTo>
                  <a:lnTo>
                    <a:pt x="4" y="1277"/>
                  </a:lnTo>
                  <a:lnTo>
                    <a:pt x="9" y="1207"/>
                  </a:lnTo>
                  <a:lnTo>
                    <a:pt x="16" y="1137"/>
                  </a:lnTo>
                  <a:lnTo>
                    <a:pt x="28" y="1068"/>
                  </a:lnTo>
                  <a:lnTo>
                    <a:pt x="40" y="1001"/>
                  </a:lnTo>
                  <a:lnTo>
                    <a:pt x="56" y="935"/>
                  </a:lnTo>
                  <a:lnTo>
                    <a:pt x="74" y="870"/>
                  </a:lnTo>
                  <a:lnTo>
                    <a:pt x="95" y="807"/>
                  </a:lnTo>
                  <a:lnTo>
                    <a:pt x="120" y="747"/>
                  </a:lnTo>
                  <a:lnTo>
                    <a:pt x="149" y="688"/>
                  </a:lnTo>
                  <a:lnTo>
                    <a:pt x="180" y="631"/>
                  </a:lnTo>
                  <a:lnTo>
                    <a:pt x="215" y="575"/>
                  </a:lnTo>
                  <a:lnTo>
                    <a:pt x="254" y="521"/>
                  </a:lnTo>
                  <a:lnTo>
                    <a:pt x="298" y="471"/>
                  </a:lnTo>
                  <a:lnTo>
                    <a:pt x="344" y="422"/>
                  </a:lnTo>
                  <a:lnTo>
                    <a:pt x="396" y="374"/>
                  </a:lnTo>
                  <a:lnTo>
                    <a:pt x="451" y="329"/>
                  </a:lnTo>
                  <a:lnTo>
                    <a:pt x="511" y="287"/>
                  </a:lnTo>
                  <a:lnTo>
                    <a:pt x="577" y="248"/>
                  </a:lnTo>
                  <a:lnTo>
                    <a:pt x="646" y="212"/>
                  </a:lnTo>
                  <a:lnTo>
                    <a:pt x="721" y="177"/>
                  </a:lnTo>
                  <a:lnTo>
                    <a:pt x="801" y="146"/>
                  </a:lnTo>
                  <a:lnTo>
                    <a:pt x="887" y="116"/>
                  </a:lnTo>
                  <a:lnTo>
                    <a:pt x="977" y="91"/>
                  </a:lnTo>
                  <a:lnTo>
                    <a:pt x="1074" y="69"/>
                  </a:lnTo>
                  <a:lnTo>
                    <a:pt x="1175" y="49"/>
                  </a:lnTo>
                  <a:lnTo>
                    <a:pt x="1283" y="32"/>
                  </a:lnTo>
                  <a:lnTo>
                    <a:pt x="1396" y="20"/>
                  </a:lnTo>
                  <a:lnTo>
                    <a:pt x="1517" y="10"/>
                  </a:lnTo>
                  <a:lnTo>
                    <a:pt x="1642" y="3"/>
                  </a:lnTo>
                  <a:lnTo>
                    <a:pt x="1774" y="0"/>
                  </a:lnTo>
                  <a:close/>
                  <a:moveTo>
                    <a:pt x="1774" y="514"/>
                  </a:moveTo>
                  <a:lnTo>
                    <a:pt x="1867" y="514"/>
                  </a:lnTo>
                  <a:lnTo>
                    <a:pt x="1955" y="517"/>
                  </a:lnTo>
                  <a:lnTo>
                    <a:pt x="2041" y="521"/>
                  </a:lnTo>
                  <a:lnTo>
                    <a:pt x="2123" y="527"/>
                  </a:lnTo>
                  <a:lnTo>
                    <a:pt x="2200" y="534"/>
                  </a:lnTo>
                  <a:lnTo>
                    <a:pt x="2276" y="544"/>
                  </a:lnTo>
                  <a:lnTo>
                    <a:pt x="2346" y="555"/>
                  </a:lnTo>
                  <a:lnTo>
                    <a:pt x="2414" y="568"/>
                  </a:lnTo>
                  <a:lnTo>
                    <a:pt x="2479" y="582"/>
                  </a:lnTo>
                  <a:lnTo>
                    <a:pt x="2539" y="599"/>
                  </a:lnTo>
                  <a:lnTo>
                    <a:pt x="2597" y="617"/>
                  </a:lnTo>
                  <a:lnTo>
                    <a:pt x="2651" y="638"/>
                  </a:lnTo>
                  <a:lnTo>
                    <a:pt x="2677" y="649"/>
                  </a:lnTo>
                  <a:lnTo>
                    <a:pt x="2702" y="660"/>
                  </a:lnTo>
                  <a:lnTo>
                    <a:pt x="2726" y="671"/>
                  </a:lnTo>
                  <a:lnTo>
                    <a:pt x="2750" y="684"/>
                  </a:lnTo>
                  <a:lnTo>
                    <a:pt x="2772" y="697"/>
                  </a:lnTo>
                  <a:lnTo>
                    <a:pt x="2793" y="711"/>
                  </a:lnTo>
                  <a:lnTo>
                    <a:pt x="2815" y="723"/>
                  </a:lnTo>
                  <a:lnTo>
                    <a:pt x="2834" y="737"/>
                  </a:lnTo>
                  <a:lnTo>
                    <a:pt x="2855" y="754"/>
                  </a:lnTo>
                  <a:lnTo>
                    <a:pt x="2875" y="770"/>
                  </a:lnTo>
                  <a:lnTo>
                    <a:pt x="2895" y="786"/>
                  </a:lnTo>
                  <a:lnTo>
                    <a:pt x="2912" y="803"/>
                  </a:lnTo>
                  <a:lnTo>
                    <a:pt x="2930" y="821"/>
                  </a:lnTo>
                  <a:lnTo>
                    <a:pt x="2945" y="840"/>
                  </a:lnTo>
                  <a:lnTo>
                    <a:pt x="2961" y="858"/>
                  </a:lnTo>
                  <a:lnTo>
                    <a:pt x="2976" y="877"/>
                  </a:lnTo>
                  <a:lnTo>
                    <a:pt x="2989" y="897"/>
                  </a:lnTo>
                  <a:lnTo>
                    <a:pt x="3003" y="917"/>
                  </a:lnTo>
                  <a:lnTo>
                    <a:pt x="3014" y="936"/>
                  </a:lnTo>
                  <a:lnTo>
                    <a:pt x="3027" y="957"/>
                  </a:lnTo>
                  <a:lnTo>
                    <a:pt x="3037" y="978"/>
                  </a:lnTo>
                  <a:lnTo>
                    <a:pt x="3048" y="999"/>
                  </a:lnTo>
                  <a:lnTo>
                    <a:pt x="3056" y="1022"/>
                  </a:lnTo>
                  <a:lnTo>
                    <a:pt x="3066" y="1043"/>
                  </a:lnTo>
                  <a:lnTo>
                    <a:pt x="3082" y="1088"/>
                  </a:lnTo>
                  <a:lnTo>
                    <a:pt x="3094" y="1134"/>
                  </a:lnTo>
                  <a:lnTo>
                    <a:pt x="3106" y="1180"/>
                  </a:lnTo>
                  <a:lnTo>
                    <a:pt x="3114" y="1228"/>
                  </a:lnTo>
                  <a:lnTo>
                    <a:pt x="3120" y="1276"/>
                  </a:lnTo>
                  <a:lnTo>
                    <a:pt x="3124" y="1325"/>
                  </a:lnTo>
                  <a:lnTo>
                    <a:pt x="3127" y="1375"/>
                  </a:lnTo>
                  <a:lnTo>
                    <a:pt x="3128" y="1424"/>
                  </a:lnTo>
                  <a:lnTo>
                    <a:pt x="3127" y="1482"/>
                  </a:lnTo>
                  <a:lnTo>
                    <a:pt x="3123" y="1538"/>
                  </a:lnTo>
                  <a:lnTo>
                    <a:pt x="3117" y="1595"/>
                  </a:lnTo>
                  <a:lnTo>
                    <a:pt x="3108" y="1650"/>
                  </a:lnTo>
                  <a:lnTo>
                    <a:pt x="3104" y="1678"/>
                  </a:lnTo>
                  <a:lnTo>
                    <a:pt x="3099" y="1706"/>
                  </a:lnTo>
                  <a:lnTo>
                    <a:pt x="3092" y="1732"/>
                  </a:lnTo>
                  <a:lnTo>
                    <a:pt x="3085" y="1759"/>
                  </a:lnTo>
                  <a:lnTo>
                    <a:pt x="3076" y="1786"/>
                  </a:lnTo>
                  <a:lnTo>
                    <a:pt x="3066" y="1812"/>
                  </a:lnTo>
                  <a:lnTo>
                    <a:pt x="3056" y="1838"/>
                  </a:lnTo>
                  <a:lnTo>
                    <a:pt x="3047" y="1863"/>
                  </a:lnTo>
                  <a:lnTo>
                    <a:pt x="3035" y="1888"/>
                  </a:lnTo>
                  <a:lnTo>
                    <a:pt x="3023" y="1912"/>
                  </a:lnTo>
                  <a:lnTo>
                    <a:pt x="3009" y="1937"/>
                  </a:lnTo>
                  <a:lnTo>
                    <a:pt x="2995" y="1961"/>
                  </a:lnTo>
                  <a:lnTo>
                    <a:pt x="2979" y="1983"/>
                  </a:lnTo>
                  <a:lnTo>
                    <a:pt x="2964" y="2006"/>
                  </a:lnTo>
                  <a:lnTo>
                    <a:pt x="2945" y="2028"/>
                  </a:lnTo>
                  <a:lnTo>
                    <a:pt x="2927" y="2051"/>
                  </a:lnTo>
                  <a:lnTo>
                    <a:pt x="2907" y="2072"/>
                  </a:lnTo>
                  <a:lnTo>
                    <a:pt x="2888" y="2091"/>
                  </a:lnTo>
                  <a:lnTo>
                    <a:pt x="2865" y="2112"/>
                  </a:lnTo>
                  <a:lnTo>
                    <a:pt x="2843" y="2131"/>
                  </a:lnTo>
                  <a:lnTo>
                    <a:pt x="2819" y="2150"/>
                  </a:lnTo>
                  <a:lnTo>
                    <a:pt x="2793" y="2167"/>
                  </a:lnTo>
                  <a:lnTo>
                    <a:pt x="2768" y="2184"/>
                  </a:lnTo>
                  <a:lnTo>
                    <a:pt x="2740" y="2201"/>
                  </a:lnTo>
                  <a:lnTo>
                    <a:pt x="2701" y="2222"/>
                  </a:lnTo>
                  <a:lnTo>
                    <a:pt x="2659" y="2241"/>
                  </a:lnTo>
                  <a:lnTo>
                    <a:pt x="2614" y="2258"/>
                  </a:lnTo>
                  <a:lnTo>
                    <a:pt x="2567" y="2275"/>
                  </a:lnTo>
                  <a:lnTo>
                    <a:pt x="2518" y="2289"/>
                  </a:lnTo>
                  <a:lnTo>
                    <a:pt x="2466" y="2302"/>
                  </a:lnTo>
                  <a:lnTo>
                    <a:pt x="2411" y="2314"/>
                  </a:lnTo>
                  <a:lnTo>
                    <a:pt x="2353" y="2324"/>
                  </a:lnTo>
                  <a:lnTo>
                    <a:pt x="2293" y="2332"/>
                  </a:lnTo>
                  <a:lnTo>
                    <a:pt x="2230" y="2339"/>
                  </a:lnTo>
                  <a:lnTo>
                    <a:pt x="2164" y="2346"/>
                  </a:lnTo>
                  <a:lnTo>
                    <a:pt x="2093" y="2351"/>
                  </a:lnTo>
                  <a:lnTo>
                    <a:pt x="2022" y="2355"/>
                  </a:lnTo>
                  <a:lnTo>
                    <a:pt x="1947" y="2358"/>
                  </a:lnTo>
                  <a:lnTo>
                    <a:pt x="1868" y="2360"/>
                  </a:lnTo>
                  <a:lnTo>
                    <a:pt x="1787" y="2360"/>
                  </a:lnTo>
                  <a:lnTo>
                    <a:pt x="1715" y="2360"/>
                  </a:lnTo>
                  <a:lnTo>
                    <a:pt x="1648" y="2360"/>
                  </a:lnTo>
                  <a:lnTo>
                    <a:pt x="1584" y="2359"/>
                  </a:lnTo>
                  <a:lnTo>
                    <a:pt x="1525" y="2356"/>
                  </a:lnTo>
                  <a:lnTo>
                    <a:pt x="1470" y="2353"/>
                  </a:lnTo>
                  <a:lnTo>
                    <a:pt x="1417" y="2349"/>
                  </a:lnTo>
                  <a:lnTo>
                    <a:pt x="1366" y="2344"/>
                  </a:lnTo>
                  <a:lnTo>
                    <a:pt x="1320" y="2337"/>
                  </a:lnTo>
                  <a:lnTo>
                    <a:pt x="1273" y="2330"/>
                  </a:lnTo>
                  <a:lnTo>
                    <a:pt x="1231" y="2321"/>
                  </a:lnTo>
                  <a:lnTo>
                    <a:pt x="1189" y="2310"/>
                  </a:lnTo>
                  <a:lnTo>
                    <a:pt x="1148" y="2299"/>
                  </a:lnTo>
                  <a:lnTo>
                    <a:pt x="1109" y="2286"/>
                  </a:lnTo>
                  <a:lnTo>
                    <a:pt x="1070" y="2272"/>
                  </a:lnTo>
                  <a:lnTo>
                    <a:pt x="1032" y="2257"/>
                  </a:lnTo>
                  <a:lnTo>
                    <a:pt x="992" y="2240"/>
                  </a:lnTo>
                  <a:lnTo>
                    <a:pt x="959" y="2224"/>
                  </a:lnTo>
                  <a:lnTo>
                    <a:pt x="926" y="2208"/>
                  </a:lnTo>
                  <a:lnTo>
                    <a:pt x="897" y="2189"/>
                  </a:lnTo>
                  <a:lnTo>
                    <a:pt x="867" y="2171"/>
                  </a:lnTo>
                  <a:lnTo>
                    <a:pt x="839" y="2152"/>
                  </a:lnTo>
                  <a:lnTo>
                    <a:pt x="814" y="2131"/>
                  </a:lnTo>
                  <a:lnTo>
                    <a:pt x="788" y="2110"/>
                  </a:lnTo>
                  <a:lnTo>
                    <a:pt x="764" y="2089"/>
                  </a:lnTo>
                  <a:lnTo>
                    <a:pt x="742" y="2066"/>
                  </a:lnTo>
                  <a:lnTo>
                    <a:pt x="722" y="2044"/>
                  </a:lnTo>
                  <a:lnTo>
                    <a:pt x="703" y="2020"/>
                  </a:lnTo>
                  <a:lnTo>
                    <a:pt x="684" y="1996"/>
                  </a:lnTo>
                  <a:lnTo>
                    <a:pt x="666" y="1971"/>
                  </a:lnTo>
                  <a:lnTo>
                    <a:pt x="651" y="1946"/>
                  </a:lnTo>
                  <a:lnTo>
                    <a:pt x="635" y="1919"/>
                  </a:lnTo>
                  <a:lnTo>
                    <a:pt x="622" y="1892"/>
                  </a:lnTo>
                  <a:lnTo>
                    <a:pt x="610" y="1866"/>
                  </a:lnTo>
                  <a:lnTo>
                    <a:pt x="597" y="1839"/>
                  </a:lnTo>
                  <a:lnTo>
                    <a:pt x="587" y="1811"/>
                  </a:lnTo>
                  <a:lnTo>
                    <a:pt x="577" y="1783"/>
                  </a:lnTo>
                  <a:lnTo>
                    <a:pt x="569" y="1755"/>
                  </a:lnTo>
                  <a:lnTo>
                    <a:pt x="561" y="1725"/>
                  </a:lnTo>
                  <a:lnTo>
                    <a:pt x="554" y="1696"/>
                  </a:lnTo>
                  <a:lnTo>
                    <a:pt x="548" y="1667"/>
                  </a:lnTo>
                  <a:lnTo>
                    <a:pt x="542" y="1637"/>
                  </a:lnTo>
                  <a:lnTo>
                    <a:pt x="538" y="1608"/>
                  </a:lnTo>
                  <a:lnTo>
                    <a:pt x="535" y="1577"/>
                  </a:lnTo>
                  <a:lnTo>
                    <a:pt x="532" y="1547"/>
                  </a:lnTo>
                  <a:lnTo>
                    <a:pt x="528" y="1486"/>
                  </a:lnTo>
                  <a:lnTo>
                    <a:pt x="527" y="1424"/>
                  </a:lnTo>
                  <a:lnTo>
                    <a:pt x="528" y="1368"/>
                  </a:lnTo>
                  <a:lnTo>
                    <a:pt x="531" y="1313"/>
                  </a:lnTo>
                  <a:lnTo>
                    <a:pt x="534" y="1285"/>
                  </a:lnTo>
                  <a:lnTo>
                    <a:pt x="538" y="1259"/>
                  </a:lnTo>
                  <a:lnTo>
                    <a:pt x="542" y="1232"/>
                  </a:lnTo>
                  <a:lnTo>
                    <a:pt x="547" y="1204"/>
                  </a:lnTo>
                  <a:lnTo>
                    <a:pt x="552" y="1179"/>
                  </a:lnTo>
                  <a:lnTo>
                    <a:pt x="559" y="1152"/>
                  </a:lnTo>
                  <a:lnTo>
                    <a:pt x="566" y="1127"/>
                  </a:lnTo>
                  <a:lnTo>
                    <a:pt x="573" y="1100"/>
                  </a:lnTo>
                  <a:lnTo>
                    <a:pt x="583" y="1075"/>
                  </a:lnTo>
                  <a:lnTo>
                    <a:pt x="592" y="1051"/>
                  </a:lnTo>
                  <a:lnTo>
                    <a:pt x="603" y="1026"/>
                  </a:lnTo>
                  <a:lnTo>
                    <a:pt x="614" y="1002"/>
                  </a:lnTo>
                  <a:lnTo>
                    <a:pt x="625" y="978"/>
                  </a:lnTo>
                  <a:lnTo>
                    <a:pt x="638" y="955"/>
                  </a:lnTo>
                  <a:lnTo>
                    <a:pt x="652" y="932"/>
                  </a:lnTo>
                  <a:lnTo>
                    <a:pt x="667" y="910"/>
                  </a:lnTo>
                  <a:lnTo>
                    <a:pt x="683" y="887"/>
                  </a:lnTo>
                  <a:lnTo>
                    <a:pt x="700" y="866"/>
                  </a:lnTo>
                  <a:lnTo>
                    <a:pt x="717" y="845"/>
                  </a:lnTo>
                  <a:lnTo>
                    <a:pt x="735" y="826"/>
                  </a:lnTo>
                  <a:lnTo>
                    <a:pt x="755" y="805"/>
                  </a:lnTo>
                  <a:lnTo>
                    <a:pt x="776" y="786"/>
                  </a:lnTo>
                  <a:lnTo>
                    <a:pt x="797" y="767"/>
                  </a:lnTo>
                  <a:lnTo>
                    <a:pt x="821" y="749"/>
                  </a:lnTo>
                  <a:lnTo>
                    <a:pt x="845" y="732"/>
                  </a:lnTo>
                  <a:lnTo>
                    <a:pt x="869" y="715"/>
                  </a:lnTo>
                  <a:lnTo>
                    <a:pt x="895" y="698"/>
                  </a:lnTo>
                  <a:lnTo>
                    <a:pt x="922" y="683"/>
                  </a:lnTo>
                  <a:lnTo>
                    <a:pt x="961" y="662"/>
                  </a:lnTo>
                  <a:lnTo>
                    <a:pt x="1001" y="642"/>
                  </a:lnTo>
                  <a:lnTo>
                    <a:pt x="1041" y="624"/>
                  </a:lnTo>
                  <a:lnTo>
                    <a:pt x="1084" y="607"/>
                  </a:lnTo>
                  <a:lnTo>
                    <a:pt x="1126" y="593"/>
                  </a:lnTo>
                  <a:lnTo>
                    <a:pt x="1169" y="579"/>
                  </a:lnTo>
                  <a:lnTo>
                    <a:pt x="1216" y="568"/>
                  </a:lnTo>
                  <a:lnTo>
                    <a:pt x="1265" y="556"/>
                  </a:lnTo>
                  <a:lnTo>
                    <a:pt x="1316" y="547"/>
                  </a:lnTo>
                  <a:lnTo>
                    <a:pt x="1370" y="538"/>
                  </a:lnTo>
                  <a:lnTo>
                    <a:pt x="1427" y="531"/>
                  </a:lnTo>
                  <a:lnTo>
                    <a:pt x="1489" y="526"/>
                  </a:lnTo>
                  <a:lnTo>
                    <a:pt x="1553" y="521"/>
                  </a:lnTo>
                  <a:lnTo>
                    <a:pt x="1622" y="519"/>
                  </a:lnTo>
                  <a:lnTo>
                    <a:pt x="1695" y="516"/>
                  </a:lnTo>
                  <a:lnTo>
                    <a:pt x="1774" y="514"/>
                  </a:lnTo>
                  <a:close/>
                </a:path>
              </a:pathLst>
            </a:custGeom>
            <a:solidFill>
              <a:srgbClr val="1432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894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35" name="Freeform 14"/>
            <p:cNvSpPr>
              <a:spLocks noEditPoints="1"/>
            </p:cNvSpPr>
            <p:nvPr/>
          </p:nvSpPr>
          <p:spPr bwMode="auto">
            <a:xfrm>
              <a:off x="808" y="2602"/>
              <a:ext cx="5902" cy="720"/>
            </a:xfrm>
            <a:custGeom>
              <a:avLst/>
              <a:gdLst/>
              <a:ahLst/>
              <a:cxnLst>
                <a:cxn ang="0">
                  <a:pos x="447" y="1005"/>
                </a:cxn>
                <a:cxn ang="0">
                  <a:pos x="985" y="864"/>
                </a:cxn>
                <a:cxn ang="0">
                  <a:pos x="985" y="313"/>
                </a:cxn>
                <a:cxn ang="0">
                  <a:pos x="446" y="171"/>
                </a:cxn>
                <a:cxn ang="0">
                  <a:pos x="6322" y="176"/>
                </a:cxn>
                <a:cxn ang="0">
                  <a:pos x="7191" y="295"/>
                </a:cxn>
                <a:cxn ang="0">
                  <a:pos x="6962" y="599"/>
                </a:cxn>
                <a:cxn ang="0">
                  <a:pos x="7616" y="1162"/>
                </a:cxn>
                <a:cxn ang="0">
                  <a:pos x="7375" y="857"/>
                </a:cxn>
                <a:cxn ang="0">
                  <a:pos x="7867" y="648"/>
                </a:cxn>
                <a:cxn ang="0">
                  <a:pos x="7912" y="429"/>
                </a:cxn>
                <a:cxn ang="0">
                  <a:pos x="7418" y="501"/>
                </a:cxn>
                <a:cxn ang="0">
                  <a:pos x="7942" y="300"/>
                </a:cxn>
                <a:cxn ang="0">
                  <a:pos x="8188" y="959"/>
                </a:cxn>
                <a:cxn ang="0">
                  <a:pos x="8168" y="1146"/>
                </a:cxn>
                <a:cxn ang="0">
                  <a:pos x="7709" y="788"/>
                </a:cxn>
                <a:cxn ang="0">
                  <a:pos x="7637" y="1032"/>
                </a:cxn>
                <a:cxn ang="0">
                  <a:pos x="9150" y="736"/>
                </a:cxn>
                <a:cxn ang="0">
                  <a:pos x="8846" y="441"/>
                </a:cxn>
                <a:cxn ang="0">
                  <a:pos x="8544" y="736"/>
                </a:cxn>
                <a:cxn ang="0">
                  <a:pos x="8780" y="1028"/>
                </a:cxn>
                <a:cxn ang="0">
                  <a:pos x="9139" y="832"/>
                </a:cxn>
                <a:cxn ang="0">
                  <a:pos x="8781" y="1169"/>
                </a:cxn>
                <a:cxn ang="0">
                  <a:pos x="8393" y="829"/>
                </a:cxn>
                <a:cxn ang="0">
                  <a:pos x="8613" y="351"/>
                </a:cxn>
                <a:cxn ang="0">
                  <a:pos x="9150" y="446"/>
                </a:cxn>
                <a:cxn ang="0">
                  <a:pos x="10262" y="321"/>
                </a:cxn>
                <a:cxn ang="0">
                  <a:pos x="10688" y="438"/>
                </a:cxn>
                <a:cxn ang="0">
                  <a:pos x="10445" y="432"/>
                </a:cxn>
                <a:cxn ang="0">
                  <a:pos x="10084" y="617"/>
                </a:cxn>
                <a:cxn ang="0">
                  <a:pos x="11170" y="990"/>
                </a:cxn>
                <a:cxn ang="0">
                  <a:pos x="11599" y="933"/>
                </a:cxn>
                <a:cxn ang="0">
                  <a:pos x="11580" y="512"/>
                </a:cxn>
                <a:cxn ang="0">
                  <a:pos x="11148" y="492"/>
                </a:cxn>
                <a:cxn ang="0">
                  <a:pos x="11767" y="1240"/>
                </a:cxn>
                <a:cxn ang="0">
                  <a:pos x="11214" y="1430"/>
                </a:cxn>
                <a:cxn ang="0">
                  <a:pos x="11110" y="1172"/>
                </a:cxn>
                <a:cxn ang="0">
                  <a:pos x="11578" y="1248"/>
                </a:cxn>
                <a:cxn ang="0">
                  <a:pos x="11402" y="1162"/>
                </a:cxn>
                <a:cxn ang="0">
                  <a:pos x="10924" y="928"/>
                </a:cxn>
                <a:cxn ang="0">
                  <a:pos x="11026" y="406"/>
                </a:cxn>
                <a:cxn ang="0">
                  <a:pos x="11575" y="373"/>
                </a:cxn>
                <a:cxn ang="0">
                  <a:pos x="187" y="141"/>
                </a:cxn>
                <a:cxn ang="0">
                  <a:pos x="948" y="76"/>
                </a:cxn>
                <a:cxn ang="0">
                  <a:pos x="1211" y="746"/>
                </a:cxn>
                <a:cxn ang="0">
                  <a:pos x="648" y="1175"/>
                </a:cxn>
                <a:cxn ang="0">
                  <a:pos x="33" y="804"/>
                </a:cxn>
                <a:cxn ang="0">
                  <a:pos x="1890" y="299"/>
                </a:cxn>
                <a:cxn ang="0">
                  <a:pos x="2219" y="505"/>
                </a:cxn>
                <a:cxn ang="0">
                  <a:pos x="1817" y="431"/>
                </a:cxn>
                <a:cxn ang="0">
                  <a:pos x="1575" y="727"/>
                </a:cxn>
                <a:cxn ang="0">
                  <a:pos x="3534" y="375"/>
                </a:cxn>
                <a:cxn ang="0">
                  <a:pos x="4023" y="382"/>
                </a:cxn>
                <a:cxn ang="0">
                  <a:pos x="3904" y="480"/>
                </a:cxn>
                <a:cxn ang="0">
                  <a:pos x="3492" y="553"/>
                </a:cxn>
                <a:cxn ang="0">
                  <a:pos x="4857" y="446"/>
                </a:cxn>
                <a:cxn ang="0">
                  <a:pos x="4463" y="851"/>
                </a:cxn>
                <a:cxn ang="0">
                  <a:pos x="4916" y="996"/>
                </a:cxn>
                <a:cxn ang="0">
                  <a:pos x="4934" y="1146"/>
                </a:cxn>
                <a:cxn ang="0">
                  <a:pos x="4352" y="972"/>
                </a:cxn>
                <a:cxn ang="0">
                  <a:pos x="4403" y="428"/>
                </a:cxn>
                <a:cxn ang="0">
                  <a:pos x="4958" y="328"/>
                </a:cxn>
              </a:cxnLst>
              <a:rect l="0" t="0" r="r" b="b"/>
              <a:pathLst>
                <a:path w="11802" h="1440">
                  <a:moveTo>
                    <a:pt x="165" y="589"/>
                  </a:moveTo>
                  <a:lnTo>
                    <a:pt x="166" y="614"/>
                  </a:lnTo>
                  <a:lnTo>
                    <a:pt x="166" y="640"/>
                  </a:lnTo>
                  <a:lnTo>
                    <a:pt x="169" y="663"/>
                  </a:lnTo>
                  <a:lnTo>
                    <a:pt x="172" y="686"/>
                  </a:lnTo>
                  <a:lnTo>
                    <a:pt x="176" y="710"/>
                  </a:lnTo>
                  <a:lnTo>
                    <a:pt x="182" y="731"/>
                  </a:lnTo>
                  <a:lnTo>
                    <a:pt x="187" y="752"/>
                  </a:lnTo>
                  <a:lnTo>
                    <a:pt x="194" y="773"/>
                  </a:lnTo>
                  <a:lnTo>
                    <a:pt x="203" y="792"/>
                  </a:lnTo>
                  <a:lnTo>
                    <a:pt x="211" y="812"/>
                  </a:lnTo>
                  <a:lnTo>
                    <a:pt x="221" y="830"/>
                  </a:lnTo>
                  <a:lnTo>
                    <a:pt x="232" y="847"/>
                  </a:lnTo>
                  <a:lnTo>
                    <a:pt x="243" y="865"/>
                  </a:lnTo>
                  <a:lnTo>
                    <a:pt x="256" y="881"/>
                  </a:lnTo>
                  <a:lnTo>
                    <a:pt x="269" y="896"/>
                  </a:lnTo>
                  <a:lnTo>
                    <a:pt x="284" y="912"/>
                  </a:lnTo>
                  <a:lnTo>
                    <a:pt x="300" y="926"/>
                  </a:lnTo>
                  <a:lnTo>
                    <a:pt x="315" y="938"/>
                  </a:lnTo>
                  <a:lnTo>
                    <a:pt x="332" y="951"/>
                  </a:lnTo>
                  <a:lnTo>
                    <a:pt x="349" y="962"/>
                  </a:lnTo>
                  <a:lnTo>
                    <a:pt x="367" y="972"/>
                  </a:lnTo>
                  <a:lnTo>
                    <a:pt x="385" y="982"/>
                  </a:lnTo>
                  <a:lnTo>
                    <a:pt x="405" y="990"/>
                  </a:lnTo>
                  <a:lnTo>
                    <a:pt x="426" y="998"/>
                  </a:lnTo>
                  <a:lnTo>
                    <a:pt x="447" y="1005"/>
                  </a:lnTo>
                  <a:lnTo>
                    <a:pt x="468" y="1011"/>
                  </a:lnTo>
                  <a:lnTo>
                    <a:pt x="491" y="1015"/>
                  </a:lnTo>
                  <a:lnTo>
                    <a:pt x="515" y="1019"/>
                  </a:lnTo>
                  <a:lnTo>
                    <a:pt x="539" y="1024"/>
                  </a:lnTo>
                  <a:lnTo>
                    <a:pt x="563" y="1025"/>
                  </a:lnTo>
                  <a:lnTo>
                    <a:pt x="588" y="1027"/>
                  </a:lnTo>
                  <a:lnTo>
                    <a:pt x="615" y="1027"/>
                  </a:lnTo>
                  <a:lnTo>
                    <a:pt x="640" y="1027"/>
                  </a:lnTo>
                  <a:lnTo>
                    <a:pt x="665" y="1025"/>
                  </a:lnTo>
                  <a:lnTo>
                    <a:pt x="691" y="1024"/>
                  </a:lnTo>
                  <a:lnTo>
                    <a:pt x="715" y="1019"/>
                  </a:lnTo>
                  <a:lnTo>
                    <a:pt x="737" y="1015"/>
                  </a:lnTo>
                  <a:lnTo>
                    <a:pt x="760" y="1011"/>
                  </a:lnTo>
                  <a:lnTo>
                    <a:pt x="782" y="1005"/>
                  </a:lnTo>
                  <a:lnTo>
                    <a:pt x="803" y="998"/>
                  </a:lnTo>
                  <a:lnTo>
                    <a:pt x="823" y="990"/>
                  </a:lnTo>
                  <a:lnTo>
                    <a:pt x="842" y="982"/>
                  </a:lnTo>
                  <a:lnTo>
                    <a:pt x="861" y="972"/>
                  </a:lnTo>
                  <a:lnTo>
                    <a:pt x="879" y="962"/>
                  </a:lnTo>
                  <a:lnTo>
                    <a:pt x="896" y="951"/>
                  </a:lnTo>
                  <a:lnTo>
                    <a:pt x="913" y="938"/>
                  </a:lnTo>
                  <a:lnTo>
                    <a:pt x="930" y="926"/>
                  </a:lnTo>
                  <a:lnTo>
                    <a:pt x="944" y="912"/>
                  </a:lnTo>
                  <a:lnTo>
                    <a:pt x="959" y="896"/>
                  </a:lnTo>
                  <a:lnTo>
                    <a:pt x="972" y="881"/>
                  </a:lnTo>
                  <a:lnTo>
                    <a:pt x="985" y="864"/>
                  </a:lnTo>
                  <a:lnTo>
                    <a:pt x="996" y="847"/>
                  </a:lnTo>
                  <a:lnTo>
                    <a:pt x="1007" y="830"/>
                  </a:lnTo>
                  <a:lnTo>
                    <a:pt x="1017" y="811"/>
                  </a:lnTo>
                  <a:lnTo>
                    <a:pt x="1025" y="792"/>
                  </a:lnTo>
                  <a:lnTo>
                    <a:pt x="1032" y="773"/>
                  </a:lnTo>
                  <a:lnTo>
                    <a:pt x="1039" y="752"/>
                  </a:lnTo>
                  <a:lnTo>
                    <a:pt x="1046" y="731"/>
                  </a:lnTo>
                  <a:lnTo>
                    <a:pt x="1051" y="708"/>
                  </a:lnTo>
                  <a:lnTo>
                    <a:pt x="1055" y="686"/>
                  </a:lnTo>
                  <a:lnTo>
                    <a:pt x="1059" y="663"/>
                  </a:lnTo>
                  <a:lnTo>
                    <a:pt x="1060" y="638"/>
                  </a:lnTo>
                  <a:lnTo>
                    <a:pt x="1062" y="614"/>
                  </a:lnTo>
                  <a:lnTo>
                    <a:pt x="1063" y="589"/>
                  </a:lnTo>
                  <a:lnTo>
                    <a:pt x="1062" y="564"/>
                  </a:lnTo>
                  <a:lnTo>
                    <a:pt x="1060" y="539"/>
                  </a:lnTo>
                  <a:lnTo>
                    <a:pt x="1059" y="515"/>
                  </a:lnTo>
                  <a:lnTo>
                    <a:pt x="1055" y="491"/>
                  </a:lnTo>
                  <a:lnTo>
                    <a:pt x="1051" y="469"/>
                  </a:lnTo>
                  <a:lnTo>
                    <a:pt x="1046" y="446"/>
                  </a:lnTo>
                  <a:lnTo>
                    <a:pt x="1039" y="425"/>
                  </a:lnTo>
                  <a:lnTo>
                    <a:pt x="1032" y="404"/>
                  </a:lnTo>
                  <a:lnTo>
                    <a:pt x="1025" y="385"/>
                  </a:lnTo>
                  <a:lnTo>
                    <a:pt x="1017" y="366"/>
                  </a:lnTo>
                  <a:lnTo>
                    <a:pt x="1007" y="348"/>
                  </a:lnTo>
                  <a:lnTo>
                    <a:pt x="996" y="330"/>
                  </a:lnTo>
                  <a:lnTo>
                    <a:pt x="985" y="313"/>
                  </a:lnTo>
                  <a:lnTo>
                    <a:pt x="972" y="296"/>
                  </a:lnTo>
                  <a:lnTo>
                    <a:pt x="958" y="281"/>
                  </a:lnTo>
                  <a:lnTo>
                    <a:pt x="944" y="265"/>
                  </a:lnTo>
                  <a:lnTo>
                    <a:pt x="928" y="251"/>
                  </a:lnTo>
                  <a:lnTo>
                    <a:pt x="913" y="239"/>
                  </a:lnTo>
                  <a:lnTo>
                    <a:pt x="896" y="226"/>
                  </a:lnTo>
                  <a:lnTo>
                    <a:pt x="879" y="215"/>
                  </a:lnTo>
                  <a:lnTo>
                    <a:pt x="861" y="205"/>
                  </a:lnTo>
                  <a:lnTo>
                    <a:pt x="841" y="195"/>
                  </a:lnTo>
                  <a:lnTo>
                    <a:pt x="821" y="187"/>
                  </a:lnTo>
                  <a:lnTo>
                    <a:pt x="802" y="178"/>
                  </a:lnTo>
                  <a:lnTo>
                    <a:pt x="781" y="171"/>
                  </a:lnTo>
                  <a:lnTo>
                    <a:pt x="760" y="166"/>
                  </a:lnTo>
                  <a:lnTo>
                    <a:pt x="737" y="162"/>
                  </a:lnTo>
                  <a:lnTo>
                    <a:pt x="713" y="157"/>
                  </a:lnTo>
                  <a:lnTo>
                    <a:pt x="689" y="153"/>
                  </a:lnTo>
                  <a:lnTo>
                    <a:pt x="664" y="152"/>
                  </a:lnTo>
                  <a:lnTo>
                    <a:pt x="639" y="150"/>
                  </a:lnTo>
                  <a:lnTo>
                    <a:pt x="613" y="149"/>
                  </a:lnTo>
                  <a:lnTo>
                    <a:pt x="587" y="150"/>
                  </a:lnTo>
                  <a:lnTo>
                    <a:pt x="561" y="152"/>
                  </a:lnTo>
                  <a:lnTo>
                    <a:pt x="537" y="153"/>
                  </a:lnTo>
                  <a:lnTo>
                    <a:pt x="513" y="157"/>
                  </a:lnTo>
                  <a:lnTo>
                    <a:pt x="490" y="162"/>
                  </a:lnTo>
                  <a:lnTo>
                    <a:pt x="467" y="166"/>
                  </a:lnTo>
                  <a:lnTo>
                    <a:pt x="446" y="171"/>
                  </a:lnTo>
                  <a:lnTo>
                    <a:pt x="425" y="178"/>
                  </a:lnTo>
                  <a:lnTo>
                    <a:pt x="405" y="187"/>
                  </a:lnTo>
                  <a:lnTo>
                    <a:pt x="385" y="195"/>
                  </a:lnTo>
                  <a:lnTo>
                    <a:pt x="366" y="205"/>
                  </a:lnTo>
                  <a:lnTo>
                    <a:pt x="349" y="215"/>
                  </a:lnTo>
                  <a:lnTo>
                    <a:pt x="331" y="226"/>
                  </a:lnTo>
                  <a:lnTo>
                    <a:pt x="314" y="239"/>
                  </a:lnTo>
                  <a:lnTo>
                    <a:pt x="298" y="251"/>
                  </a:lnTo>
                  <a:lnTo>
                    <a:pt x="283" y="265"/>
                  </a:lnTo>
                  <a:lnTo>
                    <a:pt x="269" y="281"/>
                  </a:lnTo>
                  <a:lnTo>
                    <a:pt x="256" y="296"/>
                  </a:lnTo>
                  <a:lnTo>
                    <a:pt x="243" y="313"/>
                  </a:lnTo>
                  <a:lnTo>
                    <a:pt x="232" y="330"/>
                  </a:lnTo>
                  <a:lnTo>
                    <a:pt x="221" y="348"/>
                  </a:lnTo>
                  <a:lnTo>
                    <a:pt x="211" y="366"/>
                  </a:lnTo>
                  <a:lnTo>
                    <a:pt x="203" y="385"/>
                  </a:lnTo>
                  <a:lnTo>
                    <a:pt x="194" y="404"/>
                  </a:lnTo>
                  <a:lnTo>
                    <a:pt x="187" y="425"/>
                  </a:lnTo>
                  <a:lnTo>
                    <a:pt x="182" y="446"/>
                  </a:lnTo>
                  <a:lnTo>
                    <a:pt x="176" y="469"/>
                  </a:lnTo>
                  <a:lnTo>
                    <a:pt x="172" y="491"/>
                  </a:lnTo>
                  <a:lnTo>
                    <a:pt x="169" y="515"/>
                  </a:lnTo>
                  <a:lnTo>
                    <a:pt x="166" y="539"/>
                  </a:lnTo>
                  <a:lnTo>
                    <a:pt x="166" y="564"/>
                  </a:lnTo>
                  <a:lnTo>
                    <a:pt x="165" y="589"/>
                  </a:lnTo>
                  <a:close/>
                  <a:moveTo>
                    <a:pt x="6322" y="176"/>
                  </a:moveTo>
                  <a:lnTo>
                    <a:pt x="6322" y="1147"/>
                  </a:lnTo>
                  <a:lnTo>
                    <a:pt x="6165" y="1147"/>
                  </a:lnTo>
                  <a:lnTo>
                    <a:pt x="6165" y="176"/>
                  </a:lnTo>
                  <a:lnTo>
                    <a:pt x="5740" y="176"/>
                  </a:lnTo>
                  <a:lnTo>
                    <a:pt x="5740" y="30"/>
                  </a:lnTo>
                  <a:lnTo>
                    <a:pt x="6748" y="30"/>
                  </a:lnTo>
                  <a:lnTo>
                    <a:pt x="6748" y="176"/>
                  </a:lnTo>
                  <a:lnTo>
                    <a:pt x="6322" y="176"/>
                  </a:lnTo>
                  <a:close/>
                  <a:moveTo>
                    <a:pt x="6782" y="1147"/>
                  </a:moveTo>
                  <a:lnTo>
                    <a:pt x="6782" y="320"/>
                  </a:lnTo>
                  <a:lnTo>
                    <a:pt x="6931" y="320"/>
                  </a:lnTo>
                  <a:lnTo>
                    <a:pt x="6931" y="459"/>
                  </a:lnTo>
                  <a:lnTo>
                    <a:pt x="6945" y="439"/>
                  </a:lnTo>
                  <a:lnTo>
                    <a:pt x="6961" y="421"/>
                  </a:lnTo>
                  <a:lnTo>
                    <a:pt x="6976" y="404"/>
                  </a:lnTo>
                  <a:lnTo>
                    <a:pt x="6993" y="387"/>
                  </a:lnTo>
                  <a:lnTo>
                    <a:pt x="7010" y="372"/>
                  </a:lnTo>
                  <a:lnTo>
                    <a:pt x="7028" y="358"/>
                  </a:lnTo>
                  <a:lnTo>
                    <a:pt x="7046" y="345"/>
                  </a:lnTo>
                  <a:lnTo>
                    <a:pt x="7066" y="334"/>
                  </a:lnTo>
                  <a:lnTo>
                    <a:pt x="7086" y="324"/>
                  </a:lnTo>
                  <a:lnTo>
                    <a:pt x="7105" y="316"/>
                  </a:lnTo>
                  <a:lnTo>
                    <a:pt x="7126" y="309"/>
                  </a:lnTo>
                  <a:lnTo>
                    <a:pt x="7148" y="302"/>
                  </a:lnTo>
                  <a:lnTo>
                    <a:pt x="7169" y="298"/>
                  </a:lnTo>
                  <a:lnTo>
                    <a:pt x="7191" y="295"/>
                  </a:lnTo>
                  <a:lnTo>
                    <a:pt x="7214" y="292"/>
                  </a:lnTo>
                  <a:lnTo>
                    <a:pt x="7236" y="292"/>
                  </a:lnTo>
                  <a:lnTo>
                    <a:pt x="7257" y="292"/>
                  </a:lnTo>
                  <a:lnTo>
                    <a:pt x="7274" y="295"/>
                  </a:lnTo>
                  <a:lnTo>
                    <a:pt x="7288" y="299"/>
                  </a:lnTo>
                  <a:lnTo>
                    <a:pt x="7304" y="306"/>
                  </a:lnTo>
                  <a:lnTo>
                    <a:pt x="7304" y="463"/>
                  </a:lnTo>
                  <a:lnTo>
                    <a:pt x="7288" y="459"/>
                  </a:lnTo>
                  <a:lnTo>
                    <a:pt x="7274" y="456"/>
                  </a:lnTo>
                  <a:lnTo>
                    <a:pt x="7260" y="453"/>
                  </a:lnTo>
                  <a:lnTo>
                    <a:pt x="7247" y="450"/>
                  </a:lnTo>
                  <a:lnTo>
                    <a:pt x="7233" y="449"/>
                  </a:lnTo>
                  <a:lnTo>
                    <a:pt x="7221" y="448"/>
                  </a:lnTo>
                  <a:lnTo>
                    <a:pt x="7208" y="446"/>
                  </a:lnTo>
                  <a:lnTo>
                    <a:pt x="7195" y="446"/>
                  </a:lnTo>
                  <a:lnTo>
                    <a:pt x="7169" y="448"/>
                  </a:lnTo>
                  <a:lnTo>
                    <a:pt x="7142" y="452"/>
                  </a:lnTo>
                  <a:lnTo>
                    <a:pt x="7117" y="459"/>
                  </a:lnTo>
                  <a:lnTo>
                    <a:pt x="7093" y="467"/>
                  </a:lnTo>
                  <a:lnTo>
                    <a:pt x="7070" y="480"/>
                  </a:lnTo>
                  <a:lnTo>
                    <a:pt x="7049" y="494"/>
                  </a:lnTo>
                  <a:lnTo>
                    <a:pt x="7028" y="511"/>
                  </a:lnTo>
                  <a:lnTo>
                    <a:pt x="7008" y="530"/>
                  </a:lnTo>
                  <a:lnTo>
                    <a:pt x="6990" y="553"/>
                  </a:lnTo>
                  <a:lnTo>
                    <a:pt x="6975" y="575"/>
                  </a:lnTo>
                  <a:lnTo>
                    <a:pt x="6962" y="599"/>
                  </a:lnTo>
                  <a:lnTo>
                    <a:pt x="6951" y="626"/>
                  </a:lnTo>
                  <a:lnTo>
                    <a:pt x="6942" y="652"/>
                  </a:lnTo>
                  <a:lnTo>
                    <a:pt x="6937" y="680"/>
                  </a:lnTo>
                  <a:lnTo>
                    <a:pt x="6934" y="710"/>
                  </a:lnTo>
                  <a:lnTo>
                    <a:pt x="6932" y="742"/>
                  </a:lnTo>
                  <a:lnTo>
                    <a:pt x="6932" y="1147"/>
                  </a:lnTo>
                  <a:lnTo>
                    <a:pt x="6782" y="1147"/>
                  </a:lnTo>
                  <a:close/>
                  <a:moveTo>
                    <a:pt x="8038" y="1018"/>
                  </a:moveTo>
                  <a:lnTo>
                    <a:pt x="8024" y="1036"/>
                  </a:lnTo>
                  <a:lnTo>
                    <a:pt x="8007" y="1052"/>
                  </a:lnTo>
                  <a:lnTo>
                    <a:pt x="7991" y="1067"/>
                  </a:lnTo>
                  <a:lnTo>
                    <a:pt x="7973" y="1083"/>
                  </a:lnTo>
                  <a:lnTo>
                    <a:pt x="7955" y="1095"/>
                  </a:lnTo>
                  <a:lnTo>
                    <a:pt x="7935" y="1108"/>
                  </a:lnTo>
                  <a:lnTo>
                    <a:pt x="7914" y="1119"/>
                  </a:lnTo>
                  <a:lnTo>
                    <a:pt x="7893" y="1129"/>
                  </a:lnTo>
                  <a:lnTo>
                    <a:pt x="7869" y="1137"/>
                  </a:lnTo>
                  <a:lnTo>
                    <a:pt x="7846" y="1146"/>
                  </a:lnTo>
                  <a:lnTo>
                    <a:pt x="7821" y="1153"/>
                  </a:lnTo>
                  <a:lnTo>
                    <a:pt x="7797" y="1157"/>
                  </a:lnTo>
                  <a:lnTo>
                    <a:pt x="7770" y="1161"/>
                  </a:lnTo>
                  <a:lnTo>
                    <a:pt x="7744" y="1164"/>
                  </a:lnTo>
                  <a:lnTo>
                    <a:pt x="7717" y="1167"/>
                  </a:lnTo>
                  <a:lnTo>
                    <a:pt x="7689" y="1167"/>
                  </a:lnTo>
                  <a:lnTo>
                    <a:pt x="7651" y="1165"/>
                  </a:lnTo>
                  <a:lnTo>
                    <a:pt x="7616" y="1162"/>
                  </a:lnTo>
                  <a:lnTo>
                    <a:pt x="7583" y="1158"/>
                  </a:lnTo>
                  <a:lnTo>
                    <a:pt x="7553" y="1150"/>
                  </a:lnTo>
                  <a:lnTo>
                    <a:pt x="7524" y="1141"/>
                  </a:lnTo>
                  <a:lnTo>
                    <a:pt x="7498" y="1130"/>
                  </a:lnTo>
                  <a:lnTo>
                    <a:pt x="7485" y="1123"/>
                  </a:lnTo>
                  <a:lnTo>
                    <a:pt x="7474" y="1116"/>
                  </a:lnTo>
                  <a:lnTo>
                    <a:pt x="7463" y="1109"/>
                  </a:lnTo>
                  <a:lnTo>
                    <a:pt x="7451" y="1101"/>
                  </a:lnTo>
                  <a:lnTo>
                    <a:pt x="7441" y="1092"/>
                  </a:lnTo>
                  <a:lnTo>
                    <a:pt x="7432" y="1084"/>
                  </a:lnTo>
                  <a:lnTo>
                    <a:pt x="7423" y="1074"/>
                  </a:lnTo>
                  <a:lnTo>
                    <a:pt x="7415" y="1064"/>
                  </a:lnTo>
                  <a:lnTo>
                    <a:pt x="7408" y="1055"/>
                  </a:lnTo>
                  <a:lnTo>
                    <a:pt x="7401" y="1045"/>
                  </a:lnTo>
                  <a:lnTo>
                    <a:pt x="7394" y="1034"/>
                  </a:lnTo>
                  <a:lnTo>
                    <a:pt x="7388" y="1022"/>
                  </a:lnTo>
                  <a:lnTo>
                    <a:pt x="7384" y="1011"/>
                  </a:lnTo>
                  <a:lnTo>
                    <a:pt x="7380" y="998"/>
                  </a:lnTo>
                  <a:lnTo>
                    <a:pt x="7375" y="986"/>
                  </a:lnTo>
                  <a:lnTo>
                    <a:pt x="7373" y="973"/>
                  </a:lnTo>
                  <a:lnTo>
                    <a:pt x="7368" y="947"/>
                  </a:lnTo>
                  <a:lnTo>
                    <a:pt x="7367" y="917"/>
                  </a:lnTo>
                  <a:lnTo>
                    <a:pt x="7368" y="902"/>
                  </a:lnTo>
                  <a:lnTo>
                    <a:pt x="7370" y="886"/>
                  </a:lnTo>
                  <a:lnTo>
                    <a:pt x="7371" y="871"/>
                  </a:lnTo>
                  <a:lnTo>
                    <a:pt x="7375" y="857"/>
                  </a:lnTo>
                  <a:lnTo>
                    <a:pt x="7380" y="843"/>
                  </a:lnTo>
                  <a:lnTo>
                    <a:pt x="7384" y="829"/>
                  </a:lnTo>
                  <a:lnTo>
                    <a:pt x="7391" y="816"/>
                  </a:lnTo>
                  <a:lnTo>
                    <a:pt x="7398" y="804"/>
                  </a:lnTo>
                  <a:lnTo>
                    <a:pt x="7405" y="791"/>
                  </a:lnTo>
                  <a:lnTo>
                    <a:pt x="7415" y="780"/>
                  </a:lnTo>
                  <a:lnTo>
                    <a:pt x="7425" y="767"/>
                  </a:lnTo>
                  <a:lnTo>
                    <a:pt x="7434" y="757"/>
                  </a:lnTo>
                  <a:lnTo>
                    <a:pt x="7447" y="746"/>
                  </a:lnTo>
                  <a:lnTo>
                    <a:pt x="7460" y="736"/>
                  </a:lnTo>
                  <a:lnTo>
                    <a:pt x="7472" y="727"/>
                  </a:lnTo>
                  <a:lnTo>
                    <a:pt x="7488" y="717"/>
                  </a:lnTo>
                  <a:lnTo>
                    <a:pt x="7503" y="708"/>
                  </a:lnTo>
                  <a:lnTo>
                    <a:pt x="7523" y="700"/>
                  </a:lnTo>
                  <a:lnTo>
                    <a:pt x="7545" y="693"/>
                  </a:lnTo>
                  <a:lnTo>
                    <a:pt x="7572" y="687"/>
                  </a:lnTo>
                  <a:lnTo>
                    <a:pt x="7605" y="680"/>
                  </a:lnTo>
                  <a:lnTo>
                    <a:pt x="7645" y="675"/>
                  </a:lnTo>
                  <a:lnTo>
                    <a:pt x="7695" y="668"/>
                  </a:lnTo>
                  <a:lnTo>
                    <a:pt x="7754" y="661"/>
                  </a:lnTo>
                  <a:lnTo>
                    <a:pt x="7766" y="659"/>
                  </a:lnTo>
                  <a:lnTo>
                    <a:pt x="7780" y="658"/>
                  </a:lnTo>
                  <a:lnTo>
                    <a:pt x="7797" y="656"/>
                  </a:lnTo>
                  <a:lnTo>
                    <a:pt x="7817" y="655"/>
                  </a:lnTo>
                  <a:lnTo>
                    <a:pt x="7842" y="652"/>
                  </a:lnTo>
                  <a:lnTo>
                    <a:pt x="7867" y="648"/>
                  </a:lnTo>
                  <a:lnTo>
                    <a:pt x="7890" y="644"/>
                  </a:lnTo>
                  <a:lnTo>
                    <a:pt x="7910" y="640"/>
                  </a:lnTo>
                  <a:lnTo>
                    <a:pt x="7929" y="635"/>
                  </a:lnTo>
                  <a:lnTo>
                    <a:pt x="7946" y="630"/>
                  </a:lnTo>
                  <a:lnTo>
                    <a:pt x="7963" y="624"/>
                  </a:lnTo>
                  <a:lnTo>
                    <a:pt x="7977" y="617"/>
                  </a:lnTo>
                  <a:lnTo>
                    <a:pt x="7988" y="610"/>
                  </a:lnTo>
                  <a:lnTo>
                    <a:pt x="8000" y="603"/>
                  </a:lnTo>
                  <a:lnTo>
                    <a:pt x="8010" y="595"/>
                  </a:lnTo>
                  <a:lnTo>
                    <a:pt x="8017" y="586"/>
                  </a:lnTo>
                  <a:lnTo>
                    <a:pt x="8022" y="577"/>
                  </a:lnTo>
                  <a:lnTo>
                    <a:pt x="8026" y="567"/>
                  </a:lnTo>
                  <a:lnTo>
                    <a:pt x="8029" y="557"/>
                  </a:lnTo>
                  <a:lnTo>
                    <a:pt x="8029" y="547"/>
                  </a:lnTo>
                  <a:lnTo>
                    <a:pt x="8029" y="530"/>
                  </a:lnTo>
                  <a:lnTo>
                    <a:pt x="8026" y="516"/>
                  </a:lnTo>
                  <a:lnTo>
                    <a:pt x="8022" y="502"/>
                  </a:lnTo>
                  <a:lnTo>
                    <a:pt x="8017" y="490"/>
                  </a:lnTo>
                  <a:lnTo>
                    <a:pt x="8010" y="478"/>
                  </a:lnTo>
                  <a:lnTo>
                    <a:pt x="8001" y="469"/>
                  </a:lnTo>
                  <a:lnTo>
                    <a:pt x="7991" y="459"/>
                  </a:lnTo>
                  <a:lnTo>
                    <a:pt x="7979" y="452"/>
                  </a:lnTo>
                  <a:lnTo>
                    <a:pt x="7966" y="445"/>
                  </a:lnTo>
                  <a:lnTo>
                    <a:pt x="7950" y="438"/>
                  </a:lnTo>
                  <a:lnTo>
                    <a:pt x="7932" y="434"/>
                  </a:lnTo>
                  <a:lnTo>
                    <a:pt x="7912" y="429"/>
                  </a:lnTo>
                  <a:lnTo>
                    <a:pt x="7891" y="425"/>
                  </a:lnTo>
                  <a:lnTo>
                    <a:pt x="7867" y="424"/>
                  </a:lnTo>
                  <a:lnTo>
                    <a:pt x="7842" y="422"/>
                  </a:lnTo>
                  <a:lnTo>
                    <a:pt x="7814" y="421"/>
                  </a:lnTo>
                  <a:lnTo>
                    <a:pt x="7783" y="422"/>
                  </a:lnTo>
                  <a:lnTo>
                    <a:pt x="7754" y="424"/>
                  </a:lnTo>
                  <a:lnTo>
                    <a:pt x="7727" y="427"/>
                  </a:lnTo>
                  <a:lnTo>
                    <a:pt x="7703" y="431"/>
                  </a:lnTo>
                  <a:lnTo>
                    <a:pt x="7680" y="436"/>
                  </a:lnTo>
                  <a:lnTo>
                    <a:pt x="7659" y="443"/>
                  </a:lnTo>
                  <a:lnTo>
                    <a:pt x="7641" y="450"/>
                  </a:lnTo>
                  <a:lnTo>
                    <a:pt x="7626" y="460"/>
                  </a:lnTo>
                  <a:lnTo>
                    <a:pt x="7612" y="470"/>
                  </a:lnTo>
                  <a:lnTo>
                    <a:pt x="7599" y="483"/>
                  </a:lnTo>
                  <a:lnTo>
                    <a:pt x="7589" y="495"/>
                  </a:lnTo>
                  <a:lnTo>
                    <a:pt x="7579" y="511"/>
                  </a:lnTo>
                  <a:lnTo>
                    <a:pt x="7572" y="526"/>
                  </a:lnTo>
                  <a:lnTo>
                    <a:pt x="7567" y="544"/>
                  </a:lnTo>
                  <a:lnTo>
                    <a:pt x="7562" y="563"/>
                  </a:lnTo>
                  <a:lnTo>
                    <a:pt x="7560" y="584"/>
                  </a:lnTo>
                  <a:lnTo>
                    <a:pt x="7403" y="585"/>
                  </a:lnTo>
                  <a:lnTo>
                    <a:pt x="7405" y="567"/>
                  </a:lnTo>
                  <a:lnTo>
                    <a:pt x="7408" y="549"/>
                  </a:lnTo>
                  <a:lnTo>
                    <a:pt x="7410" y="532"/>
                  </a:lnTo>
                  <a:lnTo>
                    <a:pt x="7413" y="516"/>
                  </a:lnTo>
                  <a:lnTo>
                    <a:pt x="7418" y="501"/>
                  </a:lnTo>
                  <a:lnTo>
                    <a:pt x="7423" y="485"/>
                  </a:lnTo>
                  <a:lnTo>
                    <a:pt x="7429" y="471"/>
                  </a:lnTo>
                  <a:lnTo>
                    <a:pt x="7434" y="457"/>
                  </a:lnTo>
                  <a:lnTo>
                    <a:pt x="7441" y="443"/>
                  </a:lnTo>
                  <a:lnTo>
                    <a:pt x="7450" y="431"/>
                  </a:lnTo>
                  <a:lnTo>
                    <a:pt x="7458" y="418"/>
                  </a:lnTo>
                  <a:lnTo>
                    <a:pt x="7468" y="407"/>
                  </a:lnTo>
                  <a:lnTo>
                    <a:pt x="7478" y="396"/>
                  </a:lnTo>
                  <a:lnTo>
                    <a:pt x="7488" y="385"/>
                  </a:lnTo>
                  <a:lnTo>
                    <a:pt x="7499" y="375"/>
                  </a:lnTo>
                  <a:lnTo>
                    <a:pt x="7512" y="365"/>
                  </a:lnTo>
                  <a:lnTo>
                    <a:pt x="7524" y="356"/>
                  </a:lnTo>
                  <a:lnTo>
                    <a:pt x="7538" y="348"/>
                  </a:lnTo>
                  <a:lnTo>
                    <a:pt x="7553" y="340"/>
                  </a:lnTo>
                  <a:lnTo>
                    <a:pt x="7568" y="333"/>
                  </a:lnTo>
                  <a:lnTo>
                    <a:pt x="7583" y="327"/>
                  </a:lnTo>
                  <a:lnTo>
                    <a:pt x="7600" y="320"/>
                  </a:lnTo>
                  <a:lnTo>
                    <a:pt x="7617" y="314"/>
                  </a:lnTo>
                  <a:lnTo>
                    <a:pt x="7635" y="310"/>
                  </a:lnTo>
                  <a:lnTo>
                    <a:pt x="7673" y="302"/>
                  </a:lnTo>
                  <a:lnTo>
                    <a:pt x="7714" y="296"/>
                  </a:lnTo>
                  <a:lnTo>
                    <a:pt x="7758" y="293"/>
                  </a:lnTo>
                  <a:lnTo>
                    <a:pt x="7804" y="292"/>
                  </a:lnTo>
                  <a:lnTo>
                    <a:pt x="7853" y="292"/>
                  </a:lnTo>
                  <a:lnTo>
                    <a:pt x="7900" y="296"/>
                  </a:lnTo>
                  <a:lnTo>
                    <a:pt x="7942" y="300"/>
                  </a:lnTo>
                  <a:lnTo>
                    <a:pt x="7981" y="307"/>
                  </a:lnTo>
                  <a:lnTo>
                    <a:pt x="8000" y="312"/>
                  </a:lnTo>
                  <a:lnTo>
                    <a:pt x="8017" y="316"/>
                  </a:lnTo>
                  <a:lnTo>
                    <a:pt x="8032" y="321"/>
                  </a:lnTo>
                  <a:lnTo>
                    <a:pt x="8047" y="327"/>
                  </a:lnTo>
                  <a:lnTo>
                    <a:pt x="8062" y="333"/>
                  </a:lnTo>
                  <a:lnTo>
                    <a:pt x="8074" y="340"/>
                  </a:lnTo>
                  <a:lnTo>
                    <a:pt x="8087" y="347"/>
                  </a:lnTo>
                  <a:lnTo>
                    <a:pt x="8098" y="354"/>
                  </a:lnTo>
                  <a:lnTo>
                    <a:pt x="8108" y="362"/>
                  </a:lnTo>
                  <a:lnTo>
                    <a:pt x="8118" y="371"/>
                  </a:lnTo>
                  <a:lnTo>
                    <a:pt x="8126" y="380"/>
                  </a:lnTo>
                  <a:lnTo>
                    <a:pt x="8135" y="390"/>
                  </a:lnTo>
                  <a:lnTo>
                    <a:pt x="8143" y="401"/>
                  </a:lnTo>
                  <a:lnTo>
                    <a:pt x="8150" y="413"/>
                  </a:lnTo>
                  <a:lnTo>
                    <a:pt x="8156" y="425"/>
                  </a:lnTo>
                  <a:lnTo>
                    <a:pt x="8161" y="438"/>
                  </a:lnTo>
                  <a:lnTo>
                    <a:pt x="8167" y="452"/>
                  </a:lnTo>
                  <a:lnTo>
                    <a:pt x="8171" y="466"/>
                  </a:lnTo>
                  <a:lnTo>
                    <a:pt x="8175" y="481"/>
                  </a:lnTo>
                  <a:lnTo>
                    <a:pt x="8178" y="497"/>
                  </a:lnTo>
                  <a:lnTo>
                    <a:pt x="8182" y="530"/>
                  </a:lnTo>
                  <a:lnTo>
                    <a:pt x="8184" y="567"/>
                  </a:lnTo>
                  <a:lnTo>
                    <a:pt x="8184" y="900"/>
                  </a:lnTo>
                  <a:lnTo>
                    <a:pt x="8184" y="933"/>
                  </a:lnTo>
                  <a:lnTo>
                    <a:pt x="8188" y="959"/>
                  </a:lnTo>
                  <a:lnTo>
                    <a:pt x="8189" y="970"/>
                  </a:lnTo>
                  <a:lnTo>
                    <a:pt x="8192" y="980"/>
                  </a:lnTo>
                  <a:lnTo>
                    <a:pt x="8197" y="989"/>
                  </a:lnTo>
                  <a:lnTo>
                    <a:pt x="8199" y="996"/>
                  </a:lnTo>
                  <a:lnTo>
                    <a:pt x="8205" y="1003"/>
                  </a:lnTo>
                  <a:lnTo>
                    <a:pt x="8209" y="1008"/>
                  </a:lnTo>
                  <a:lnTo>
                    <a:pt x="8216" y="1012"/>
                  </a:lnTo>
                  <a:lnTo>
                    <a:pt x="8222" y="1017"/>
                  </a:lnTo>
                  <a:lnTo>
                    <a:pt x="8230" y="1019"/>
                  </a:lnTo>
                  <a:lnTo>
                    <a:pt x="8239" y="1021"/>
                  </a:lnTo>
                  <a:lnTo>
                    <a:pt x="8247" y="1022"/>
                  </a:lnTo>
                  <a:lnTo>
                    <a:pt x="8257" y="1022"/>
                  </a:lnTo>
                  <a:lnTo>
                    <a:pt x="8267" y="1022"/>
                  </a:lnTo>
                  <a:lnTo>
                    <a:pt x="8278" y="1022"/>
                  </a:lnTo>
                  <a:lnTo>
                    <a:pt x="8289" y="1021"/>
                  </a:lnTo>
                  <a:lnTo>
                    <a:pt x="8301" y="1018"/>
                  </a:lnTo>
                  <a:lnTo>
                    <a:pt x="8301" y="1139"/>
                  </a:lnTo>
                  <a:lnTo>
                    <a:pt x="8287" y="1140"/>
                  </a:lnTo>
                  <a:lnTo>
                    <a:pt x="8271" y="1143"/>
                  </a:lnTo>
                  <a:lnTo>
                    <a:pt x="8257" y="1143"/>
                  </a:lnTo>
                  <a:lnTo>
                    <a:pt x="8242" y="1144"/>
                  </a:lnTo>
                  <a:lnTo>
                    <a:pt x="8227" y="1146"/>
                  </a:lnTo>
                  <a:lnTo>
                    <a:pt x="8213" y="1146"/>
                  </a:lnTo>
                  <a:lnTo>
                    <a:pt x="8199" y="1146"/>
                  </a:lnTo>
                  <a:lnTo>
                    <a:pt x="8185" y="1147"/>
                  </a:lnTo>
                  <a:lnTo>
                    <a:pt x="8168" y="1146"/>
                  </a:lnTo>
                  <a:lnTo>
                    <a:pt x="8154" y="1144"/>
                  </a:lnTo>
                  <a:lnTo>
                    <a:pt x="8140" y="1141"/>
                  </a:lnTo>
                  <a:lnTo>
                    <a:pt x="8126" y="1139"/>
                  </a:lnTo>
                  <a:lnTo>
                    <a:pt x="8115" y="1134"/>
                  </a:lnTo>
                  <a:lnTo>
                    <a:pt x="8104" y="1129"/>
                  </a:lnTo>
                  <a:lnTo>
                    <a:pt x="8094" y="1123"/>
                  </a:lnTo>
                  <a:lnTo>
                    <a:pt x="8084" y="1116"/>
                  </a:lnTo>
                  <a:lnTo>
                    <a:pt x="8076" y="1108"/>
                  </a:lnTo>
                  <a:lnTo>
                    <a:pt x="8069" y="1098"/>
                  </a:lnTo>
                  <a:lnTo>
                    <a:pt x="8062" y="1088"/>
                  </a:lnTo>
                  <a:lnTo>
                    <a:pt x="8055" y="1076"/>
                  </a:lnTo>
                  <a:lnTo>
                    <a:pt x="8049" y="1063"/>
                  </a:lnTo>
                  <a:lnTo>
                    <a:pt x="8045" y="1049"/>
                  </a:lnTo>
                  <a:lnTo>
                    <a:pt x="8040" y="1035"/>
                  </a:lnTo>
                  <a:lnTo>
                    <a:pt x="8038" y="1018"/>
                  </a:lnTo>
                  <a:close/>
                  <a:moveTo>
                    <a:pt x="8033" y="721"/>
                  </a:moveTo>
                  <a:lnTo>
                    <a:pt x="8015" y="731"/>
                  </a:lnTo>
                  <a:lnTo>
                    <a:pt x="7994" y="739"/>
                  </a:lnTo>
                  <a:lnTo>
                    <a:pt x="7970" y="746"/>
                  </a:lnTo>
                  <a:lnTo>
                    <a:pt x="7942" y="753"/>
                  </a:lnTo>
                  <a:lnTo>
                    <a:pt x="7910" y="760"/>
                  </a:lnTo>
                  <a:lnTo>
                    <a:pt x="7872" y="767"/>
                  </a:lnTo>
                  <a:lnTo>
                    <a:pt x="7830" y="773"/>
                  </a:lnTo>
                  <a:lnTo>
                    <a:pt x="7782" y="778"/>
                  </a:lnTo>
                  <a:lnTo>
                    <a:pt x="7744" y="784"/>
                  </a:lnTo>
                  <a:lnTo>
                    <a:pt x="7709" y="788"/>
                  </a:lnTo>
                  <a:lnTo>
                    <a:pt x="7676" y="794"/>
                  </a:lnTo>
                  <a:lnTo>
                    <a:pt x="7650" y="799"/>
                  </a:lnTo>
                  <a:lnTo>
                    <a:pt x="7626" y="805"/>
                  </a:lnTo>
                  <a:lnTo>
                    <a:pt x="7605" y="812"/>
                  </a:lnTo>
                  <a:lnTo>
                    <a:pt x="7589" y="818"/>
                  </a:lnTo>
                  <a:lnTo>
                    <a:pt x="7576" y="825"/>
                  </a:lnTo>
                  <a:lnTo>
                    <a:pt x="7565" y="833"/>
                  </a:lnTo>
                  <a:lnTo>
                    <a:pt x="7557" y="841"/>
                  </a:lnTo>
                  <a:lnTo>
                    <a:pt x="7550" y="850"/>
                  </a:lnTo>
                  <a:lnTo>
                    <a:pt x="7543" y="861"/>
                  </a:lnTo>
                  <a:lnTo>
                    <a:pt x="7538" y="872"/>
                  </a:lnTo>
                  <a:lnTo>
                    <a:pt x="7534" y="884"/>
                  </a:lnTo>
                  <a:lnTo>
                    <a:pt x="7533" y="898"/>
                  </a:lnTo>
                  <a:lnTo>
                    <a:pt x="7531" y="912"/>
                  </a:lnTo>
                  <a:lnTo>
                    <a:pt x="7533" y="927"/>
                  </a:lnTo>
                  <a:lnTo>
                    <a:pt x="7534" y="940"/>
                  </a:lnTo>
                  <a:lnTo>
                    <a:pt x="7538" y="954"/>
                  </a:lnTo>
                  <a:lnTo>
                    <a:pt x="7544" y="965"/>
                  </a:lnTo>
                  <a:lnTo>
                    <a:pt x="7551" y="977"/>
                  </a:lnTo>
                  <a:lnTo>
                    <a:pt x="7560" y="987"/>
                  </a:lnTo>
                  <a:lnTo>
                    <a:pt x="7569" y="997"/>
                  </a:lnTo>
                  <a:lnTo>
                    <a:pt x="7581" y="1005"/>
                  </a:lnTo>
                  <a:lnTo>
                    <a:pt x="7592" y="1014"/>
                  </a:lnTo>
                  <a:lnTo>
                    <a:pt x="7606" y="1021"/>
                  </a:lnTo>
                  <a:lnTo>
                    <a:pt x="7621" y="1027"/>
                  </a:lnTo>
                  <a:lnTo>
                    <a:pt x="7637" y="1032"/>
                  </a:lnTo>
                  <a:lnTo>
                    <a:pt x="7655" y="1035"/>
                  </a:lnTo>
                  <a:lnTo>
                    <a:pt x="7673" y="1038"/>
                  </a:lnTo>
                  <a:lnTo>
                    <a:pt x="7693" y="1039"/>
                  </a:lnTo>
                  <a:lnTo>
                    <a:pt x="7714" y="1041"/>
                  </a:lnTo>
                  <a:lnTo>
                    <a:pt x="7747" y="1039"/>
                  </a:lnTo>
                  <a:lnTo>
                    <a:pt x="7779" y="1036"/>
                  </a:lnTo>
                  <a:lnTo>
                    <a:pt x="7810" y="1032"/>
                  </a:lnTo>
                  <a:lnTo>
                    <a:pt x="7839" y="1027"/>
                  </a:lnTo>
                  <a:lnTo>
                    <a:pt x="7867" y="1018"/>
                  </a:lnTo>
                  <a:lnTo>
                    <a:pt x="7894" y="1008"/>
                  </a:lnTo>
                  <a:lnTo>
                    <a:pt x="7918" y="997"/>
                  </a:lnTo>
                  <a:lnTo>
                    <a:pt x="7942" y="983"/>
                  </a:lnTo>
                  <a:lnTo>
                    <a:pt x="7963" y="969"/>
                  </a:lnTo>
                  <a:lnTo>
                    <a:pt x="7981" y="954"/>
                  </a:lnTo>
                  <a:lnTo>
                    <a:pt x="7997" y="938"/>
                  </a:lnTo>
                  <a:lnTo>
                    <a:pt x="8010" y="920"/>
                  </a:lnTo>
                  <a:lnTo>
                    <a:pt x="8015" y="912"/>
                  </a:lnTo>
                  <a:lnTo>
                    <a:pt x="8021" y="903"/>
                  </a:lnTo>
                  <a:lnTo>
                    <a:pt x="8024" y="893"/>
                  </a:lnTo>
                  <a:lnTo>
                    <a:pt x="8028" y="885"/>
                  </a:lnTo>
                  <a:lnTo>
                    <a:pt x="8029" y="875"/>
                  </a:lnTo>
                  <a:lnTo>
                    <a:pt x="8032" y="865"/>
                  </a:lnTo>
                  <a:lnTo>
                    <a:pt x="8032" y="855"/>
                  </a:lnTo>
                  <a:lnTo>
                    <a:pt x="8033" y="846"/>
                  </a:lnTo>
                  <a:lnTo>
                    <a:pt x="8033" y="721"/>
                  </a:lnTo>
                  <a:close/>
                  <a:moveTo>
                    <a:pt x="9150" y="736"/>
                  </a:moveTo>
                  <a:lnTo>
                    <a:pt x="9148" y="703"/>
                  </a:lnTo>
                  <a:lnTo>
                    <a:pt x="9146" y="672"/>
                  </a:lnTo>
                  <a:lnTo>
                    <a:pt x="9141" y="656"/>
                  </a:lnTo>
                  <a:lnTo>
                    <a:pt x="9139" y="641"/>
                  </a:lnTo>
                  <a:lnTo>
                    <a:pt x="9134" y="627"/>
                  </a:lnTo>
                  <a:lnTo>
                    <a:pt x="9130" y="613"/>
                  </a:lnTo>
                  <a:lnTo>
                    <a:pt x="9125" y="600"/>
                  </a:lnTo>
                  <a:lnTo>
                    <a:pt x="9119" y="588"/>
                  </a:lnTo>
                  <a:lnTo>
                    <a:pt x="9112" y="575"/>
                  </a:lnTo>
                  <a:lnTo>
                    <a:pt x="9105" y="563"/>
                  </a:lnTo>
                  <a:lnTo>
                    <a:pt x="9096" y="551"/>
                  </a:lnTo>
                  <a:lnTo>
                    <a:pt x="9088" y="540"/>
                  </a:lnTo>
                  <a:lnTo>
                    <a:pt x="9078" y="530"/>
                  </a:lnTo>
                  <a:lnTo>
                    <a:pt x="9068" y="519"/>
                  </a:lnTo>
                  <a:lnTo>
                    <a:pt x="9058" y="509"/>
                  </a:lnTo>
                  <a:lnTo>
                    <a:pt x="9047" y="501"/>
                  </a:lnTo>
                  <a:lnTo>
                    <a:pt x="9036" y="492"/>
                  </a:lnTo>
                  <a:lnTo>
                    <a:pt x="9025" y="484"/>
                  </a:lnTo>
                  <a:lnTo>
                    <a:pt x="9012" y="477"/>
                  </a:lnTo>
                  <a:lnTo>
                    <a:pt x="8999" y="471"/>
                  </a:lnTo>
                  <a:lnTo>
                    <a:pt x="8985" y="466"/>
                  </a:lnTo>
                  <a:lnTo>
                    <a:pt x="8973" y="460"/>
                  </a:lnTo>
                  <a:lnTo>
                    <a:pt x="8943" y="452"/>
                  </a:lnTo>
                  <a:lnTo>
                    <a:pt x="8914" y="445"/>
                  </a:lnTo>
                  <a:lnTo>
                    <a:pt x="8881" y="441"/>
                  </a:lnTo>
                  <a:lnTo>
                    <a:pt x="8846" y="441"/>
                  </a:lnTo>
                  <a:lnTo>
                    <a:pt x="8812" y="441"/>
                  </a:lnTo>
                  <a:lnTo>
                    <a:pt x="8780" y="445"/>
                  </a:lnTo>
                  <a:lnTo>
                    <a:pt x="8749" y="452"/>
                  </a:lnTo>
                  <a:lnTo>
                    <a:pt x="8721" y="460"/>
                  </a:lnTo>
                  <a:lnTo>
                    <a:pt x="8707" y="466"/>
                  </a:lnTo>
                  <a:lnTo>
                    <a:pt x="8693" y="471"/>
                  </a:lnTo>
                  <a:lnTo>
                    <a:pt x="8680" y="477"/>
                  </a:lnTo>
                  <a:lnTo>
                    <a:pt x="8669" y="484"/>
                  </a:lnTo>
                  <a:lnTo>
                    <a:pt x="8656" y="492"/>
                  </a:lnTo>
                  <a:lnTo>
                    <a:pt x="8646" y="501"/>
                  </a:lnTo>
                  <a:lnTo>
                    <a:pt x="8635" y="509"/>
                  </a:lnTo>
                  <a:lnTo>
                    <a:pt x="8625" y="519"/>
                  </a:lnTo>
                  <a:lnTo>
                    <a:pt x="8616" y="529"/>
                  </a:lnTo>
                  <a:lnTo>
                    <a:pt x="8606" y="540"/>
                  </a:lnTo>
                  <a:lnTo>
                    <a:pt x="8597" y="551"/>
                  </a:lnTo>
                  <a:lnTo>
                    <a:pt x="8590" y="563"/>
                  </a:lnTo>
                  <a:lnTo>
                    <a:pt x="8582" y="575"/>
                  </a:lnTo>
                  <a:lnTo>
                    <a:pt x="8576" y="586"/>
                  </a:lnTo>
                  <a:lnTo>
                    <a:pt x="8571" y="600"/>
                  </a:lnTo>
                  <a:lnTo>
                    <a:pt x="8565" y="613"/>
                  </a:lnTo>
                  <a:lnTo>
                    <a:pt x="8559" y="627"/>
                  </a:lnTo>
                  <a:lnTo>
                    <a:pt x="8555" y="641"/>
                  </a:lnTo>
                  <a:lnTo>
                    <a:pt x="8552" y="656"/>
                  </a:lnTo>
                  <a:lnTo>
                    <a:pt x="8549" y="672"/>
                  </a:lnTo>
                  <a:lnTo>
                    <a:pt x="8545" y="703"/>
                  </a:lnTo>
                  <a:lnTo>
                    <a:pt x="8544" y="736"/>
                  </a:lnTo>
                  <a:lnTo>
                    <a:pt x="8545" y="770"/>
                  </a:lnTo>
                  <a:lnTo>
                    <a:pt x="8549" y="802"/>
                  </a:lnTo>
                  <a:lnTo>
                    <a:pt x="8552" y="818"/>
                  </a:lnTo>
                  <a:lnTo>
                    <a:pt x="8555" y="833"/>
                  </a:lnTo>
                  <a:lnTo>
                    <a:pt x="8559" y="847"/>
                  </a:lnTo>
                  <a:lnTo>
                    <a:pt x="8565" y="861"/>
                  </a:lnTo>
                  <a:lnTo>
                    <a:pt x="8571" y="874"/>
                  </a:lnTo>
                  <a:lnTo>
                    <a:pt x="8576" y="886"/>
                  </a:lnTo>
                  <a:lnTo>
                    <a:pt x="8582" y="899"/>
                  </a:lnTo>
                  <a:lnTo>
                    <a:pt x="8590" y="912"/>
                  </a:lnTo>
                  <a:lnTo>
                    <a:pt x="8597" y="923"/>
                  </a:lnTo>
                  <a:lnTo>
                    <a:pt x="8606" y="934"/>
                  </a:lnTo>
                  <a:lnTo>
                    <a:pt x="8616" y="944"/>
                  </a:lnTo>
                  <a:lnTo>
                    <a:pt x="8625" y="955"/>
                  </a:lnTo>
                  <a:lnTo>
                    <a:pt x="8635" y="965"/>
                  </a:lnTo>
                  <a:lnTo>
                    <a:pt x="8646" y="973"/>
                  </a:lnTo>
                  <a:lnTo>
                    <a:pt x="8656" y="982"/>
                  </a:lnTo>
                  <a:lnTo>
                    <a:pt x="8669" y="989"/>
                  </a:lnTo>
                  <a:lnTo>
                    <a:pt x="8680" y="996"/>
                  </a:lnTo>
                  <a:lnTo>
                    <a:pt x="8693" y="1003"/>
                  </a:lnTo>
                  <a:lnTo>
                    <a:pt x="8707" y="1008"/>
                  </a:lnTo>
                  <a:lnTo>
                    <a:pt x="8721" y="1014"/>
                  </a:lnTo>
                  <a:lnTo>
                    <a:pt x="8735" y="1018"/>
                  </a:lnTo>
                  <a:lnTo>
                    <a:pt x="8749" y="1022"/>
                  </a:lnTo>
                  <a:lnTo>
                    <a:pt x="8765" y="1025"/>
                  </a:lnTo>
                  <a:lnTo>
                    <a:pt x="8780" y="1028"/>
                  </a:lnTo>
                  <a:lnTo>
                    <a:pt x="8812" y="1032"/>
                  </a:lnTo>
                  <a:lnTo>
                    <a:pt x="8846" y="1034"/>
                  </a:lnTo>
                  <a:lnTo>
                    <a:pt x="8881" y="1032"/>
                  </a:lnTo>
                  <a:lnTo>
                    <a:pt x="8914" y="1028"/>
                  </a:lnTo>
                  <a:lnTo>
                    <a:pt x="8929" y="1025"/>
                  </a:lnTo>
                  <a:lnTo>
                    <a:pt x="8943" y="1022"/>
                  </a:lnTo>
                  <a:lnTo>
                    <a:pt x="8959" y="1018"/>
                  </a:lnTo>
                  <a:lnTo>
                    <a:pt x="8973" y="1014"/>
                  </a:lnTo>
                  <a:lnTo>
                    <a:pt x="8985" y="1008"/>
                  </a:lnTo>
                  <a:lnTo>
                    <a:pt x="8999" y="1003"/>
                  </a:lnTo>
                  <a:lnTo>
                    <a:pt x="9012" y="996"/>
                  </a:lnTo>
                  <a:lnTo>
                    <a:pt x="9025" y="989"/>
                  </a:lnTo>
                  <a:lnTo>
                    <a:pt x="9036" y="982"/>
                  </a:lnTo>
                  <a:lnTo>
                    <a:pt x="9047" y="973"/>
                  </a:lnTo>
                  <a:lnTo>
                    <a:pt x="9058" y="963"/>
                  </a:lnTo>
                  <a:lnTo>
                    <a:pt x="9068" y="954"/>
                  </a:lnTo>
                  <a:lnTo>
                    <a:pt x="9078" y="944"/>
                  </a:lnTo>
                  <a:lnTo>
                    <a:pt x="9088" y="934"/>
                  </a:lnTo>
                  <a:lnTo>
                    <a:pt x="9096" y="923"/>
                  </a:lnTo>
                  <a:lnTo>
                    <a:pt x="9105" y="910"/>
                  </a:lnTo>
                  <a:lnTo>
                    <a:pt x="9112" y="899"/>
                  </a:lnTo>
                  <a:lnTo>
                    <a:pt x="9119" y="886"/>
                  </a:lnTo>
                  <a:lnTo>
                    <a:pt x="9125" y="874"/>
                  </a:lnTo>
                  <a:lnTo>
                    <a:pt x="9130" y="860"/>
                  </a:lnTo>
                  <a:lnTo>
                    <a:pt x="9134" y="846"/>
                  </a:lnTo>
                  <a:lnTo>
                    <a:pt x="9139" y="832"/>
                  </a:lnTo>
                  <a:lnTo>
                    <a:pt x="9141" y="818"/>
                  </a:lnTo>
                  <a:lnTo>
                    <a:pt x="9146" y="802"/>
                  </a:lnTo>
                  <a:lnTo>
                    <a:pt x="9148" y="770"/>
                  </a:lnTo>
                  <a:lnTo>
                    <a:pt x="9150" y="736"/>
                  </a:lnTo>
                  <a:close/>
                  <a:moveTo>
                    <a:pt x="9302" y="30"/>
                  </a:moveTo>
                  <a:lnTo>
                    <a:pt x="9302" y="1147"/>
                  </a:lnTo>
                  <a:lnTo>
                    <a:pt x="9150" y="1147"/>
                  </a:lnTo>
                  <a:lnTo>
                    <a:pt x="9150" y="1027"/>
                  </a:lnTo>
                  <a:lnTo>
                    <a:pt x="9134" y="1043"/>
                  </a:lnTo>
                  <a:lnTo>
                    <a:pt x="9118" y="1060"/>
                  </a:lnTo>
                  <a:lnTo>
                    <a:pt x="9101" y="1076"/>
                  </a:lnTo>
                  <a:lnTo>
                    <a:pt x="9084" y="1090"/>
                  </a:lnTo>
                  <a:lnTo>
                    <a:pt x="9066" y="1104"/>
                  </a:lnTo>
                  <a:lnTo>
                    <a:pt x="9047" y="1115"/>
                  </a:lnTo>
                  <a:lnTo>
                    <a:pt x="9029" y="1126"/>
                  </a:lnTo>
                  <a:lnTo>
                    <a:pt x="9009" y="1136"/>
                  </a:lnTo>
                  <a:lnTo>
                    <a:pt x="8990" y="1144"/>
                  </a:lnTo>
                  <a:lnTo>
                    <a:pt x="8968" y="1151"/>
                  </a:lnTo>
                  <a:lnTo>
                    <a:pt x="8946" y="1157"/>
                  </a:lnTo>
                  <a:lnTo>
                    <a:pt x="8925" y="1162"/>
                  </a:lnTo>
                  <a:lnTo>
                    <a:pt x="8901" y="1167"/>
                  </a:lnTo>
                  <a:lnTo>
                    <a:pt x="8878" y="1169"/>
                  </a:lnTo>
                  <a:lnTo>
                    <a:pt x="8855" y="1171"/>
                  </a:lnTo>
                  <a:lnTo>
                    <a:pt x="8829" y="1171"/>
                  </a:lnTo>
                  <a:lnTo>
                    <a:pt x="8805" y="1171"/>
                  </a:lnTo>
                  <a:lnTo>
                    <a:pt x="8781" y="1169"/>
                  </a:lnTo>
                  <a:lnTo>
                    <a:pt x="8758" y="1167"/>
                  </a:lnTo>
                  <a:lnTo>
                    <a:pt x="8735" y="1164"/>
                  </a:lnTo>
                  <a:lnTo>
                    <a:pt x="8714" y="1160"/>
                  </a:lnTo>
                  <a:lnTo>
                    <a:pt x="8693" y="1154"/>
                  </a:lnTo>
                  <a:lnTo>
                    <a:pt x="8672" y="1148"/>
                  </a:lnTo>
                  <a:lnTo>
                    <a:pt x="8651" y="1141"/>
                  </a:lnTo>
                  <a:lnTo>
                    <a:pt x="8631" y="1133"/>
                  </a:lnTo>
                  <a:lnTo>
                    <a:pt x="8613" y="1125"/>
                  </a:lnTo>
                  <a:lnTo>
                    <a:pt x="8594" y="1115"/>
                  </a:lnTo>
                  <a:lnTo>
                    <a:pt x="8576" y="1104"/>
                  </a:lnTo>
                  <a:lnTo>
                    <a:pt x="8559" y="1092"/>
                  </a:lnTo>
                  <a:lnTo>
                    <a:pt x="8542" y="1078"/>
                  </a:lnTo>
                  <a:lnTo>
                    <a:pt x="8526" y="1066"/>
                  </a:lnTo>
                  <a:lnTo>
                    <a:pt x="8510" y="1050"/>
                  </a:lnTo>
                  <a:lnTo>
                    <a:pt x="8495" y="1035"/>
                  </a:lnTo>
                  <a:lnTo>
                    <a:pt x="8481" y="1019"/>
                  </a:lnTo>
                  <a:lnTo>
                    <a:pt x="8468" y="1003"/>
                  </a:lnTo>
                  <a:lnTo>
                    <a:pt x="8455" y="986"/>
                  </a:lnTo>
                  <a:lnTo>
                    <a:pt x="8444" y="968"/>
                  </a:lnTo>
                  <a:lnTo>
                    <a:pt x="8434" y="949"/>
                  </a:lnTo>
                  <a:lnTo>
                    <a:pt x="8426" y="931"/>
                  </a:lnTo>
                  <a:lnTo>
                    <a:pt x="8417" y="912"/>
                  </a:lnTo>
                  <a:lnTo>
                    <a:pt x="8410" y="892"/>
                  </a:lnTo>
                  <a:lnTo>
                    <a:pt x="8403" y="871"/>
                  </a:lnTo>
                  <a:lnTo>
                    <a:pt x="8399" y="850"/>
                  </a:lnTo>
                  <a:lnTo>
                    <a:pt x="8393" y="829"/>
                  </a:lnTo>
                  <a:lnTo>
                    <a:pt x="8391" y="806"/>
                  </a:lnTo>
                  <a:lnTo>
                    <a:pt x="8388" y="784"/>
                  </a:lnTo>
                  <a:lnTo>
                    <a:pt x="8386" y="760"/>
                  </a:lnTo>
                  <a:lnTo>
                    <a:pt x="8386" y="736"/>
                  </a:lnTo>
                  <a:lnTo>
                    <a:pt x="8386" y="713"/>
                  </a:lnTo>
                  <a:lnTo>
                    <a:pt x="8388" y="690"/>
                  </a:lnTo>
                  <a:lnTo>
                    <a:pt x="8391" y="668"/>
                  </a:lnTo>
                  <a:lnTo>
                    <a:pt x="8393" y="645"/>
                  </a:lnTo>
                  <a:lnTo>
                    <a:pt x="8399" y="624"/>
                  </a:lnTo>
                  <a:lnTo>
                    <a:pt x="8403" y="603"/>
                  </a:lnTo>
                  <a:lnTo>
                    <a:pt x="8410" y="582"/>
                  </a:lnTo>
                  <a:lnTo>
                    <a:pt x="8417" y="563"/>
                  </a:lnTo>
                  <a:lnTo>
                    <a:pt x="8426" y="543"/>
                  </a:lnTo>
                  <a:lnTo>
                    <a:pt x="8434" y="525"/>
                  </a:lnTo>
                  <a:lnTo>
                    <a:pt x="8444" y="506"/>
                  </a:lnTo>
                  <a:lnTo>
                    <a:pt x="8455" y="488"/>
                  </a:lnTo>
                  <a:lnTo>
                    <a:pt x="8468" y="471"/>
                  </a:lnTo>
                  <a:lnTo>
                    <a:pt x="8481" y="456"/>
                  </a:lnTo>
                  <a:lnTo>
                    <a:pt x="8495" y="439"/>
                  </a:lnTo>
                  <a:lnTo>
                    <a:pt x="8509" y="424"/>
                  </a:lnTo>
                  <a:lnTo>
                    <a:pt x="8526" y="410"/>
                  </a:lnTo>
                  <a:lnTo>
                    <a:pt x="8541" y="396"/>
                  </a:lnTo>
                  <a:lnTo>
                    <a:pt x="8558" y="383"/>
                  </a:lnTo>
                  <a:lnTo>
                    <a:pt x="8576" y="372"/>
                  </a:lnTo>
                  <a:lnTo>
                    <a:pt x="8593" y="361"/>
                  </a:lnTo>
                  <a:lnTo>
                    <a:pt x="8613" y="351"/>
                  </a:lnTo>
                  <a:lnTo>
                    <a:pt x="8631" y="342"/>
                  </a:lnTo>
                  <a:lnTo>
                    <a:pt x="8651" y="334"/>
                  </a:lnTo>
                  <a:lnTo>
                    <a:pt x="8672" y="327"/>
                  </a:lnTo>
                  <a:lnTo>
                    <a:pt x="8693" y="321"/>
                  </a:lnTo>
                  <a:lnTo>
                    <a:pt x="8714" y="316"/>
                  </a:lnTo>
                  <a:lnTo>
                    <a:pt x="8736" y="312"/>
                  </a:lnTo>
                  <a:lnTo>
                    <a:pt x="8759" y="309"/>
                  </a:lnTo>
                  <a:lnTo>
                    <a:pt x="8783" y="306"/>
                  </a:lnTo>
                  <a:lnTo>
                    <a:pt x="8807" y="305"/>
                  </a:lnTo>
                  <a:lnTo>
                    <a:pt x="8832" y="305"/>
                  </a:lnTo>
                  <a:lnTo>
                    <a:pt x="8856" y="305"/>
                  </a:lnTo>
                  <a:lnTo>
                    <a:pt x="8880" y="306"/>
                  </a:lnTo>
                  <a:lnTo>
                    <a:pt x="8904" y="309"/>
                  </a:lnTo>
                  <a:lnTo>
                    <a:pt x="8926" y="313"/>
                  </a:lnTo>
                  <a:lnTo>
                    <a:pt x="8947" y="317"/>
                  </a:lnTo>
                  <a:lnTo>
                    <a:pt x="8968" y="324"/>
                  </a:lnTo>
                  <a:lnTo>
                    <a:pt x="8990" y="331"/>
                  </a:lnTo>
                  <a:lnTo>
                    <a:pt x="9009" y="338"/>
                  </a:lnTo>
                  <a:lnTo>
                    <a:pt x="9028" y="348"/>
                  </a:lnTo>
                  <a:lnTo>
                    <a:pt x="9047" y="358"/>
                  </a:lnTo>
                  <a:lnTo>
                    <a:pt x="9066" y="371"/>
                  </a:lnTo>
                  <a:lnTo>
                    <a:pt x="9082" y="383"/>
                  </a:lnTo>
                  <a:lnTo>
                    <a:pt x="9101" y="397"/>
                  </a:lnTo>
                  <a:lnTo>
                    <a:pt x="9118" y="413"/>
                  </a:lnTo>
                  <a:lnTo>
                    <a:pt x="9134" y="428"/>
                  </a:lnTo>
                  <a:lnTo>
                    <a:pt x="9150" y="446"/>
                  </a:lnTo>
                  <a:lnTo>
                    <a:pt x="9150" y="30"/>
                  </a:lnTo>
                  <a:lnTo>
                    <a:pt x="9302" y="30"/>
                  </a:lnTo>
                  <a:close/>
                  <a:moveTo>
                    <a:pt x="9687" y="212"/>
                  </a:moveTo>
                  <a:lnTo>
                    <a:pt x="9537" y="212"/>
                  </a:lnTo>
                  <a:lnTo>
                    <a:pt x="9537" y="30"/>
                  </a:lnTo>
                  <a:lnTo>
                    <a:pt x="9687" y="30"/>
                  </a:lnTo>
                  <a:lnTo>
                    <a:pt x="9687" y="212"/>
                  </a:lnTo>
                  <a:close/>
                  <a:moveTo>
                    <a:pt x="9537" y="1147"/>
                  </a:moveTo>
                  <a:lnTo>
                    <a:pt x="9537" y="320"/>
                  </a:lnTo>
                  <a:lnTo>
                    <a:pt x="9687" y="320"/>
                  </a:lnTo>
                  <a:lnTo>
                    <a:pt x="9687" y="1147"/>
                  </a:lnTo>
                  <a:lnTo>
                    <a:pt x="9537" y="1147"/>
                  </a:lnTo>
                  <a:close/>
                  <a:moveTo>
                    <a:pt x="9916" y="1147"/>
                  </a:moveTo>
                  <a:lnTo>
                    <a:pt x="9916" y="320"/>
                  </a:lnTo>
                  <a:lnTo>
                    <a:pt x="10065" y="320"/>
                  </a:lnTo>
                  <a:lnTo>
                    <a:pt x="10065" y="462"/>
                  </a:lnTo>
                  <a:lnTo>
                    <a:pt x="10082" y="442"/>
                  </a:lnTo>
                  <a:lnTo>
                    <a:pt x="10100" y="424"/>
                  </a:lnTo>
                  <a:lnTo>
                    <a:pt x="10119" y="406"/>
                  </a:lnTo>
                  <a:lnTo>
                    <a:pt x="10137" y="390"/>
                  </a:lnTo>
                  <a:lnTo>
                    <a:pt x="10157" y="375"/>
                  </a:lnTo>
                  <a:lnTo>
                    <a:pt x="10176" y="362"/>
                  </a:lnTo>
                  <a:lnTo>
                    <a:pt x="10197" y="349"/>
                  </a:lnTo>
                  <a:lnTo>
                    <a:pt x="10219" y="338"/>
                  </a:lnTo>
                  <a:lnTo>
                    <a:pt x="10240" y="330"/>
                  </a:lnTo>
                  <a:lnTo>
                    <a:pt x="10262" y="321"/>
                  </a:lnTo>
                  <a:lnTo>
                    <a:pt x="10285" y="314"/>
                  </a:lnTo>
                  <a:lnTo>
                    <a:pt x="10309" y="309"/>
                  </a:lnTo>
                  <a:lnTo>
                    <a:pt x="10332" y="305"/>
                  </a:lnTo>
                  <a:lnTo>
                    <a:pt x="10356" y="300"/>
                  </a:lnTo>
                  <a:lnTo>
                    <a:pt x="10382" y="299"/>
                  </a:lnTo>
                  <a:lnTo>
                    <a:pt x="10408" y="298"/>
                  </a:lnTo>
                  <a:lnTo>
                    <a:pt x="10428" y="299"/>
                  </a:lnTo>
                  <a:lnTo>
                    <a:pt x="10448" y="300"/>
                  </a:lnTo>
                  <a:lnTo>
                    <a:pt x="10467" y="302"/>
                  </a:lnTo>
                  <a:lnTo>
                    <a:pt x="10486" y="305"/>
                  </a:lnTo>
                  <a:lnTo>
                    <a:pt x="10503" y="307"/>
                  </a:lnTo>
                  <a:lnTo>
                    <a:pt x="10521" y="312"/>
                  </a:lnTo>
                  <a:lnTo>
                    <a:pt x="10536" y="316"/>
                  </a:lnTo>
                  <a:lnTo>
                    <a:pt x="10553" y="321"/>
                  </a:lnTo>
                  <a:lnTo>
                    <a:pt x="10569" y="328"/>
                  </a:lnTo>
                  <a:lnTo>
                    <a:pt x="10583" y="335"/>
                  </a:lnTo>
                  <a:lnTo>
                    <a:pt x="10597" y="342"/>
                  </a:lnTo>
                  <a:lnTo>
                    <a:pt x="10611" y="351"/>
                  </a:lnTo>
                  <a:lnTo>
                    <a:pt x="10623" y="361"/>
                  </a:lnTo>
                  <a:lnTo>
                    <a:pt x="10635" y="371"/>
                  </a:lnTo>
                  <a:lnTo>
                    <a:pt x="10646" y="382"/>
                  </a:lnTo>
                  <a:lnTo>
                    <a:pt x="10657" y="393"/>
                  </a:lnTo>
                  <a:lnTo>
                    <a:pt x="10666" y="403"/>
                  </a:lnTo>
                  <a:lnTo>
                    <a:pt x="10674" y="414"/>
                  </a:lnTo>
                  <a:lnTo>
                    <a:pt x="10681" y="425"/>
                  </a:lnTo>
                  <a:lnTo>
                    <a:pt x="10688" y="438"/>
                  </a:lnTo>
                  <a:lnTo>
                    <a:pt x="10694" y="450"/>
                  </a:lnTo>
                  <a:lnTo>
                    <a:pt x="10699" y="463"/>
                  </a:lnTo>
                  <a:lnTo>
                    <a:pt x="10704" y="476"/>
                  </a:lnTo>
                  <a:lnTo>
                    <a:pt x="10708" y="490"/>
                  </a:lnTo>
                  <a:lnTo>
                    <a:pt x="10711" y="505"/>
                  </a:lnTo>
                  <a:lnTo>
                    <a:pt x="10713" y="522"/>
                  </a:lnTo>
                  <a:lnTo>
                    <a:pt x="10716" y="542"/>
                  </a:lnTo>
                  <a:lnTo>
                    <a:pt x="10719" y="564"/>
                  </a:lnTo>
                  <a:lnTo>
                    <a:pt x="10722" y="613"/>
                  </a:lnTo>
                  <a:lnTo>
                    <a:pt x="10722" y="672"/>
                  </a:lnTo>
                  <a:lnTo>
                    <a:pt x="10722" y="1147"/>
                  </a:lnTo>
                  <a:lnTo>
                    <a:pt x="10573" y="1147"/>
                  </a:lnTo>
                  <a:lnTo>
                    <a:pt x="10573" y="666"/>
                  </a:lnTo>
                  <a:lnTo>
                    <a:pt x="10571" y="634"/>
                  </a:lnTo>
                  <a:lnTo>
                    <a:pt x="10570" y="605"/>
                  </a:lnTo>
                  <a:lnTo>
                    <a:pt x="10566" y="578"/>
                  </a:lnTo>
                  <a:lnTo>
                    <a:pt x="10562" y="554"/>
                  </a:lnTo>
                  <a:lnTo>
                    <a:pt x="10555" y="532"/>
                  </a:lnTo>
                  <a:lnTo>
                    <a:pt x="10546" y="512"/>
                  </a:lnTo>
                  <a:lnTo>
                    <a:pt x="10538" y="494"/>
                  </a:lnTo>
                  <a:lnTo>
                    <a:pt x="10526" y="480"/>
                  </a:lnTo>
                  <a:lnTo>
                    <a:pt x="10514" y="467"/>
                  </a:lnTo>
                  <a:lnTo>
                    <a:pt x="10500" y="456"/>
                  </a:lnTo>
                  <a:lnTo>
                    <a:pt x="10484" y="446"/>
                  </a:lnTo>
                  <a:lnTo>
                    <a:pt x="10466" y="439"/>
                  </a:lnTo>
                  <a:lnTo>
                    <a:pt x="10445" y="432"/>
                  </a:lnTo>
                  <a:lnTo>
                    <a:pt x="10424" y="428"/>
                  </a:lnTo>
                  <a:lnTo>
                    <a:pt x="10400" y="427"/>
                  </a:lnTo>
                  <a:lnTo>
                    <a:pt x="10375" y="425"/>
                  </a:lnTo>
                  <a:lnTo>
                    <a:pt x="10341" y="427"/>
                  </a:lnTo>
                  <a:lnTo>
                    <a:pt x="10309" y="431"/>
                  </a:lnTo>
                  <a:lnTo>
                    <a:pt x="10294" y="434"/>
                  </a:lnTo>
                  <a:lnTo>
                    <a:pt x="10279" y="436"/>
                  </a:lnTo>
                  <a:lnTo>
                    <a:pt x="10265" y="441"/>
                  </a:lnTo>
                  <a:lnTo>
                    <a:pt x="10251" y="446"/>
                  </a:lnTo>
                  <a:lnTo>
                    <a:pt x="10237" y="452"/>
                  </a:lnTo>
                  <a:lnTo>
                    <a:pt x="10224" y="457"/>
                  </a:lnTo>
                  <a:lnTo>
                    <a:pt x="10210" y="464"/>
                  </a:lnTo>
                  <a:lnTo>
                    <a:pt x="10199" y="471"/>
                  </a:lnTo>
                  <a:lnTo>
                    <a:pt x="10186" y="480"/>
                  </a:lnTo>
                  <a:lnTo>
                    <a:pt x="10175" y="488"/>
                  </a:lnTo>
                  <a:lnTo>
                    <a:pt x="10164" y="498"/>
                  </a:lnTo>
                  <a:lnTo>
                    <a:pt x="10152" y="508"/>
                  </a:lnTo>
                  <a:lnTo>
                    <a:pt x="10141" y="519"/>
                  </a:lnTo>
                  <a:lnTo>
                    <a:pt x="10133" y="529"/>
                  </a:lnTo>
                  <a:lnTo>
                    <a:pt x="10123" y="542"/>
                  </a:lnTo>
                  <a:lnTo>
                    <a:pt x="10114" y="553"/>
                  </a:lnTo>
                  <a:lnTo>
                    <a:pt x="10107" y="565"/>
                  </a:lnTo>
                  <a:lnTo>
                    <a:pt x="10100" y="578"/>
                  </a:lnTo>
                  <a:lnTo>
                    <a:pt x="10093" y="591"/>
                  </a:lnTo>
                  <a:lnTo>
                    <a:pt x="10088" y="605"/>
                  </a:lnTo>
                  <a:lnTo>
                    <a:pt x="10084" y="617"/>
                  </a:lnTo>
                  <a:lnTo>
                    <a:pt x="10079" y="633"/>
                  </a:lnTo>
                  <a:lnTo>
                    <a:pt x="10075" y="647"/>
                  </a:lnTo>
                  <a:lnTo>
                    <a:pt x="10072" y="662"/>
                  </a:lnTo>
                  <a:lnTo>
                    <a:pt x="10068" y="693"/>
                  </a:lnTo>
                  <a:lnTo>
                    <a:pt x="10067" y="727"/>
                  </a:lnTo>
                  <a:lnTo>
                    <a:pt x="10067" y="1147"/>
                  </a:lnTo>
                  <a:lnTo>
                    <a:pt x="9916" y="1147"/>
                  </a:lnTo>
                  <a:close/>
                  <a:moveTo>
                    <a:pt x="11044" y="734"/>
                  </a:moveTo>
                  <a:lnTo>
                    <a:pt x="11045" y="769"/>
                  </a:lnTo>
                  <a:lnTo>
                    <a:pt x="11050" y="801"/>
                  </a:lnTo>
                  <a:lnTo>
                    <a:pt x="11052" y="816"/>
                  </a:lnTo>
                  <a:lnTo>
                    <a:pt x="11055" y="832"/>
                  </a:lnTo>
                  <a:lnTo>
                    <a:pt x="11059" y="846"/>
                  </a:lnTo>
                  <a:lnTo>
                    <a:pt x="11065" y="860"/>
                  </a:lnTo>
                  <a:lnTo>
                    <a:pt x="11069" y="874"/>
                  </a:lnTo>
                  <a:lnTo>
                    <a:pt x="11076" y="886"/>
                  </a:lnTo>
                  <a:lnTo>
                    <a:pt x="11083" y="899"/>
                  </a:lnTo>
                  <a:lnTo>
                    <a:pt x="11090" y="912"/>
                  </a:lnTo>
                  <a:lnTo>
                    <a:pt x="11099" y="923"/>
                  </a:lnTo>
                  <a:lnTo>
                    <a:pt x="11107" y="934"/>
                  </a:lnTo>
                  <a:lnTo>
                    <a:pt x="11116" y="945"/>
                  </a:lnTo>
                  <a:lnTo>
                    <a:pt x="11125" y="955"/>
                  </a:lnTo>
                  <a:lnTo>
                    <a:pt x="11137" y="965"/>
                  </a:lnTo>
                  <a:lnTo>
                    <a:pt x="11148" y="973"/>
                  </a:lnTo>
                  <a:lnTo>
                    <a:pt x="11159" y="983"/>
                  </a:lnTo>
                  <a:lnTo>
                    <a:pt x="11170" y="990"/>
                  </a:lnTo>
                  <a:lnTo>
                    <a:pt x="11183" y="997"/>
                  </a:lnTo>
                  <a:lnTo>
                    <a:pt x="11196" y="1004"/>
                  </a:lnTo>
                  <a:lnTo>
                    <a:pt x="11210" y="1010"/>
                  </a:lnTo>
                  <a:lnTo>
                    <a:pt x="11224" y="1015"/>
                  </a:lnTo>
                  <a:lnTo>
                    <a:pt x="11238" y="1019"/>
                  </a:lnTo>
                  <a:lnTo>
                    <a:pt x="11253" y="1024"/>
                  </a:lnTo>
                  <a:lnTo>
                    <a:pt x="11267" y="1028"/>
                  </a:lnTo>
                  <a:lnTo>
                    <a:pt x="11284" y="1031"/>
                  </a:lnTo>
                  <a:lnTo>
                    <a:pt x="11317" y="1034"/>
                  </a:lnTo>
                  <a:lnTo>
                    <a:pt x="11352" y="1035"/>
                  </a:lnTo>
                  <a:lnTo>
                    <a:pt x="11387" y="1034"/>
                  </a:lnTo>
                  <a:lnTo>
                    <a:pt x="11421" y="1031"/>
                  </a:lnTo>
                  <a:lnTo>
                    <a:pt x="11436" y="1028"/>
                  </a:lnTo>
                  <a:lnTo>
                    <a:pt x="11452" y="1024"/>
                  </a:lnTo>
                  <a:lnTo>
                    <a:pt x="11466" y="1019"/>
                  </a:lnTo>
                  <a:lnTo>
                    <a:pt x="11481" y="1015"/>
                  </a:lnTo>
                  <a:lnTo>
                    <a:pt x="11495" y="1010"/>
                  </a:lnTo>
                  <a:lnTo>
                    <a:pt x="11508" y="1004"/>
                  </a:lnTo>
                  <a:lnTo>
                    <a:pt x="11521" y="997"/>
                  </a:lnTo>
                  <a:lnTo>
                    <a:pt x="11533" y="990"/>
                  </a:lnTo>
                  <a:lnTo>
                    <a:pt x="11546" y="982"/>
                  </a:lnTo>
                  <a:lnTo>
                    <a:pt x="11557" y="973"/>
                  </a:lnTo>
                  <a:lnTo>
                    <a:pt x="11568" y="965"/>
                  </a:lnTo>
                  <a:lnTo>
                    <a:pt x="11580" y="954"/>
                  </a:lnTo>
                  <a:lnTo>
                    <a:pt x="11590" y="944"/>
                  </a:lnTo>
                  <a:lnTo>
                    <a:pt x="11599" y="933"/>
                  </a:lnTo>
                  <a:lnTo>
                    <a:pt x="11608" y="921"/>
                  </a:lnTo>
                  <a:lnTo>
                    <a:pt x="11616" y="910"/>
                  </a:lnTo>
                  <a:lnTo>
                    <a:pt x="11623" y="898"/>
                  </a:lnTo>
                  <a:lnTo>
                    <a:pt x="11630" y="885"/>
                  </a:lnTo>
                  <a:lnTo>
                    <a:pt x="11636" y="872"/>
                  </a:lnTo>
                  <a:lnTo>
                    <a:pt x="11642" y="858"/>
                  </a:lnTo>
                  <a:lnTo>
                    <a:pt x="11646" y="844"/>
                  </a:lnTo>
                  <a:lnTo>
                    <a:pt x="11650" y="830"/>
                  </a:lnTo>
                  <a:lnTo>
                    <a:pt x="11654" y="815"/>
                  </a:lnTo>
                  <a:lnTo>
                    <a:pt x="11657" y="799"/>
                  </a:lnTo>
                  <a:lnTo>
                    <a:pt x="11661" y="767"/>
                  </a:lnTo>
                  <a:lnTo>
                    <a:pt x="11663" y="734"/>
                  </a:lnTo>
                  <a:lnTo>
                    <a:pt x="11661" y="700"/>
                  </a:lnTo>
                  <a:lnTo>
                    <a:pt x="11657" y="668"/>
                  </a:lnTo>
                  <a:lnTo>
                    <a:pt x="11654" y="652"/>
                  </a:lnTo>
                  <a:lnTo>
                    <a:pt x="11650" y="637"/>
                  </a:lnTo>
                  <a:lnTo>
                    <a:pt x="11646" y="623"/>
                  </a:lnTo>
                  <a:lnTo>
                    <a:pt x="11642" y="609"/>
                  </a:lnTo>
                  <a:lnTo>
                    <a:pt x="11636" y="595"/>
                  </a:lnTo>
                  <a:lnTo>
                    <a:pt x="11630" y="582"/>
                  </a:lnTo>
                  <a:lnTo>
                    <a:pt x="11623" y="568"/>
                  </a:lnTo>
                  <a:lnTo>
                    <a:pt x="11616" y="557"/>
                  </a:lnTo>
                  <a:lnTo>
                    <a:pt x="11608" y="544"/>
                  </a:lnTo>
                  <a:lnTo>
                    <a:pt x="11599" y="533"/>
                  </a:lnTo>
                  <a:lnTo>
                    <a:pt x="11590" y="523"/>
                  </a:lnTo>
                  <a:lnTo>
                    <a:pt x="11580" y="512"/>
                  </a:lnTo>
                  <a:lnTo>
                    <a:pt x="11568" y="502"/>
                  </a:lnTo>
                  <a:lnTo>
                    <a:pt x="11557" y="494"/>
                  </a:lnTo>
                  <a:lnTo>
                    <a:pt x="11546" y="485"/>
                  </a:lnTo>
                  <a:lnTo>
                    <a:pt x="11533" y="477"/>
                  </a:lnTo>
                  <a:lnTo>
                    <a:pt x="11521" y="470"/>
                  </a:lnTo>
                  <a:lnTo>
                    <a:pt x="11508" y="463"/>
                  </a:lnTo>
                  <a:lnTo>
                    <a:pt x="11495" y="457"/>
                  </a:lnTo>
                  <a:lnTo>
                    <a:pt x="11481" y="452"/>
                  </a:lnTo>
                  <a:lnTo>
                    <a:pt x="11466" y="446"/>
                  </a:lnTo>
                  <a:lnTo>
                    <a:pt x="11452" y="442"/>
                  </a:lnTo>
                  <a:lnTo>
                    <a:pt x="11436" y="439"/>
                  </a:lnTo>
                  <a:lnTo>
                    <a:pt x="11421" y="436"/>
                  </a:lnTo>
                  <a:lnTo>
                    <a:pt x="11387" y="432"/>
                  </a:lnTo>
                  <a:lnTo>
                    <a:pt x="11352" y="431"/>
                  </a:lnTo>
                  <a:lnTo>
                    <a:pt x="11317" y="432"/>
                  </a:lnTo>
                  <a:lnTo>
                    <a:pt x="11284" y="436"/>
                  </a:lnTo>
                  <a:lnTo>
                    <a:pt x="11269" y="439"/>
                  </a:lnTo>
                  <a:lnTo>
                    <a:pt x="11253" y="442"/>
                  </a:lnTo>
                  <a:lnTo>
                    <a:pt x="11238" y="446"/>
                  </a:lnTo>
                  <a:lnTo>
                    <a:pt x="11224" y="452"/>
                  </a:lnTo>
                  <a:lnTo>
                    <a:pt x="11210" y="456"/>
                  </a:lnTo>
                  <a:lnTo>
                    <a:pt x="11197" y="463"/>
                  </a:lnTo>
                  <a:lnTo>
                    <a:pt x="11183" y="469"/>
                  </a:lnTo>
                  <a:lnTo>
                    <a:pt x="11172" y="477"/>
                  </a:lnTo>
                  <a:lnTo>
                    <a:pt x="11159" y="484"/>
                  </a:lnTo>
                  <a:lnTo>
                    <a:pt x="11148" y="492"/>
                  </a:lnTo>
                  <a:lnTo>
                    <a:pt x="11137" y="502"/>
                  </a:lnTo>
                  <a:lnTo>
                    <a:pt x="11127" y="512"/>
                  </a:lnTo>
                  <a:lnTo>
                    <a:pt x="11116" y="522"/>
                  </a:lnTo>
                  <a:lnTo>
                    <a:pt x="11107" y="533"/>
                  </a:lnTo>
                  <a:lnTo>
                    <a:pt x="11099" y="544"/>
                  </a:lnTo>
                  <a:lnTo>
                    <a:pt x="11090" y="556"/>
                  </a:lnTo>
                  <a:lnTo>
                    <a:pt x="11083" y="568"/>
                  </a:lnTo>
                  <a:lnTo>
                    <a:pt x="11076" y="581"/>
                  </a:lnTo>
                  <a:lnTo>
                    <a:pt x="11069" y="593"/>
                  </a:lnTo>
                  <a:lnTo>
                    <a:pt x="11065" y="607"/>
                  </a:lnTo>
                  <a:lnTo>
                    <a:pt x="11059" y="621"/>
                  </a:lnTo>
                  <a:lnTo>
                    <a:pt x="11055" y="637"/>
                  </a:lnTo>
                  <a:lnTo>
                    <a:pt x="11052" y="651"/>
                  </a:lnTo>
                  <a:lnTo>
                    <a:pt x="11050" y="666"/>
                  </a:lnTo>
                  <a:lnTo>
                    <a:pt x="11045" y="700"/>
                  </a:lnTo>
                  <a:lnTo>
                    <a:pt x="11044" y="734"/>
                  </a:lnTo>
                  <a:close/>
                  <a:moveTo>
                    <a:pt x="11802" y="1041"/>
                  </a:moveTo>
                  <a:lnTo>
                    <a:pt x="11802" y="1066"/>
                  </a:lnTo>
                  <a:lnTo>
                    <a:pt x="11800" y="1091"/>
                  </a:lnTo>
                  <a:lnTo>
                    <a:pt x="11798" y="1115"/>
                  </a:lnTo>
                  <a:lnTo>
                    <a:pt x="11795" y="1137"/>
                  </a:lnTo>
                  <a:lnTo>
                    <a:pt x="11791" y="1160"/>
                  </a:lnTo>
                  <a:lnTo>
                    <a:pt x="11786" y="1181"/>
                  </a:lnTo>
                  <a:lnTo>
                    <a:pt x="11781" y="1202"/>
                  </a:lnTo>
                  <a:lnTo>
                    <a:pt x="11774" y="1221"/>
                  </a:lnTo>
                  <a:lnTo>
                    <a:pt x="11767" y="1240"/>
                  </a:lnTo>
                  <a:lnTo>
                    <a:pt x="11758" y="1258"/>
                  </a:lnTo>
                  <a:lnTo>
                    <a:pt x="11750" y="1275"/>
                  </a:lnTo>
                  <a:lnTo>
                    <a:pt x="11740" y="1290"/>
                  </a:lnTo>
                  <a:lnTo>
                    <a:pt x="11729" y="1305"/>
                  </a:lnTo>
                  <a:lnTo>
                    <a:pt x="11717" y="1319"/>
                  </a:lnTo>
                  <a:lnTo>
                    <a:pt x="11705" y="1332"/>
                  </a:lnTo>
                  <a:lnTo>
                    <a:pt x="11692" y="1345"/>
                  </a:lnTo>
                  <a:lnTo>
                    <a:pt x="11677" y="1356"/>
                  </a:lnTo>
                  <a:lnTo>
                    <a:pt x="11663" y="1367"/>
                  </a:lnTo>
                  <a:lnTo>
                    <a:pt x="11646" y="1377"/>
                  </a:lnTo>
                  <a:lnTo>
                    <a:pt x="11629" y="1387"/>
                  </a:lnTo>
                  <a:lnTo>
                    <a:pt x="11609" y="1395"/>
                  </a:lnTo>
                  <a:lnTo>
                    <a:pt x="11591" y="1404"/>
                  </a:lnTo>
                  <a:lnTo>
                    <a:pt x="11570" y="1411"/>
                  </a:lnTo>
                  <a:lnTo>
                    <a:pt x="11549" y="1416"/>
                  </a:lnTo>
                  <a:lnTo>
                    <a:pt x="11526" y="1422"/>
                  </a:lnTo>
                  <a:lnTo>
                    <a:pt x="11502" y="1427"/>
                  </a:lnTo>
                  <a:lnTo>
                    <a:pt x="11477" y="1430"/>
                  </a:lnTo>
                  <a:lnTo>
                    <a:pt x="11452" y="1434"/>
                  </a:lnTo>
                  <a:lnTo>
                    <a:pt x="11425" y="1437"/>
                  </a:lnTo>
                  <a:lnTo>
                    <a:pt x="11397" y="1439"/>
                  </a:lnTo>
                  <a:lnTo>
                    <a:pt x="11369" y="1440"/>
                  </a:lnTo>
                  <a:lnTo>
                    <a:pt x="11338" y="1440"/>
                  </a:lnTo>
                  <a:lnTo>
                    <a:pt x="11294" y="1439"/>
                  </a:lnTo>
                  <a:lnTo>
                    <a:pt x="11253" y="1436"/>
                  </a:lnTo>
                  <a:lnTo>
                    <a:pt x="11214" y="1430"/>
                  </a:lnTo>
                  <a:lnTo>
                    <a:pt x="11178" y="1423"/>
                  </a:lnTo>
                  <a:lnTo>
                    <a:pt x="11161" y="1419"/>
                  </a:lnTo>
                  <a:lnTo>
                    <a:pt x="11144" y="1413"/>
                  </a:lnTo>
                  <a:lnTo>
                    <a:pt x="11127" y="1408"/>
                  </a:lnTo>
                  <a:lnTo>
                    <a:pt x="11111" y="1401"/>
                  </a:lnTo>
                  <a:lnTo>
                    <a:pt x="11097" y="1395"/>
                  </a:lnTo>
                  <a:lnTo>
                    <a:pt x="11083" y="1387"/>
                  </a:lnTo>
                  <a:lnTo>
                    <a:pt x="11069" y="1380"/>
                  </a:lnTo>
                  <a:lnTo>
                    <a:pt x="11057" y="1371"/>
                  </a:lnTo>
                  <a:lnTo>
                    <a:pt x="11044" y="1363"/>
                  </a:lnTo>
                  <a:lnTo>
                    <a:pt x="11031" y="1353"/>
                  </a:lnTo>
                  <a:lnTo>
                    <a:pt x="11021" y="1343"/>
                  </a:lnTo>
                  <a:lnTo>
                    <a:pt x="11010" y="1333"/>
                  </a:lnTo>
                  <a:lnTo>
                    <a:pt x="11000" y="1322"/>
                  </a:lnTo>
                  <a:lnTo>
                    <a:pt x="10992" y="1311"/>
                  </a:lnTo>
                  <a:lnTo>
                    <a:pt x="10983" y="1300"/>
                  </a:lnTo>
                  <a:lnTo>
                    <a:pt x="10976" y="1287"/>
                  </a:lnTo>
                  <a:lnTo>
                    <a:pt x="10969" y="1275"/>
                  </a:lnTo>
                  <a:lnTo>
                    <a:pt x="10964" y="1262"/>
                  </a:lnTo>
                  <a:lnTo>
                    <a:pt x="10958" y="1248"/>
                  </a:lnTo>
                  <a:lnTo>
                    <a:pt x="10953" y="1234"/>
                  </a:lnTo>
                  <a:lnTo>
                    <a:pt x="10948" y="1220"/>
                  </a:lnTo>
                  <a:lnTo>
                    <a:pt x="10945" y="1205"/>
                  </a:lnTo>
                  <a:lnTo>
                    <a:pt x="10943" y="1189"/>
                  </a:lnTo>
                  <a:lnTo>
                    <a:pt x="10941" y="1172"/>
                  </a:lnTo>
                  <a:lnTo>
                    <a:pt x="11110" y="1172"/>
                  </a:lnTo>
                  <a:lnTo>
                    <a:pt x="11114" y="1189"/>
                  </a:lnTo>
                  <a:lnTo>
                    <a:pt x="11118" y="1205"/>
                  </a:lnTo>
                  <a:lnTo>
                    <a:pt x="11125" y="1219"/>
                  </a:lnTo>
                  <a:lnTo>
                    <a:pt x="11134" y="1231"/>
                  </a:lnTo>
                  <a:lnTo>
                    <a:pt x="11142" y="1244"/>
                  </a:lnTo>
                  <a:lnTo>
                    <a:pt x="11154" y="1255"/>
                  </a:lnTo>
                  <a:lnTo>
                    <a:pt x="11165" y="1265"/>
                  </a:lnTo>
                  <a:lnTo>
                    <a:pt x="11179" y="1273"/>
                  </a:lnTo>
                  <a:lnTo>
                    <a:pt x="11194" y="1280"/>
                  </a:lnTo>
                  <a:lnTo>
                    <a:pt x="11210" y="1287"/>
                  </a:lnTo>
                  <a:lnTo>
                    <a:pt x="11228" y="1293"/>
                  </a:lnTo>
                  <a:lnTo>
                    <a:pt x="11248" y="1297"/>
                  </a:lnTo>
                  <a:lnTo>
                    <a:pt x="11269" y="1301"/>
                  </a:lnTo>
                  <a:lnTo>
                    <a:pt x="11291" y="1304"/>
                  </a:lnTo>
                  <a:lnTo>
                    <a:pt x="11315" y="1305"/>
                  </a:lnTo>
                  <a:lnTo>
                    <a:pt x="11341" y="1305"/>
                  </a:lnTo>
                  <a:lnTo>
                    <a:pt x="11380" y="1305"/>
                  </a:lnTo>
                  <a:lnTo>
                    <a:pt x="11418" y="1303"/>
                  </a:lnTo>
                  <a:lnTo>
                    <a:pt x="11452" y="1298"/>
                  </a:lnTo>
                  <a:lnTo>
                    <a:pt x="11483" y="1291"/>
                  </a:lnTo>
                  <a:lnTo>
                    <a:pt x="11511" y="1283"/>
                  </a:lnTo>
                  <a:lnTo>
                    <a:pt x="11537" y="1273"/>
                  </a:lnTo>
                  <a:lnTo>
                    <a:pt x="11549" y="1268"/>
                  </a:lnTo>
                  <a:lnTo>
                    <a:pt x="11559" y="1262"/>
                  </a:lnTo>
                  <a:lnTo>
                    <a:pt x="11568" y="1255"/>
                  </a:lnTo>
                  <a:lnTo>
                    <a:pt x="11578" y="1248"/>
                  </a:lnTo>
                  <a:lnTo>
                    <a:pt x="11587" y="1240"/>
                  </a:lnTo>
                  <a:lnTo>
                    <a:pt x="11595" y="1233"/>
                  </a:lnTo>
                  <a:lnTo>
                    <a:pt x="11602" y="1223"/>
                  </a:lnTo>
                  <a:lnTo>
                    <a:pt x="11609" y="1214"/>
                  </a:lnTo>
                  <a:lnTo>
                    <a:pt x="11616" y="1203"/>
                  </a:lnTo>
                  <a:lnTo>
                    <a:pt x="11622" y="1193"/>
                  </a:lnTo>
                  <a:lnTo>
                    <a:pt x="11627" y="1182"/>
                  </a:lnTo>
                  <a:lnTo>
                    <a:pt x="11632" y="1169"/>
                  </a:lnTo>
                  <a:lnTo>
                    <a:pt x="11640" y="1144"/>
                  </a:lnTo>
                  <a:lnTo>
                    <a:pt x="11646" y="1116"/>
                  </a:lnTo>
                  <a:lnTo>
                    <a:pt x="11649" y="1085"/>
                  </a:lnTo>
                  <a:lnTo>
                    <a:pt x="11650" y="1052"/>
                  </a:lnTo>
                  <a:lnTo>
                    <a:pt x="11650" y="1024"/>
                  </a:lnTo>
                  <a:lnTo>
                    <a:pt x="11633" y="1042"/>
                  </a:lnTo>
                  <a:lnTo>
                    <a:pt x="11616" y="1059"/>
                  </a:lnTo>
                  <a:lnTo>
                    <a:pt x="11599" y="1074"/>
                  </a:lnTo>
                  <a:lnTo>
                    <a:pt x="11582" y="1088"/>
                  </a:lnTo>
                  <a:lnTo>
                    <a:pt x="11564" y="1101"/>
                  </a:lnTo>
                  <a:lnTo>
                    <a:pt x="11546" y="1112"/>
                  </a:lnTo>
                  <a:lnTo>
                    <a:pt x="11528" y="1123"/>
                  </a:lnTo>
                  <a:lnTo>
                    <a:pt x="11508" y="1132"/>
                  </a:lnTo>
                  <a:lnTo>
                    <a:pt x="11488" y="1140"/>
                  </a:lnTo>
                  <a:lnTo>
                    <a:pt x="11469" y="1147"/>
                  </a:lnTo>
                  <a:lnTo>
                    <a:pt x="11447" y="1153"/>
                  </a:lnTo>
                  <a:lnTo>
                    <a:pt x="11425" y="1158"/>
                  </a:lnTo>
                  <a:lnTo>
                    <a:pt x="11402" y="1162"/>
                  </a:lnTo>
                  <a:lnTo>
                    <a:pt x="11380" y="1165"/>
                  </a:lnTo>
                  <a:lnTo>
                    <a:pt x="11356" y="1167"/>
                  </a:lnTo>
                  <a:lnTo>
                    <a:pt x="11331" y="1167"/>
                  </a:lnTo>
                  <a:lnTo>
                    <a:pt x="11307" y="1167"/>
                  </a:lnTo>
                  <a:lnTo>
                    <a:pt x="11283" y="1165"/>
                  </a:lnTo>
                  <a:lnTo>
                    <a:pt x="11259" y="1162"/>
                  </a:lnTo>
                  <a:lnTo>
                    <a:pt x="11237" y="1160"/>
                  </a:lnTo>
                  <a:lnTo>
                    <a:pt x="11214" y="1155"/>
                  </a:lnTo>
                  <a:lnTo>
                    <a:pt x="11192" y="1150"/>
                  </a:lnTo>
                  <a:lnTo>
                    <a:pt x="11170" y="1144"/>
                  </a:lnTo>
                  <a:lnTo>
                    <a:pt x="11151" y="1137"/>
                  </a:lnTo>
                  <a:lnTo>
                    <a:pt x="11131" y="1129"/>
                  </a:lnTo>
                  <a:lnTo>
                    <a:pt x="11111" y="1120"/>
                  </a:lnTo>
                  <a:lnTo>
                    <a:pt x="11093" y="1111"/>
                  </a:lnTo>
                  <a:lnTo>
                    <a:pt x="11075" y="1099"/>
                  </a:lnTo>
                  <a:lnTo>
                    <a:pt x="11058" y="1088"/>
                  </a:lnTo>
                  <a:lnTo>
                    <a:pt x="11041" y="1076"/>
                  </a:lnTo>
                  <a:lnTo>
                    <a:pt x="11024" y="1062"/>
                  </a:lnTo>
                  <a:lnTo>
                    <a:pt x="11009" y="1046"/>
                  </a:lnTo>
                  <a:lnTo>
                    <a:pt x="10993" y="1032"/>
                  </a:lnTo>
                  <a:lnTo>
                    <a:pt x="10979" y="1015"/>
                  </a:lnTo>
                  <a:lnTo>
                    <a:pt x="10967" y="1000"/>
                  </a:lnTo>
                  <a:lnTo>
                    <a:pt x="10955" y="982"/>
                  </a:lnTo>
                  <a:lnTo>
                    <a:pt x="10944" y="965"/>
                  </a:lnTo>
                  <a:lnTo>
                    <a:pt x="10934" y="947"/>
                  </a:lnTo>
                  <a:lnTo>
                    <a:pt x="10924" y="928"/>
                  </a:lnTo>
                  <a:lnTo>
                    <a:pt x="10916" y="909"/>
                  </a:lnTo>
                  <a:lnTo>
                    <a:pt x="10909" y="889"/>
                  </a:lnTo>
                  <a:lnTo>
                    <a:pt x="10903" y="868"/>
                  </a:lnTo>
                  <a:lnTo>
                    <a:pt x="10898" y="847"/>
                  </a:lnTo>
                  <a:lnTo>
                    <a:pt x="10893" y="826"/>
                  </a:lnTo>
                  <a:lnTo>
                    <a:pt x="10891" y="804"/>
                  </a:lnTo>
                  <a:lnTo>
                    <a:pt x="10888" y="781"/>
                  </a:lnTo>
                  <a:lnTo>
                    <a:pt x="10886" y="757"/>
                  </a:lnTo>
                  <a:lnTo>
                    <a:pt x="10886" y="734"/>
                  </a:lnTo>
                  <a:lnTo>
                    <a:pt x="10886" y="710"/>
                  </a:lnTo>
                  <a:lnTo>
                    <a:pt x="10888" y="687"/>
                  </a:lnTo>
                  <a:lnTo>
                    <a:pt x="10891" y="663"/>
                  </a:lnTo>
                  <a:lnTo>
                    <a:pt x="10893" y="642"/>
                  </a:lnTo>
                  <a:lnTo>
                    <a:pt x="10898" y="620"/>
                  </a:lnTo>
                  <a:lnTo>
                    <a:pt x="10903" y="599"/>
                  </a:lnTo>
                  <a:lnTo>
                    <a:pt x="10909" y="579"/>
                  </a:lnTo>
                  <a:lnTo>
                    <a:pt x="10916" y="560"/>
                  </a:lnTo>
                  <a:lnTo>
                    <a:pt x="10924" y="540"/>
                  </a:lnTo>
                  <a:lnTo>
                    <a:pt x="10934" y="520"/>
                  </a:lnTo>
                  <a:lnTo>
                    <a:pt x="10944" y="504"/>
                  </a:lnTo>
                  <a:lnTo>
                    <a:pt x="10955" y="485"/>
                  </a:lnTo>
                  <a:lnTo>
                    <a:pt x="10967" y="469"/>
                  </a:lnTo>
                  <a:lnTo>
                    <a:pt x="10981" y="452"/>
                  </a:lnTo>
                  <a:lnTo>
                    <a:pt x="10995" y="436"/>
                  </a:lnTo>
                  <a:lnTo>
                    <a:pt x="11009" y="421"/>
                  </a:lnTo>
                  <a:lnTo>
                    <a:pt x="11026" y="406"/>
                  </a:lnTo>
                  <a:lnTo>
                    <a:pt x="11041" y="393"/>
                  </a:lnTo>
                  <a:lnTo>
                    <a:pt x="11058" y="379"/>
                  </a:lnTo>
                  <a:lnTo>
                    <a:pt x="11075" y="368"/>
                  </a:lnTo>
                  <a:lnTo>
                    <a:pt x="11093" y="356"/>
                  </a:lnTo>
                  <a:lnTo>
                    <a:pt x="11111" y="347"/>
                  </a:lnTo>
                  <a:lnTo>
                    <a:pt x="11131" y="338"/>
                  </a:lnTo>
                  <a:lnTo>
                    <a:pt x="11151" y="330"/>
                  </a:lnTo>
                  <a:lnTo>
                    <a:pt x="11170" y="323"/>
                  </a:lnTo>
                  <a:lnTo>
                    <a:pt x="11192" y="317"/>
                  </a:lnTo>
                  <a:lnTo>
                    <a:pt x="11213" y="312"/>
                  </a:lnTo>
                  <a:lnTo>
                    <a:pt x="11235" y="307"/>
                  </a:lnTo>
                  <a:lnTo>
                    <a:pt x="11258" y="305"/>
                  </a:lnTo>
                  <a:lnTo>
                    <a:pt x="11280" y="302"/>
                  </a:lnTo>
                  <a:lnTo>
                    <a:pt x="11304" y="300"/>
                  </a:lnTo>
                  <a:lnTo>
                    <a:pt x="11328" y="300"/>
                  </a:lnTo>
                  <a:lnTo>
                    <a:pt x="11356" y="300"/>
                  </a:lnTo>
                  <a:lnTo>
                    <a:pt x="11381" y="302"/>
                  </a:lnTo>
                  <a:lnTo>
                    <a:pt x="11407" y="306"/>
                  </a:lnTo>
                  <a:lnTo>
                    <a:pt x="11431" y="310"/>
                  </a:lnTo>
                  <a:lnTo>
                    <a:pt x="11455" y="316"/>
                  </a:lnTo>
                  <a:lnTo>
                    <a:pt x="11477" y="321"/>
                  </a:lnTo>
                  <a:lnTo>
                    <a:pt x="11498" y="330"/>
                  </a:lnTo>
                  <a:lnTo>
                    <a:pt x="11519" y="338"/>
                  </a:lnTo>
                  <a:lnTo>
                    <a:pt x="11539" y="349"/>
                  </a:lnTo>
                  <a:lnTo>
                    <a:pt x="11557" y="361"/>
                  </a:lnTo>
                  <a:lnTo>
                    <a:pt x="11575" y="373"/>
                  </a:lnTo>
                  <a:lnTo>
                    <a:pt x="11592" y="387"/>
                  </a:lnTo>
                  <a:lnTo>
                    <a:pt x="11608" y="403"/>
                  </a:lnTo>
                  <a:lnTo>
                    <a:pt x="11623" y="418"/>
                  </a:lnTo>
                  <a:lnTo>
                    <a:pt x="11637" y="435"/>
                  </a:lnTo>
                  <a:lnTo>
                    <a:pt x="11650" y="453"/>
                  </a:lnTo>
                  <a:lnTo>
                    <a:pt x="11650" y="320"/>
                  </a:lnTo>
                  <a:lnTo>
                    <a:pt x="11802" y="320"/>
                  </a:lnTo>
                  <a:lnTo>
                    <a:pt x="11802" y="1041"/>
                  </a:lnTo>
                  <a:close/>
                  <a:moveTo>
                    <a:pt x="0" y="589"/>
                  </a:moveTo>
                  <a:lnTo>
                    <a:pt x="2" y="556"/>
                  </a:lnTo>
                  <a:lnTo>
                    <a:pt x="3" y="523"/>
                  </a:lnTo>
                  <a:lnTo>
                    <a:pt x="6" y="491"/>
                  </a:lnTo>
                  <a:lnTo>
                    <a:pt x="11" y="460"/>
                  </a:lnTo>
                  <a:lnTo>
                    <a:pt x="17" y="431"/>
                  </a:lnTo>
                  <a:lnTo>
                    <a:pt x="24" y="401"/>
                  </a:lnTo>
                  <a:lnTo>
                    <a:pt x="33" y="373"/>
                  </a:lnTo>
                  <a:lnTo>
                    <a:pt x="42" y="347"/>
                  </a:lnTo>
                  <a:lnTo>
                    <a:pt x="52" y="320"/>
                  </a:lnTo>
                  <a:lnTo>
                    <a:pt x="65" y="295"/>
                  </a:lnTo>
                  <a:lnTo>
                    <a:pt x="79" y="270"/>
                  </a:lnTo>
                  <a:lnTo>
                    <a:pt x="93" y="246"/>
                  </a:lnTo>
                  <a:lnTo>
                    <a:pt x="110" y="223"/>
                  </a:lnTo>
                  <a:lnTo>
                    <a:pt x="127" y="201"/>
                  </a:lnTo>
                  <a:lnTo>
                    <a:pt x="146" y="180"/>
                  </a:lnTo>
                  <a:lnTo>
                    <a:pt x="166" y="160"/>
                  </a:lnTo>
                  <a:lnTo>
                    <a:pt x="187" y="141"/>
                  </a:lnTo>
                  <a:lnTo>
                    <a:pt x="210" y="122"/>
                  </a:lnTo>
                  <a:lnTo>
                    <a:pt x="232" y="106"/>
                  </a:lnTo>
                  <a:lnTo>
                    <a:pt x="256" y="90"/>
                  </a:lnTo>
                  <a:lnTo>
                    <a:pt x="281" y="76"/>
                  </a:lnTo>
                  <a:lnTo>
                    <a:pt x="307" y="64"/>
                  </a:lnTo>
                  <a:lnTo>
                    <a:pt x="333" y="51"/>
                  </a:lnTo>
                  <a:lnTo>
                    <a:pt x="360" y="41"/>
                  </a:lnTo>
                  <a:lnTo>
                    <a:pt x="390" y="31"/>
                  </a:lnTo>
                  <a:lnTo>
                    <a:pt x="419" y="23"/>
                  </a:lnTo>
                  <a:lnTo>
                    <a:pt x="449" y="17"/>
                  </a:lnTo>
                  <a:lnTo>
                    <a:pt x="480" y="12"/>
                  </a:lnTo>
                  <a:lnTo>
                    <a:pt x="512" y="6"/>
                  </a:lnTo>
                  <a:lnTo>
                    <a:pt x="546" y="3"/>
                  </a:lnTo>
                  <a:lnTo>
                    <a:pt x="580" y="2"/>
                  </a:lnTo>
                  <a:lnTo>
                    <a:pt x="615" y="0"/>
                  </a:lnTo>
                  <a:lnTo>
                    <a:pt x="650" y="2"/>
                  </a:lnTo>
                  <a:lnTo>
                    <a:pt x="684" y="3"/>
                  </a:lnTo>
                  <a:lnTo>
                    <a:pt x="716" y="6"/>
                  </a:lnTo>
                  <a:lnTo>
                    <a:pt x="748" y="12"/>
                  </a:lnTo>
                  <a:lnTo>
                    <a:pt x="779" y="17"/>
                  </a:lnTo>
                  <a:lnTo>
                    <a:pt x="810" y="23"/>
                  </a:lnTo>
                  <a:lnTo>
                    <a:pt x="840" y="31"/>
                  </a:lnTo>
                  <a:lnTo>
                    <a:pt x="868" y="41"/>
                  </a:lnTo>
                  <a:lnTo>
                    <a:pt x="895" y="51"/>
                  </a:lnTo>
                  <a:lnTo>
                    <a:pt x="921" y="64"/>
                  </a:lnTo>
                  <a:lnTo>
                    <a:pt x="948" y="76"/>
                  </a:lnTo>
                  <a:lnTo>
                    <a:pt x="972" y="90"/>
                  </a:lnTo>
                  <a:lnTo>
                    <a:pt x="996" y="106"/>
                  </a:lnTo>
                  <a:lnTo>
                    <a:pt x="1018" y="122"/>
                  </a:lnTo>
                  <a:lnTo>
                    <a:pt x="1041" y="141"/>
                  </a:lnTo>
                  <a:lnTo>
                    <a:pt x="1062" y="160"/>
                  </a:lnTo>
                  <a:lnTo>
                    <a:pt x="1082" y="180"/>
                  </a:lnTo>
                  <a:lnTo>
                    <a:pt x="1100" y="201"/>
                  </a:lnTo>
                  <a:lnTo>
                    <a:pt x="1118" y="223"/>
                  </a:lnTo>
                  <a:lnTo>
                    <a:pt x="1134" y="246"/>
                  </a:lnTo>
                  <a:lnTo>
                    <a:pt x="1149" y="270"/>
                  </a:lnTo>
                  <a:lnTo>
                    <a:pt x="1162" y="295"/>
                  </a:lnTo>
                  <a:lnTo>
                    <a:pt x="1174" y="320"/>
                  </a:lnTo>
                  <a:lnTo>
                    <a:pt x="1186" y="347"/>
                  </a:lnTo>
                  <a:lnTo>
                    <a:pt x="1195" y="373"/>
                  </a:lnTo>
                  <a:lnTo>
                    <a:pt x="1204" y="401"/>
                  </a:lnTo>
                  <a:lnTo>
                    <a:pt x="1211" y="431"/>
                  </a:lnTo>
                  <a:lnTo>
                    <a:pt x="1217" y="460"/>
                  </a:lnTo>
                  <a:lnTo>
                    <a:pt x="1221" y="491"/>
                  </a:lnTo>
                  <a:lnTo>
                    <a:pt x="1225" y="523"/>
                  </a:lnTo>
                  <a:lnTo>
                    <a:pt x="1226" y="556"/>
                  </a:lnTo>
                  <a:lnTo>
                    <a:pt x="1226" y="589"/>
                  </a:lnTo>
                  <a:lnTo>
                    <a:pt x="1226" y="623"/>
                  </a:lnTo>
                  <a:lnTo>
                    <a:pt x="1225" y="655"/>
                  </a:lnTo>
                  <a:lnTo>
                    <a:pt x="1221" y="686"/>
                  </a:lnTo>
                  <a:lnTo>
                    <a:pt x="1217" y="717"/>
                  </a:lnTo>
                  <a:lnTo>
                    <a:pt x="1211" y="746"/>
                  </a:lnTo>
                  <a:lnTo>
                    <a:pt x="1204" y="776"/>
                  </a:lnTo>
                  <a:lnTo>
                    <a:pt x="1195" y="804"/>
                  </a:lnTo>
                  <a:lnTo>
                    <a:pt x="1186" y="832"/>
                  </a:lnTo>
                  <a:lnTo>
                    <a:pt x="1174" y="857"/>
                  </a:lnTo>
                  <a:lnTo>
                    <a:pt x="1162" y="884"/>
                  </a:lnTo>
                  <a:lnTo>
                    <a:pt x="1149" y="907"/>
                  </a:lnTo>
                  <a:lnTo>
                    <a:pt x="1134" y="931"/>
                  </a:lnTo>
                  <a:lnTo>
                    <a:pt x="1118" y="954"/>
                  </a:lnTo>
                  <a:lnTo>
                    <a:pt x="1100" y="976"/>
                  </a:lnTo>
                  <a:lnTo>
                    <a:pt x="1082" y="997"/>
                  </a:lnTo>
                  <a:lnTo>
                    <a:pt x="1062" y="1017"/>
                  </a:lnTo>
                  <a:lnTo>
                    <a:pt x="1041" y="1036"/>
                  </a:lnTo>
                  <a:lnTo>
                    <a:pt x="1018" y="1055"/>
                  </a:lnTo>
                  <a:lnTo>
                    <a:pt x="996" y="1071"/>
                  </a:lnTo>
                  <a:lnTo>
                    <a:pt x="972" y="1087"/>
                  </a:lnTo>
                  <a:lnTo>
                    <a:pt x="947" y="1101"/>
                  </a:lnTo>
                  <a:lnTo>
                    <a:pt x="921" y="1113"/>
                  </a:lnTo>
                  <a:lnTo>
                    <a:pt x="895" y="1126"/>
                  </a:lnTo>
                  <a:lnTo>
                    <a:pt x="866" y="1136"/>
                  </a:lnTo>
                  <a:lnTo>
                    <a:pt x="838" y="1146"/>
                  </a:lnTo>
                  <a:lnTo>
                    <a:pt x="809" y="1154"/>
                  </a:lnTo>
                  <a:lnTo>
                    <a:pt x="778" y="1160"/>
                  </a:lnTo>
                  <a:lnTo>
                    <a:pt x="747" y="1165"/>
                  </a:lnTo>
                  <a:lnTo>
                    <a:pt x="715" y="1171"/>
                  </a:lnTo>
                  <a:lnTo>
                    <a:pt x="682" y="1174"/>
                  </a:lnTo>
                  <a:lnTo>
                    <a:pt x="648" y="1175"/>
                  </a:lnTo>
                  <a:lnTo>
                    <a:pt x="613" y="1176"/>
                  </a:lnTo>
                  <a:lnTo>
                    <a:pt x="578" y="1175"/>
                  </a:lnTo>
                  <a:lnTo>
                    <a:pt x="544" y="1174"/>
                  </a:lnTo>
                  <a:lnTo>
                    <a:pt x="511" y="1171"/>
                  </a:lnTo>
                  <a:lnTo>
                    <a:pt x="480" y="1165"/>
                  </a:lnTo>
                  <a:lnTo>
                    <a:pt x="447" y="1160"/>
                  </a:lnTo>
                  <a:lnTo>
                    <a:pt x="418" y="1154"/>
                  </a:lnTo>
                  <a:lnTo>
                    <a:pt x="388" y="1146"/>
                  </a:lnTo>
                  <a:lnTo>
                    <a:pt x="360" y="1136"/>
                  </a:lnTo>
                  <a:lnTo>
                    <a:pt x="332" y="1126"/>
                  </a:lnTo>
                  <a:lnTo>
                    <a:pt x="305" y="1113"/>
                  </a:lnTo>
                  <a:lnTo>
                    <a:pt x="280" y="1101"/>
                  </a:lnTo>
                  <a:lnTo>
                    <a:pt x="256" y="1087"/>
                  </a:lnTo>
                  <a:lnTo>
                    <a:pt x="232" y="1071"/>
                  </a:lnTo>
                  <a:lnTo>
                    <a:pt x="208" y="1055"/>
                  </a:lnTo>
                  <a:lnTo>
                    <a:pt x="187" y="1036"/>
                  </a:lnTo>
                  <a:lnTo>
                    <a:pt x="166" y="1017"/>
                  </a:lnTo>
                  <a:lnTo>
                    <a:pt x="146" y="997"/>
                  </a:lnTo>
                  <a:lnTo>
                    <a:pt x="127" y="976"/>
                  </a:lnTo>
                  <a:lnTo>
                    <a:pt x="110" y="954"/>
                  </a:lnTo>
                  <a:lnTo>
                    <a:pt x="93" y="931"/>
                  </a:lnTo>
                  <a:lnTo>
                    <a:pt x="79" y="907"/>
                  </a:lnTo>
                  <a:lnTo>
                    <a:pt x="65" y="884"/>
                  </a:lnTo>
                  <a:lnTo>
                    <a:pt x="52" y="857"/>
                  </a:lnTo>
                  <a:lnTo>
                    <a:pt x="42" y="832"/>
                  </a:lnTo>
                  <a:lnTo>
                    <a:pt x="33" y="804"/>
                  </a:lnTo>
                  <a:lnTo>
                    <a:pt x="24" y="776"/>
                  </a:lnTo>
                  <a:lnTo>
                    <a:pt x="17" y="746"/>
                  </a:lnTo>
                  <a:lnTo>
                    <a:pt x="11" y="717"/>
                  </a:lnTo>
                  <a:lnTo>
                    <a:pt x="6" y="686"/>
                  </a:lnTo>
                  <a:lnTo>
                    <a:pt x="3" y="655"/>
                  </a:lnTo>
                  <a:lnTo>
                    <a:pt x="2" y="623"/>
                  </a:lnTo>
                  <a:lnTo>
                    <a:pt x="0" y="589"/>
                  </a:lnTo>
                  <a:close/>
                  <a:moveTo>
                    <a:pt x="1425" y="1147"/>
                  </a:moveTo>
                  <a:lnTo>
                    <a:pt x="1425" y="320"/>
                  </a:lnTo>
                  <a:lnTo>
                    <a:pt x="1574" y="320"/>
                  </a:lnTo>
                  <a:lnTo>
                    <a:pt x="1574" y="462"/>
                  </a:lnTo>
                  <a:lnTo>
                    <a:pt x="1591" y="442"/>
                  </a:lnTo>
                  <a:lnTo>
                    <a:pt x="1609" y="424"/>
                  </a:lnTo>
                  <a:lnTo>
                    <a:pt x="1627" y="406"/>
                  </a:lnTo>
                  <a:lnTo>
                    <a:pt x="1645" y="390"/>
                  </a:lnTo>
                  <a:lnTo>
                    <a:pt x="1665" y="375"/>
                  </a:lnTo>
                  <a:lnTo>
                    <a:pt x="1685" y="362"/>
                  </a:lnTo>
                  <a:lnTo>
                    <a:pt x="1706" y="349"/>
                  </a:lnTo>
                  <a:lnTo>
                    <a:pt x="1727" y="338"/>
                  </a:lnTo>
                  <a:lnTo>
                    <a:pt x="1748" y="330"/>
                  </a:lnTo>
                  <a:lnTo>
                    <a:pt x="1771" y="321"/>
                  </a:lnTo>
                  <a:lnTo>
                    <a:pt x="1793" y="314"/>
                  </a:lnTo>
                  <a:lnTo>
                    <a:pt x="1817" y="309"/>
                  </a:lnTo>
                  <a:lnTo>
                    <a:pt x="1841" y="305"/>
                  </a:lnTo>
                  <a:lnTo>
                    <a:pt x="1865" y="300"/>
                  </a:lnTo>
                  <a:lnTo>
                    <a:pt x="1890" y="299"/>
                  </a:lnTo>
                  <a:lnTo>
                    <a:pt x="1917" y="298"/>
                  </a:lnTo>
                  <a:lnTo>
                    <a:pt x="1936" y="299"/>
                  </a:lnTo>
                  <a:lnTo>
                    <a:pt x="1956" y="300"/>
                  </a:lnTo>
                  <a:lnTo>
                    <a:pt x="1976" y="302"/>
                  </a:lnTo>
                  <a:lnTo>
                    <a:pt x="1994" y="305"/>
                  </a:lnTo>
                  <a:lnTo>
                    <a:pt x="2011" y="307"/>
                  </a:lnTo>
                  <a:lnTo>
                    <a:pt x="2029" y="312"/>
                  </a:lnTo>
                  <a:lnTo>
                    <a:pt x="2045" y="316"/>
                  </a:lnTo>
                  <a:lnTo>
                    <a:pt x="2062" y="321"/>
                  </a:lnTo>
                  <a:lnTo>
                    <a:pt x="2077" y="328"/>
                  </a:lnTo>
                  <a:lnTo>
                    <a:pt x="2091" y="335"/>
                  </a:lnTo>
                  <a:lnTo>
                    <a:pt x="2105" y="342"/>
                  </a:lnTo>
                  <a:lnTo>
                    <a:pt x="2119" y="351"/>
                  </a:lnTo>
                  <a:lnTo>
                    <a:pt x="2132" y="361"/>
                  </a:lnTo>
                  <a:lnTo>
                    <a:pt x="2143" y="371"/>
                  </a:lnTo>
                  <a:lnTo>
                    <a:pt x="2154" y="382"/>
                  </a:lnTo>
                  <a:lnTo>
                    <a:pt x="2166" y="393"/>
                  </a:lnTo>
                  <a:lnTo>
                    <a:pt x="2174" y="403"/>
                  </a:lnTo>
                  <a:lnTo>
                    <a:pt x="2183" y="414"/>
                  </a:lnTo>
                  <a:lnTo>
                    <a:pt x="2190" y="425"/>
                  </a:lnTo>
                  <a:lnTo>
                    <a:pt x="2197" y="438"/>
                  </a:lnTo>
                  <a:lnTo>
                    <a:pt x="2202" y="450"/>
                  </a:lnTo>
                  <a:lnTo>
                    <a:pt x="2208" y="463"/>
                  </a:lnTo>
                  <a:lnTo>
                    <a:pt x="2212" y="476"/>
                  </a:lnTo>
                  <a:lnTo>
                    <a:pt x="2216" y="490"/>
                  </a:lnTo>
                  <a:lnTo>
                    <a:pt x="2219" y="505"/>
                  </a:lnTo>
                  <a:lnTo>
                    <a:pt x="2222" y="522"/>
                  </a:lnTo>
                  <a:lnTo>
                    <a:pt x="2225" y="542"/>
                  </a:lnTo>
                  <a:lnTo>
                    <a:pt x="2228" y="564"/>
                  </a:lnTo>
                  <a:lnTo>
                    <a:pt x="2230" y="613"/>
                  </a:lnTo>
                  <a:lnTo>
                    <a:pt x="2230" y="672"/>
                  </a:lnTo>
                  <a:lnTo>
                    <a:pt x="2230" y="1147"/>
                  </a:lnTo>
                  <a:lnTo>
                    <a:pt x="2081" y="1147"/>
                  </a:lnTo>
                  <a:lnTo>
                    <a:pt x="2081" y="666"/>
                  </a:lnTo>
                  <a:lnTo>
                    <a:pt x="2080" y="634"/>
                  </a:lnTo>
                  <a:lnTo>
                    <a:pt x="2078" y="605"/>
                  </a:lnTo>
                  <a:lnTo>
                    <a:pt x="2074" y="578"/>
                  </a:lnTo>
                  <a:lnTo>
                    <a:pt x="2070" y="554"/>
                  </a:lnTo>
                  <a:lnTo>
                    <a:pt x="2063" y="532"/>
                  </a:lnTo>
                  <a:lnTo>
                    <a:pt x="2055" y="512"/>
                  </a:lnTo>
                  <a:lnTo>
                    <a:pt x="2046" y="494"/>
                  </a:lnTo>
                  <a:lnTo>
                    <a:pt x="2035" y="480"/>
                  </a:lnTo>
                  <a:lnTo>
                    <a:pt x="2022" y="467"/>
                  </a:lnTo>
                  <a:lnTo>
                    <a:pt x="2008" y="456"/>
                  </a:lnTo>
                  <a:lnTo>
                    <a:pt x="1993" y="446"/>
                  </a:lnTo>
                  <a:lnTo>
                    <a:pt x="1974" y="439"/>
                  </a:lnTo>
                  <a:lnTo>
                    <a:pt x="1955" y="432"/>
                  </a:lnTo>
                  <a:lnTo>
                    <a:pt x="1932" y="428"/>
                  </a:lnTo>
                  <a:lnTo>
                    <a:pt x="1908" y="427"/>
                  </a:lnTo>
                  <a:lnTo>
                    <a:pt x="1883" y="425"/>
                  </a:lnTo>
                  <a:lnTo>
                    <a:pt x="1849" y="427"/>
                  </a:lnTo>
                  <a:lnTo>
                    <a:pt x="1817" y="431"/>
                  </a:lnTo>
                  <a:lnTo>
                    <a:pt x="1803" y="434"/>
                  </a:lnTo>
                  <a:lnTo>
                    <a:pt x="1787" y="436"/>
                  </a:lnTo>
                  <a:lnTo>
                    <a:pt x="1773" y="441"/>
                  </a:lnTo>
                  <a:lnTo>
                    <a:pt x="1759" y="446"/>
                  </a:lnTo>
                  <a:lnTo>
                    <a:pt x="1745" y="452"/>
                  </a:lnTo>
                  <a:lnTo>
                    <a:pt x="1733" y="457"/>
                  </a:lnTo>
                  <a:lnTo>
                    <a:pt x="1719" y="464"/>
                  </a:lnTo>
                  <a:lnTo>
                    <a:pt x="1707" y="471"/>
                  </a:lnTo>
                  <a:lnTo>
                    <a:pt x="1695" y="480"/>
                  </a:lnTo>
                  <a:lnTo>
                    <a:pt x="1683" y="488"/>
                  </a:lnTo>
                  <a:lnTo>
                    <a:pt x="1672" y="498"/>
                  </a:lnTo>
                  <a:lnTo>
                    <a:pt x="1661" y="508"/>
                  </a:lnTo>
                  <a:lnTo>
                    <a:pt x="1651" y="519"/>
                  </a:lnTo>
                  <a:lnTo>
                    <a:pt x="1641" y="529"/>
                  </a:lnTo>
                  <a:lnTo>
                    <a:pt x="1631" y="542"/>
                  </a:lnTo>
                  <a:lnTo>
                    <a:pt x="1623" y="553"/>
                  </a:lnTo>
                  <a:lnTo>
                    <a:pt x="1616" y="565"/>
                  </a:lnTo>
                  <a:lnTo>
                    <a:pt x="1609" y="578"/>
                  </a:lnTo>
                  <a:lnTo>
                    <a:pt x="1602" y="591"/>
                  </a:lnTo>
                  <a:lnTo>
                    <a:pt x="1596" y="605"/>
                  </a:lnTo>
                  <a:lnTo>
                    <a:pt x="1592" y="617"/>
                  </a:lnTo>
                  <a:lnTo>
                    <a:pt x="1588" y="633"/>
                  </a:lnTo>
                  <a:lnTo>
                    <a:pt x="1584" y="647"/>
                  </a:lnTo>
                  <a:lnTo>
                    <a:pt x="1581" y="662"/>
                  </a:lnTo>
                  <a:lnTo>
                    <a:pt x="1576" y="693"/>
                  </a:lnTo>
                  <a:lnTo>
                    <a:pt x="1575" y="727"/>
                  </a:lnTo>
                  <a:lnTo>
                    <a:pt x="1575" y="1147"/>
                  </a:lnTo>
                  <a:lnTo>
                    <a:pt x="1425" y="1147"/>
                  </a:lnTo>
                  <a:close/>
                  <a:moveTo>
                    <a:pt x="2481" y="1147"/>
                  </a:moveTo>
                  <a:lnTo>
                    <a:pt x="2481" y="30"/>
                  </a:lnTo>
                  <a:lnTo>
                    <a:pt x="2631" y="30"/>
                  </a:lnTo>
                  <a:lnTo>
                    <a:pt x="2631" y="1147"/>
                  </a:lnTo>
                  <a:lnTo>
                    <a:pt x="2481" y="1147"/>
                  </a:lnTo>
                  <a:close/>
                  <a:moveTo>
                    <a:pt x="3043" y="212"/>
                  </a:moveTo>
                  <a:lnTo>
                    <a:pt x="2893" y="212"/>
                  </a:lnTo>
                  <a:lnTo>
                    <a:pt x="2893" y="30"/>
                  </a:lnTo>
                  <a:lnTo>
                    <a:pt x="3043" y="30"/>
                  </a:lnTo>
                  <a:lnTo>
                    <a:pt x="3043" y="212"/>
                  </a:lnTo>
                  <a:close/>
                  <a:moveTo>
                    <a:pt x="2893" y="1147"/>
                  </a:moveTo>
                  <a:lnTo>
                    <a:pt x="2893" y="320"/>
                  </a:lnTo>
                  <a:lnTo>
                    <a:pt x="3043" y="320"/>
                  </a:lnTo>
                  <a:lnTo>
                    <a:pt x="3043" y="1147"/>
                  </a:lnTo>
                  <a:lnTo>
                    <a:pt x="2893" y="1147"/>
                  </a:lnTo>
                  <a:close/>
                  <a:moveTo>
                    <a:pt x="3293" y="1147"/>
                  </a:moveTo>
                  <a:lnTo>
                    <a:pt x="3293" y="320"/>
                  </a:lnTo>
                  <a:lnTo>
                    <a:pt x="3442" y="320"/>
                  </a:lnTo>
                  <a:lnTo>
                    <a:pt x="3442" y="462"/>
                  </a:lnTo>
                  <a:lnTo>
                    <a:pt x="3459" y="442"/>
                  </a:lnTo>
                  <a:lnTo>
                    <a:pt x="3478" y="424"/>
                  </a:lnTo>
                  <a:lnTo>
                    <a:pt x="3496" y="406"/>
                  </a:lnTo>
                  <a:lnTo>
                    <a:pt x="3514" y="390"/>
                  </a:lnTo>
                  <a:lnTo>
                    <a:pt x="3534" y="375"/>
                  </a:lnTo>
                  <a:lnTo>
                    <a:pt x="3553" y="362"/>
                  </a:lnTo>
                  <a:lnTo>
                    <a:pt x="3575" y="349"/>
                  </a:lnTo>
                  <a:lnTo>
                    <a:pt x="3596" y="338"/>
                  </a:lnTo>
                  <a:lnTo>
                    <a:pt x="3617" y="330"/>
                  </a:lnTo>
                  <a:lnTo>
                    <a:pt x="3639" y="321"/>
                  </a:lnTo>
                  <a:lnTo>
                    <a:pt x="3662" y="314"/>
                  </a:lnTo>
                  <a:lnTo>
                    <a:pt x="3686" y="309"/>
                  </a:lnTo>
                  <a:lnTo>
                    <a:pt x="3710" y="305"/>
                  </a:lnTo>
                  <a:lnTo>
                    <a:pt x="3733" y="300"/>
                  </a:lnTo>
                  <a:lnTo>
                    <a:pt x="3759" y="299"/>
                  </a:lnTo>
                  <a:lnTo>
                    <a:pt x="3786" y="298"/>
                  </a:lnTo>
                  <a:lnTo>
                    <a:pt x="3805" y="299"/>
                  </a:lnTo>
                  <a:lnTo>
                    <a:pt x="3825" y="300"/>
                  </a:lnTo>
                  <a:lnTo>
                    <a:pt x="3843" y="302"/>
                  </a:lnTo>
                  <a:lnTo>
                    <a:pt x="3861" y="305"/>
                  </a:lnTo>
                  <a:lnTo>
                    <a:pt x="3880" y="307"/>
                  </a:lnTo>
                  <a:lnTo>
                    <a:pt x="3897" y="312"/>
                  </a:lnTo>
                  <a:lnTo>
                    <a:pt x="3913" y="316"/>
                  </a:lnTo>
                  <a:lnTo>
                    <a:pt x="3930" y="321"/>
                  </a:lnTo>
                  <a:lnTo>
                    <a:pt x="3946" y="328"/>
                  </a:lnTo>
                  <a:lnTo>
                    <a:pt x="3960" y="335"/>
                  </a:lnTo>
                  <a:lnTo>
                    <a:pt x="3974" y="342"/>
                  </a:lnTo>
                  <a:lnTo>
                    <a:pt x="3988" y="351"/>
                  </a:lnTo>
                  <a:lnTo>
                    <a:pt x="4001" y="361"/>
                  </a:lnTo>
                  <a:lnTo>
                    <a:pt x="4012" y="371"/>
                  </a:lnTo>
                  <a:lnTo>
                    <a:pt x="4023" y="382"/>
                  </a:lnTo>
                  <a:lnTo>
                    <a:pt x="4034" y="393"/>
                  </a:lnTo>
                  <a:lnTo>
                    <a:pt x="4043" y="403"/>
                  </a:lnTo>
                  <a:lnTo>
                    <a:pt x="4050" y="414"/>
                  </a:lnTo>
                  <a:lnTo>
                    <a:pt x="4058" y="425"/>
                  </a:lnTo>
                  <a:lnTo>
                    <a:pt x="4064" y="438"/>
                  </a:lnTo>
                  <a:lnTo>
                    <a:pt x="4071" y="450"/>
                  </a:lnTo>
                  <a:lnTo>
                    <a:pt x="4075" y="463"/>
                  </a:lnTo>
                  <a:lnTo>
                    <a:pt x="4081" y="476"/>
                  </a:lnTo>
                  <a:lnTo>
                    <a:pt x="4085" y="490"/>
                  </a:lnTo>
                  <a:lnTo>
                    <a:pt x="4088" y="505"/>
                  </a:lnTo>
                  <a:lnTo>
                    <a:pt x="4091" y="522"/>
                  </a:lnTo>
                  <a:lnTo>
                    <a:pt x="4093" y="542"/>
                  </a:lnTo>
                  <a:lnTo>
                    <a:pt x="4095" y="564"/>
                  </a:lnTo>
                  <a:lnTo>
                    <a:pt x="4098" y="613"/>
                  </a:lnTo>
                  <a:lnTo>
                    <a:pt x="4099" y="672"/>
                  </a:lnTo>
                  <a:lnTo>
                    <a:pt x="4099" y="1147"/>
                  </a:lnTo>
                  <a:lnTo>
                    <a:pt x="3949" y="1147"/>
                  </a:lnTo>
                  <a:lnTo>
                    <a:pt x="3949" y="666"/>
                  </a:lnTo>
                  <a:lnTo>
                    <a:pt x="3949" y="634"/>
                  </a:lnTo>
                  <a:lnTo>
                    <a:pt x="3946" y="605"/>
                  </a:lnTo>
                  <a:lnTo>
                    <a:pt x="3943" y="578"/>
                  </a:lnTo>
                  <a:lnTo>
                    <a:pt x="3937" y="554"/>
                  </a:lnTo>
                  <a:lnTo>
                    <a:pt x="3932" y="532"/>
                  </a:lnTo>
                  <a:lnTo>
                    <a:pt x="3923" y="512"/>
                  </a:lnTo>
                  <a:lnTo>
                    <a:pt x="3915" y="494"/>
                  </a:lnTo>
                  <a:lnTo>
                    <a:pt x="3904" y="480"/>
                  </a:lnTo>
                  <a:lnTo>
                    <a:pt x="3891" y="467"/>
                  </a:lnTo>
                  <a:lnTo>
                    <a:pt x="3877" y="456"/>
                  </a:lnTo>
                  <a:lnTo>
                    <a:pt x="3860" y="446"/>
                  </a:lnTo>
                  <a:lnTo>
                    <a:pt x="3843" y="439"/>
                  </a:lnTo>
                  <a:lnTo>
                    <a:pt x="3822" y="432"/>
                  </a:lnTo>
                  <a:lnTo>
                    <a:pt x="3801" y="428"/>
                  </a:lnTo>
                  <a:lnTo>
                    <a:pt x="3777" y="427"/>
                  </a:lnTo>
                  <a:lnTo>
                    <a:pt x="3750" y="425"/>
                  </a:lnTo>
                  <a:lnTo>
                    <a:pt x="3718" y="427"/>
                  </a:lnTo>
                  <a:lnTo>
                    <a:pt x="3686" y="431"/>
                  </a:lnTo>
                  <a:lnTo>
                    <a:pt x="3670" y="434"/>
                  </a:lnTo>
                  <a:lnTo>
                    <a:pt x="3656" y="436"/>
                  </a:lnTo>
                  <a:lnTo>
                    <a:pt x="3642" y="441"/>
                  </a:lnTo>
                  <a:lnTo>
                    <a:pt x="3628" y="446"/>
                  </a:lnTo>
                  <a:lnTo>
                    <a:pt x="3614" y="452"/>
                  </a:lnTo>
                  <a:lnTo>
                    <a:pt x="3600" y="457"/>
                  </a:lnTo>
                  <a:lnTo>
                    <a:pt x="3587" y="464"/>
                  </a:lnTo>
                  <a:lnTo>
                    <a:pt x="3575" y="471"/>
                  </a:lnTo>
                  <a:lnTo>
                    <a:pt x="3563" y="480"/>
                  </a:lnTo>
                  <a:lnTo>
                    <a:pt x="3551" y="488"/>
                  </a:lnTo>
                  <a:lnTo>
                    <a:pt x="3539" y="498"/>
                  </a:lnTo>
                  <a:lnTo>
                    <a:pt x="3530" y="508"/>
                  </a:lnTo>
                  <a:lnTo>
                    <a:pt x="3518" y="519"/>
                  </a:lnTo>
                  <a:lnTo>
                    <a:pt x="3509" y="529"/>
                  </a:lnTo>
                  <a:lnTo>
                    <a:pt x="3500" y="542"/>
                  </a:lnTo>
                  <a:lnTo>
                    <a:pt x="3492" y="553"/>
                  </a:lnTo>
                  <a:lnTo>
                    <a:pt x="3485" y="565"/>
                  </a:lnTo>
                  <a:lnTo>
                    <a:pt x="3478" y="578"/>
                  </a:lnTo>
                  <a:lnTo>
                    <a:pt x="3471" y="591"/>
                  </a:lnTo>
                  <a:lnTo>
                    <a:pt x="3465" y="605"/>
                  </a:lnTo>
                  <a:lnTo>
                    <a:pt x="3459" y="617"/>
                  </a:lnTo>
                  <a:lnTo>
                    <a:pt x="3455" y="633"/>
                  </a:lnTo>
                  <a:lnTo>
                    <a:pt x="3452" y="647"/>
                  </a:lnTo>
                  <a:lnTo>
                    <a:pt x="3449" y="662"/>
                  </a:lnTo>
                  <a:lnTo>
                    <a:pt x="3445" y="693"/>
                  </a:lnTo>
                  <a:lnTo>
                    <a:pt x="3444" y="727"/>
                  </a:lnTo>
                  <a:lnTo>
                    <a:pt x="3444" y="1147"/>
                  </a:lnTo>
                  <a:lnTo>
                    <a:pt x="3293" y="1147"/>
                  </a:lnTo>
                  <a:close/>
                  <a:moveTo>
                    <a:pt x="4456" y="656"/>
                  </a:moveTo>
                  <a:lnTo>
                    <a:pt x="5040" y="656"/>
                  </a:lnTo>
                  <a:lnTo>
                    <a:pt x="5036" y="631"/>
                  </a:lnTo>
                  <a:lnTo>
                    <a:pt x="5027" y="607"/>
                  </a:lnTo>
                  <a:lnTo>
                    <a:pt x="5019" y="584"/>
                  </a:lnTo>
                  <a:lnTo>
                    <a:pt x="5007" y="563"/>
                  </a:lnTo>
                  <a:lnTo>
                    <a:pt x="4995" y="543"/>
                  </a:lnTo>
                  <a:lnTo>
                    <a:pt x="4981" y="525"/>
                  </a:lnTo>
                  <a:lnTo>
                    <a:pt x="4964" y="506"/>
                  </a:lnTo>
                  <a:lnTo>
                    <a:pt x="4946" y="491"/>
                  </a:lnTo>
                  <a:lnTo>
                    <a:pt x="4924" y="477"/>
                  </a:lnTo>
                  <a:lnTo>
                    <a:pt x="4903" y="464"/>
                  </a:lnTo>
                  <a:lnTo>
                    <a:pt x="4881" y="455"/>
                  </a:lnTo>
                  <a:lnTo>
                    <a:pt x="4857" y="446"/>
                  </a:lnTo>
                  <a:lnTo>
                    <a:pt x="4832" y="439"/>
                  </a:lnTo>
                  <a:lnTo>
                    <a:pt x="4805" y="435"/>
                  </a:lnTo>
                  <a:lnTo>
                    <a:pt x="4778" y="432"/>
                  </a:lnTo>
                  <a:lnTo>
                    <a:pt x="4749" y="431"/>
                  </a:lnTo>
                  <a:lnTo>
                    <a:pt x="4719" y="432"/>
                  </a:lnTo>
                  <a:lnTo>
                    <a:pt x="4692" y="435"/>
                  </a:lnTo>
                  <a:lnTo>
                    <a:pt x="4666" y="439"/>
                  </a:lnTo>
                  <a:lnTo>
                    <a:pt x="4640" y="446"/>
                  </a:lnTo>
                  <a:lnTo>
                    <a:pt x="4617" y="455"/>
                  </a:lnTo>
                  <a:lnTo>
                    <a:pt x="4594" y="464"/>
                  </a:lnTo>
                  <a:lnTo>
                    <a:pt x="4573" y="477"/>
                  </a:lnTo>
                  <a:lnTo>
                    <a:pt x="4553" y="491"/>
                  </a:lnTo>
                  <a:lnTo>
                    <a:pt x="4534" y="506"/>
                  </a:lnTo>
                  <a:lnTo>
                    <a:pt x="4517" y="525"/>
                  </a:lnTo>
                  <a:lnTo>
                    <a:pt x="4503" y="543"/>
                  </a:lnTo>
                  <a:lnTo>
                    <a:pt x="4490" y="563"/>
                  </a:lnTo>
                  <a:lnTo>
                    <a:pt x="4479" y="584"/>
                  </a:lnTo>
                  <a:lnTo>
                    <a:pt x="4469" y="607"/>
                  </a:lnTo>
                  <a:lnTo>
                    <a:pt x="4462" y="631"/>
                  </a:lnTo>
                  <a:lnTo>
                    <a:pt x="4456" y="656"/>
                  </a:lnTo>
                  <a:close/>
                  <a:moveTo>
                    <a:pt x="4451" y="763"/>
                  </a:moveTo>
                  <a:lnTo>
                    <a:pt x="4451" y="769"/>
                  </a:lnTo>
                  <a:lnTo>
                    <a:pt x="4452" y="798"/>
                  </a:lnTo>
                  <a:lnTo>
                    <a:pt x="4456" y="825"/>
                  </a:lnTo>
                  <a:lnTo>
                    <a:pt x="4459" y="839"/>
                  </a:lnTo>
                  <a:lnTo>
                    <a:pt x="4463" y="851"/>
                  </a:lnTo>
                  <a:lnTo>
                    <a:pt x="4467" y="864"/>
                  </a:lnTo>
                  <a:lnTo>
                    <a:pt x="4472" y="877"/>
                  </a:lnTo>
                  <a:lnTo>
                    <a:pt x="4477" y="888"/>
                  </a:lnTo>
                  <a:lnTo>
                    <a:pt x="4483" y="899"/>
                  </a:lnTo>
                  <a:lnTo>
                    <a:pt x="4490" y="910"/>
                  </a:lnTo>
                  <a:lnTo>
                    <a:pt x="4498" y="921"/>
                  </a:lnTo>
                  <a:lnTo>
                    <a:pt x="4505" y="931"/>
                  </a:lnTo>
                  <a:lnTo>
                    <a:pt x="4515" y="942"/>
                  </a:lnTo>
                  <a:lnTo>
                    <a:pt x="4524" y="952"/>
                  </a:lnTo>
                  <a:lnTo>
                    <a:pt x="4534" y="961"/>
                  </a:lnTo>
                  <a:lnTo>
                    <a:pt x="4556" y="979"/>
                  </a:lnTo>
                  <a:lnTo>
                    <a:pt x="4579" y="994"/>
                  </a:lnTo>
                  <a:lnTo>
                    <a:pt x="4602" y="1007"/>
                  </a:lnTo>
                  <a:lnTo>
                    <a:pt x="4629" y="1017"/>
                  </a:lnTo>
                  <a:lnTo>
                    <a:pt x="4657" y="1025"/>
                  </a:lnTo>
                  <a:lnTo>
                    <a:pt x="4685" y="1031"/>
                  </a:lnTo>
                  <a:lnTo>
                    <a:pt x="4716" y="1035"/>
                  </a:lnTo>
                  <a:lnTo>
                    <a:pt x="4749" y="1035"/>
                  </a:lnTo>
                  <a:lnTo>
                    <a:pt x="4773" y="1035"/>
                  </a:lnTo>
                  <a:lnTo>
                    <a:pt x="4797" y="1034"/>
                  </a:lnTo>
                  <a:lnTo>
                    <a:pt x="4819" y="1029"/>
                  </a:lnTo>
                  <a:lnTo>
                    <a:pt x="4840" y="1025"/>
                  </a:lnTo>
                  <a:lnTo>
                    <a:pt x="4860" y="1019"/>
                  </a:lnTo>
                  <a:lnTo>
                    <a:pt x="4879" y="1014"/>
                  </a:lnTo>
                  <a:lnTo>
                    <a:pt x="4899" y="1005"/>
                  </a:lnTo>
                  <a:lnTo>
                    <a:pt x="4916" y="996"/>
                  </a:lnTo>
                  <a:lnTo>
                    <a:pt x="4933" y="986"/>
                  </a:lnTo>
                  <a:lnTo>
                    <a:pt x="4948" y="975"/>
                  </a:lnTo>
                  <a:lnTo>
                    <a:pt x="4962" y="962"/>
                  </a:lnTo>
                  <a:lnTo>
                    <a:pt x="4975" y="949"/>
                  </a:lnTo>
                  <a:lnTo>
                    <a:pt x="4986" y="935"/>
                  </a:lnTo>
                  <a:lnTo>
                    <a:pt x="4996" y="921"/>
                  </a:lnTo>
                  <a:lnTo>
                    <a:pt x="5005" y="905"/>
                  </a:lnTo>
                  <a:lnTo>
                    <a:pt x="5012" y="888"/>
                  </a:lnTo>
                  <a:lnTo>
                    <a:pt x="5187" y="888"/>
                  </a:lnTo>
                  <a:lnTo>
                    <a:pt x="5175" y="921"/>
                  </a:lnTo>
                  <a:lnTo>
                    <a:pt x="5161" y="952"/>
                  </a:lnTo>
                  <a:lnTo>
                    <a:pt x="5152" y="968"/>
                  </a:lnTo>
                  <a:lnTo>
                    <a:pt x="5144" y="982"/>
                  </a:lnTo>
                  <a:lnTo>
                    <a:pt x="5135" y="996"/>
                  </a:lnTo>
                  <a:lnTo>
                    <a:pt x="5126" y="1010"/>
                  </a:lnTo>
                  <a:lnTo>
                    <a:pt x="5116" y="1022"/>
                  </a:lnTo>
                  <a:lnTo>
                    <a:pt x="5104" y="1035"/>
                  </a:lnTo>
                  <a:lnTo>
                    <a:pt x="5093" y="1046"/>
                  </a:lnTo>
                  <a:lnTo>
                    <a:pt x="5081" y="1059"/>
                  </a:lnTo>
                  <a:lnTo>
                    <a:pt x="5068" y="1070"/>
                  </a:lnTo>
                  <a:lnTo>
                    <a:pt x="5055" y="1080"/>
                  </a:lnTo>
                  <a:lnTo>
                    <a:pt x="5041" y="1091"/>
                  </a:lnTo>
                  <a:lnTo>
                    <a:pt x="5027" y="1099"/>
                  </a:lnTo>
                  <a:lnTo>
                    <a:pt x="4998" y="1118"/>
                  </a:lnTo>
                  <a:lnTo>
                    <a:pt x="4967" y="1133"/>
                  </a:lnTo>
                  <a:lnTo>
                    <a:pt x="4934" y="1146"/>
                  </a:lnTo>
                  <a:lnTo>
                    <a:pt x="4901" y="1157"/>
                  </a:lnTo>
                  <a:lnTo>
                    <a:pt x="4864" y="1165"/>
                  </a:lnTo>
                  <a:lnTo>
                    <a:pt x="4827" y="1171"/>
                  </a:lnTo>
                  <a:lnTo>
                    <a:pt x="4789" y="1175"/>
                  </a:lnTo>
                  <a:lnTo>
                    <a:pt x="4749" y="1176"/>
                  </a:lnTo>
                  <a:lnTo>
                    <a:pt x="4723" y="1175"/>
                  </a:lnTo>
                  <a:lnTo>
                    <a:pt x="4698" y="1174"/>
                  </a:lnTo>
                  <a:lnTo>
                    <a:pt x="4674" y="1171"/>
                  </a:lnTo>
                  <a:lnTo>
                    <a:pt x="4650" y="1168"/>
                  </a:lnTo>
                  <a:lnTo>
                    <a:pt x="4628" y="1164"/>
                  </a:lnTo>
                  <a:lnTo>
                    <a:pt x="4605" y="1158"/>
                  </a:lnTo>
                  <a:lnTo>
                    <a:pt x="4583" y="1153"/>
                  </a:lnTo>
                  <a:lnTo>
                    <a:pt x="4562" y="1146"/>
                  </a:lnTo>
                  <a:lnTo>
                    <a:pt x="4542" y="1137"/>
                  </a:lnTo>
                  <a:lnTo>
                    <a:pt x="4522" y="1129"/>
                  </a:lnTo>
                  <a:lnTo>
                    <a:pt x="4503" y="1119"/>
                  </a:lnTo>
                  <a:lnTo>
                    <a:pt x="4484" y="1108"/>
                  </a:lnTo>
                  <a:lnTo>
                    <a:pt x="4466" y="1097"/>
                  </a:lnTo>
                  <a:lnTo>
                    <a:pt x="4449" y="1084"/>
                  </a:lnTo>
                  <a:lnTo>
                    <a:pt x="4432" y="1070"/>
                  </a:lnTo>
                  <a:lnTo>
                    <a:pt x="4417" y="1056"/>
                  </a:lnTo>
                  <a:lnTo>
                    <a:pt x="4401" y="1041"/>
                  </a:lnTo>
                  <a:lnTo>
                    <a:pt x="4387" y="1024"/>
                  </a:lnTo>
                  <a:lnTo>
                    <a:pt x="4375" y="1007"/>
                  </a:lnTo>
                  <a:lnTo>
                    <a:pt x="4363" y="990"/>
                  </a:lnTo>
                  <a:lnTo>
                    <a:pt x="4352" y="972"/>
                  </a:lnTo>
                  <a:lnTo>
                    <a:pt x="4341" y="954"/>
                  </a:lnTo>
                  <a:lnTo>
                    <a:pt x="4332" y="935"/>
                  </a:lnTo>
                  <a:lnTo>
                    <a:pt x="4324" y="914"/>
                  </a:lnTo>
                  <a:lnTo>
                    <a:pt x="4317" y="895"/>
                  </a:lnTo>
                  <a:lnTo>
                    <a:pt x="4310" y="874"/>
                  </a:lnTo>
                  <a:lnTo>
                    <a:pt x="4304" y="851"/>
                  </a:lnTo>
                  <a:lnTo>
                    <a:pt x="4300" y="829"/>
                  </a:lnTo>
                  <a:lnTo>
                    <a:pt x="4297" y="806"/>
                  </a:lnTo>
                  <a:lnTo>
                    <a:pt x="4295" y="783"/>
                  </a:lnTo>
                  <a:lnTo>
                    <a:pt x="4293" y="759"/>
                  </a:lnTo>
                  <a:lnTo>
                    <a:pt x="4293" y="734"/>
                  </a:lnTo>
                  <a:lnTo>
                    <a:pt x="4293" y="708"/>
                  </a:lnTo>
                  <a:lnTo>
                    <a:pt x="4295" y="684"/>
                  </a:lnTo>
                  <a:lnTo>
                    <a:pt x="4297" y="661"/>
                  </a:lnTo>
                  <a:lnTo>
                    <a:pt x="4300" y="638"/>
                  </a:lnTo>
                  <a:lnTo>
                    <a:pt x="4304" y="616"/>
                  </a:lnTo>
                  <a:lnTo>
                    <a:pt x="4310" y="595"/>
                  </a:lnTo>
                  <a:lnTo>
                    <a:pt x="4317" y="572"/>
                  </a:lnTo>
                  <a:lnTo>
                    <a:pt x="4324" y="553"/>
                  </a:lnTo>
                  <a:lnTo>
                    <a:pt x="4332" y="533"/>
                  </a:lnTo>
                  <a:lnTo>
                    <a:pt x="4341" y="513"/>
                  </a:lnTo>
                  <a:lnTo>
                    <a:pt x="4352" y="495"/>
                  </a:lnTo>
                  <a:lnTo>
                    <a:pt x="4363" y="477"/>
                  </a:lnTo>
                  <a:lnTo>
                    <a:pt x="4375" y="460"/>
                  </a:lnTo>
                  <a:lnTo>
                    <a:pt x="4389" y="443"/>
                  </a:lnTo>
                  <a:lnTo>
                    <a:pt x="4403" y="428"/>
                  </a:lnTo>
                  <a:lnTo>
                    <a:pt x="4417" y="411"/>
                  </a:lnTo>
                  <a:lnTo>
                    <a:pt x="4434" y="397"/>
                  </a:lnTo>
                  <a:lnTo>
                    <a:pt x="4449" y="383"/>
                  </a:lnTo>
                  <a:lnTo>
                    <a:pt x="4466" y="371"/>
                  </a:lnTo>
                  <a:lnTo>
                    <a:pt x="4484" y="359"/>
                  </a:lnTo>
                  <a:lnTo>
                    <a:pt x="4503" y="348"/>
                  </a:lnTo>
                  <a:lnTo>
                    <a:pt x="4522" y="338"/>
                  </a:lnTo>
                  <a:lnTo>
                    <a:pt x="4542" y="330"/>
                  </a:lnTo>
                  <a:lnTo>
                    <a:pt x="4562" y="321"/>
                  </a:lnTo>
                  <a:lnTo>
                    <a:pt x="4583" y="314"/>
                  </a:lnTo>
                  <a:lnTo>
                    <a:pt x="4605" y="309"/>
                  </a:lnTo>
                  <a:lnTo>
                    <a:pt x="4628" y="303"/>
                  </a:lnTo>
                  <a:lnTo>
                    <a:pt x="4650" y="299"/>
                  </a:lnTo>
                  <a:lnTo>
                    <a:pt x="4674" y="296"/>
                  </a:lnTo>
                  <a:lnTo>
                    <a:pt x="4698" y="293"/>
                  </a:lnTo>
                  <a:lnTo>
                    <a:pt x="4723" y="292"/>
                  </a:lnTo>
                  <a:lnTo>
                    <a:pt x="4749" y="292"/>
                  </a:lnTo>
                  <a:lnTo>
                    <a:pt x="4775" y="292"/>
                  </a:lnTo>
                  <a:lnTo>
                    <a:pt x="4801" y="293"/>
                  </a:lnTo>
                  <a:lnTo>
                    <a:pt x="4825" y="296"/>
                  </a:lnTo>
                  <a:lnTo>
                    <a:pt x="4849" y="299"/>
                  </a:lnTo>
                  <a:lnTo>
                    <a:pt x="4872" y="303"/>
                  </a:lnTo>
                  <a:lnTo>
                    <a:pt x="4895" y="309"/>
                  </a:lnTo>
                  <a:lnTo>
                    <a:pt x="4916" y="314"/>
                  </a:lnTo>
                  <a:lnTo>
                    <a:pt x="4939" y="321"/>
                  </a:lnTo>
                  <a:lnTo>
                    <a:pt x="4958" y="328"/>
                  </a:lnTo>
                  <a:lnTo>
                    <a:pt x="4978" y="337"/>
                  </a:lnTo>
                  <a:lnTo>
                    <a:pt x="4996" y="347"/>
                  </a:lnTo>
                  <a:lnTo>
                    <a:pt x="5016" y="358"/>
                  </a:lnTo>
                  <a:lnTo>
                    <a:pt x="5033" y="369"/>
                  </a:lnTo>
                  <a:lnTo>
                    <a:pt x="5050" y="382"/>
                  </a:lnTo>
                  <a:lnTo>
                    <a:pt x="5065" y="396"/>
                  </a:lnTo>
                  <a:lnTo>
                    <a:pt x="5081" y="410"/>
                  </a:lnTo>
                  <a:lnTo>
                    <a:pt x="5096" y="424"/>
                  </a:lnTo>
                  <a:lnTo>
                    <a:pt x="5109" y="441"/>
                  </a:lnTo>
                  <a:lnTo>
                    <a:pt x="5121" y="456"/>
                  </a:lnTo>
                  <a:lnTo>
                    <a:pt x="5134" y="474"/>
                  </a:lnTo>
                  <a:lnTo>
                    <a:pt x="5144" y="491"/>
                  </a:lnTo>
                  <a:lnTo>
                    <a:pt x="5154" y="511"/>
                  </a:lnTo>
                  <a:lnTo>
                    <a:pt x="5164" y="529"/>
                  </a:lnTo>
                  <a:lnTo>
                    <a:pt x="5172" y="550"/>
                  </a:lnTo>
                  <a:lnTo>
                    <a:pt x="5179" y="570"/>
                  </a:lnTo>
                  <a:lnTo>
                    <a:pt x="5185" y="592"/>
                  </a:lnTo>
                  <a:lnTo>
                    <a:pt x="5190" y="613"/>
                  </a:lnTo>
                  <a:lnTo>
                    <a:pt x="5194" y="635"/>
                  </a:lnTo>
                  <a:lnTo>
                    <a:pt x="5197" y="659"/>
                  </a:lnTo>
                  <a:lnTo>
                    <a:pt x="5200" y="683"/>
                  </a:lnTo>
                  <a:lnTo>
                    <a:pt x="5201" y="708"/>
                  </a:lnTo>
                  <a:lnTo>
                    <a:pt x="5201" y="734"/>
                  </a:lnTo>
                  <a:lnTo>
                    <a:pt x="5201" y="763"/>
                  </a:lnTo>
                  <a:lnTo>
                    <a:pt x="4451" y="763"/>
                  </a:lnTo>
                  <a:close/>
                </a:path>
              </a:pathLst>
            </a:custGeom>
            <a:solidFill>
              <a:srgbClr val="1432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894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36" name="Freeform 15"/>
            <p:cNvSpPr>
              <a:spLocks noEditPoints="1"/>
            </p:cNvSpPr>
            <p:nvPr/>
          </p:nvSpPr>
          <p:spPr bwMode="auto">
            <a:xfrm>
              <a:off x="6773" y="1011"/>
              <a:ext cx="366" cy="354"/>
            </a:xfrm>
            <a:custGeom>
              <a:avLst/>
              <a:gdLst/>
              <a:ahLst/>
              <a:cxnLst>
                <a:cxn ang="0">
                  <a:pos x="406" y="327"/>
                </a:cxn>
                <a:cxn ang="0">
                  <a:pos x="442" y="304"/>
                </a:cxn>
                <a:cxn ang="0">
                  <a:pos x="450" y="262"/>
                </a:cxn>
                <a:cxn ang="0">
                  <a:pos x="432" y="226"/>
                </a:cxn>
                <a:cxn ang="0">
                  <a:pos x="377" y="206"/>
                </a:cxn>
                <a:cxn ang="0">
                  <a:pos x="408" y="153"/>
                </a:cxn>
                <a:cxn ang="0">
                  <a:pos x="496" y="179"/>
                </a:cxn>
                <a:cxn ang="0">
                  <a:pos x="536" y="236"/>
                </a:cxn>
                <a:cxn ang="0">
                  <a:pos x="533" y="300"/>
                </a:cxn>
                <a:cxn ang="0">
                  <a:pos x="503" y="346"/>
                </a:cxn>
                <a:cxn ang="0">
                  <a:pos x="449" y="371"/>
                </a:cxn>
                <a:cxn ang="0">
                  <a:pos x="212" y="554"/>
                </a:cxn>
                <a:cxn ang="0">
                  <a:pos x="271" y="66"/>
                </a:cxn>
                <a:cxn ang="0">
                  <a:pos x="193" y="104"/>
                </a:cxn>
                <a:cxn ang="0">
                  <a:pos x="107" y="189"/>
                </a:cxn>
                <a:cxn ang="0">
                  <a:pos x="68" y="271"/>
                </a:cxn>
                <a:cxn ang="0">
                  <a:pos x="53" y="359"/>
                </a:cxn>
                <a:cxn ang="0">
                  <a:pos x="66" y="447"/>
                </a:cxn>
                <a:cxn ang="0">
                  <a:pos x="104" y="527"/>
                </a:cxn>
                <a:cxn ang="0">
                  <a:pos x="165" y="594"/>
                </a:cxn>
                <a:cxn ang="0">
                  <a:pos x="242" y="641"/>
                </a:cxn>
                <a:cxn ang="0">
                  <a:pos x="326" y="663"/>
                </a:cxn>
                <a:cxn ang="0">
                  <a:pos x="416" y="659"/>
                </a:cxn>
                <a:cxn ang="0">
                  <a:pos x="502" y="629"/>
                </a:cxn>
                <a:cxn ang="0">
                  <a:pos x="577" y="575"/>
                </a:cxn>
                <a:cxn ang="0">
                  <a:pos x="630" y="506"/>
                </a:cxn>
                <a:cxn ang="0">
                  <a:pos x="660" y="423"/>
                </a:cxn>
                <a:cxn ang="0">
                  <a:pos x="661" y="303"/>
                </a:cxn>
                <a:cxn ang="0">
                  <a:pos x="631" y="217"/>
                </a:cxn>
                <a:cxn ang="0">
                  <a:pos x="579" y="146"/>
                </a:cxn>
                <a:cxn ang="0">
                  <a:pos x="505" y="90"/>
                </a:cxn>
                <a:cxn ang="0">
                  <a:pos x="420" y="60"/>
                </a:cxn>
                <a:cxn ang="0">
                  <a:pos x="378" y="1"/>
                </a:cxn>
                <a:cxn ang="0">
                  <a:pos x="484" y="21"/>
                </a:cxn>
                <a:cxn ang="0">
                  <a:pos x="577" y="72"/>
                </a:cxn>
                <a:cxn ang="0">
                  <a:pos x="651" y="147"/>
                </a:cxn>
                <a:cxn ang="0">
                  <a:pos x="700" y="238"/>
                </a:cxn>
                <a:cxn ang="0">
                  <a:pos x="720" y="341"/>
                </a:cxn>
                <a:cxn ang="0">
                  <a:pos x="709" y="449"/>
                </a:cxn>
                <a:cxn ang="0">
                  <a:pos x="669" y="545"/>
                </a:cxn>
                <a:cxn ang="0">
                  <a:pos x="600" y="625"/>
                </a:cxn>
                <a:cxn ang="0">
                  <a:pos x="512" y="684"/>
                </a:cxn>
                <a:cxn ang="0">
                  <a:pos x="412" y="715"/>
                </a:cxn>
                <a:cxn ang="0">
                  <a:pos x="307" y="715"/>
                </a:cxn>
                <a:cxn ang="0">
                  <a:pos x="205" y="683"/>
                </a:cxn>
                <a:cxn ang="0">
                  <a:pos x="118" y="622"/>
                </a:cxn>
                <a:cxn ang="0">
                  <a:pos x="51" y="541"/>
                </a:cxn>
                <a:cxn ang="0">
                  <a:pos x="10" y="444"/>
                </a:cxn>
                <a:cxn ang="0">
                  <a:pos x="0" y="341"/>
                </a:cxn>
                <a:cxn ang="0">
                  <a:pos x="21" y="238"/>
                </a:cxn>
                <a:cxn ang="0">
                  <a:pos x="73" y="143"/>
                </a:cxn>
                <a:cxn ang="0">
                  <a:pos x="148" y="69"/>
                </a:cxn>
                <a:cxn ang="0">
                  <a:pos x="239" y="20"/>
                </a:cxn>
                <a:cxn ang="0">
                  <a:pos x="342" y="1"/>
                </a:cxn>
              </a:cxnLst>
              <a:rect l="0" t="0" r="r" b="b"/>
              <a:pathLst>
                <a:path w="720" h="718">
                  <a:moveTo>
                    <a:pt x="300" y="206"/>
                  </a:moveTo>
                  <a:lnTo>
                    <a:pt x="300" y="332"/>
                  </a:lnTo>
                  <a:lnTo>
                    <a:pt x="356" y="332"/>
                  </a:lnTo>
                  <a:lnTo>
                    <a:pt x="380" y="331"/>
                  </a:lnTo>
                  <a:lnTo>
                    <a:pt x="398" y="328"/>
                  </a:lnTo>
                  <a:lnTo>
                    <a:pt x="406" y="327"/>
                  </a:lnTo>
                  <a:lnTo>
                    <a:pt x="415" y="324"/>
                  </a:lnTo>
                  <a:lnTo>
                    <a:pt x="422" y="321"/>
                  </a:lnTo>
                  <a:lnTo>
                    <a:pt x="428" y="317"/>
                  </a:lnTo>
                  <a:lnTo>
                    <a:pt x="433" y="313"/>
                  </a:lnTo>
                  <a:lnTo>
                    <a:pt x="437" y="308"/>
                  </a:lnTo>
                  <a:lnTo>
                    <a:pt x="442" y="304"/>
                  </a:lnTo>
                  <a:lnTo>
                    <a:pt x="444" y="299"/>
                  </a:lnTo>
                  <a:lnTo>
                    <a:pt x="447" y="292"/>
                  </a:lnTo>
                  <a:lnTo>
                    <a:pt x="449" y="286"/>
                  </a:lnTo>
                  <a:lnTo>
                    <a:pt x="450" y="278"/>
                  </a:lnTo>
                  <a:lnTo>
                    <a:pt x="450" y="271"/>
                  </a:lnTo>
                  <a:lnTo>
                    <a:pt x="450" y="262"/>
                  </a:lnTo>
                  <a:lnTo>
                    <a:pt x="449" y="255"/>
                  </a:lnTo>
                  <a:lnTo>
                    <a:pt x="447" y="248"/>
                  </a:lnTo>
                  <a:lnTo>
                    <a:pt x="444" y="241"/>
                  </a:lnTo>
                  <a:lnTo>
                    <a:pt x="442" y="236"/>
                  </a:lnTo>
                  <a:lnTo>
                    <a:pt x="437" y="230"/>
                  </a:lnTo>
                  <a:lnTo>
                    <a:pt x="432" y="226"/>
                  </a:lnTo>
                  <a:lnTo>
                    <a:pt x="426" y="221"/>
                  </a:lnTo>
                  <a:lnTo>
                    <a:pt x="420" y="217"/>
                  </a:lnTo>
                  <a:lnTo>
                    <a:pt x="413" y="214"/>
                  </a:lnTo>
                  <a:lnTo>
                    <a:pt x="405" y="212"/>
                  </a:lnTo>
                  <a:lnTo>
                    <a:pt x="397" y="209"/>
                  </a:lnTo>
                  <a:lnTo>
                    <a:pt x="377" y="206"/>
                  </a:lnTo>
                  <a:lnTo>
                    <a:pt x="353" y="206"/>
                  </a:lnTo>
                  <a:lnTo>
                    <a:pt x="300" y="206"/>
                  </a:lnTo>
                  <a:close/>
                  <a:moveTo>
                    <a:pt x="212" y="151"/>
                  </a:moveTo>
                  <a:lnTo>
                    <a:pt x="368" y="151"/>
                  </a:lnTo>
                  <a:lnTo>
                    <a:pt x="388" y="151"/>
                  </a:lnTo>
                  <a:lnTo>
                    <a:pt x="408" y="153"/>
                  </a:lnTo>
                  <a:lnTo>
                    <a:pt x="426" y="156"/>
                  </a:lnTo>
                  <a:lnTo>
                    <a:pt x="442" y="158"/>
                  </a:lnTo>
                  <a:lnTo>
                    <a:pt x="457" y="163"/>
                  </a:lnTo>
                  <a:lnTo>
                    <a:pt x="471" y="167"/>
                  </a:lnTo>
                  <a:lnTo>
                    <a:pt x="484" y="172"/>
                  </a:lnTo>
                  <a:lnTo>
                    <a:pt x="496" y="179"/>
                  </a:lnTo>
                  <a:lnTo>
                    <a:pt x="506" y="186"/>
                  </a:lnTo>
                  <a:lnTo>
                    <a:pt x="515" y="195"/>
                  </a:lnTo>
                  <a:lnTo>
                    <a:pt x="522" y="203"/>
                  </a:lnTo>
                  <a:lnTo>
                    <a:pt x="529" y="213"/>
                  </a:lnTo>
                  <a:lnTo>
                    <a:pt x="533" y="223"/>
                  </a:lnTo>
                  <a:lnTo>
                    <a:pt x="536" y="236"/>
                  </a:lnTo>
                  <a:lnTo>
                    <a:pt x="539" y="247"/>
                  </a:lnTo>
                  <a:lnTo>
                    <a:pt x="539" y="261"/>
                  </a:lnTo>
                  <a:lnTo>
                    <a:pt x="539" y="271"/>
                  </a:lnTo>
                  <a:lnTo>
                    <a:pt x="537" y="282"/>
                  </a:lnTo>
                  <a:lnTo>
                    <a:pt x="536" y="292"/>
                  </a:lnTo>
                  <a:lnTo>
                    <a:pt x="533" y="300"/>
                  </a:lnTo>
                  <a:lnTo>
                    <a:pt x="530" y="310"/>
                  </a:lnTo>
                  <a:lnTo>
                    <a:pt x="526" y="318"/>
                  </a:lnTo>
                  <a:lnTo>
                    <a:pt x="522" y="325"/>
                  </a:lnTo>
                  <a:lnTo>
                    <a:pt x="516" y="334"/>
                  </a:lnTo>
                  <a:lnTo>
                    <a:pt x="509" y="341"/>
                  </a:lnTo>
                  <a:lnTo>
                    <a:pt x="503" y="346"/>
                  </a:lnTo>
                  <a:lnTo>
                    <a:pt x="495" y="352"/>
                  </a:lnTo>
                  <a:lnTo>
                    <a:pt x="488" y="357"/>
                  </a:lnTo>
                  <a:lnTo>
                    <a:pt x="478" y="362"/>
                  </a:lnTo>
                  <a:lnTo>
                    <a:pt x="470" y="366"/>
                  </a:lnTo>
                  <a:lnTo>
                    <a:pt x="460" y="369"/>
                  </a:lnTo>
                  <a:lnTo>
                    <a:pt x="449" y="371"/>
                  </a:lnTo>
                  <a:lnTo>
                    <a:pt x="539" y="554"/>
                  </a:lnTo>
                  <a:lnTo>
                    <a:pt x="443" y="554"/>
                  </a:lnTo>
                  <a:lnTo>
                    <a:pt x="363" y="385"/>
                  </a:lnTo>
                  <a:lnTo>
                    <a:pt x="300" y="385"/>
                  </a:lnTo>
                  <a:lnTo>
                    <a:pt x="300" y="554"/>
                  </a:lnTo>
                  <a:lnTo>
                    <a:pt x="212" y="554"/>
                  </a:lnTo>
                  <a:lnTo>
                    <a:pt x="212" y="151"/>
                  </a:lnTo>
                  <a:close/>
                  <a:moveTo>
                    <a:pt x="360" y="55"/>
                  </a:moveTo>
                  <a:lnTo>
                    <a:pt x="329" y="56"/>
                  </a:lnTo>
                  <a:lnTo>
                    <a:pt x="300" y="60"/>
                  </a:lnTo>
                  <a:lnTo>
                    <a:pt x="286" y="63"/>
                  </a:lnTo>
                  <a:lnTo>
                    <a:pt x="271" y="66"/>
                  </a:lnTo>
                  <a:lnTo>
                    <a:pt x="257" y="72"/>
                  </a:lnTo>
                  <a:lnTo>
                    <a:pt x="243" y="76"/>
                  </a:lnTo>
                  <a:lnTo>
                    <a:pt x="231" y="83"/>
                  </a:lnTo>
                  <a:lnTo>
                    <a:pt x="217" y="88"/>
                  </a:lnTo>
                  <a:lnTo>
                    <a:pt x="204" y="95"/>
                  </a:lnTo>
                  <a:lnTo>
                    <a:pt x="193" y="104"/>
                  </a:lnTo>
                  <a:lnTo>
                    <a:pt x="169" y="121"/>
                  </a:lnTo>
                  <a:lnTo>
                    <a:pt x="146" y="142"/>
                  </a:lnTo>
                  <a:lnTo>
                    <a:pt x="135" y="153"/>
                  </a:lnTo>
                  <a:lnTo>
                    <a:pt x="125" y="164"/>
                  </a:lnTo>
                  <a:lnTo>
                    <a:pt x="115" y="177"/>
                  </a:lnTo>
                  <a:lnTo>
                    <a:pt x="107" y="189"/>
                  </a:lnTo>
                  <a:lnTo>
                    <a:pt x="98" y="202"/>
                  </a:lnTo>
                  <a:lnTo>
                    <a:pt x="91" y="216"/>
                  </a:lnTo>
                  <a:lnTo>
                    <a:pt x="84" y="228"/>
                  </a:lnTo>
                  <a:lnTo>
                    <a:pt x="77" y="243"/>
                  </a:lnTo>
                  <a:lnTo>
                    <a:pt x="72" y="257"/>
                  </a:lnTo>
                  <a:lnTo>
                    <a:pt x="68" y="271"/>
                  </a:lnTo>
                  <a:lnTo>
                    <a:pt x="63" y="286"/>
                  </a:lnTo>
                  <a:lnTo>
                    <a:pt x="61" y="300"/>
                  </a:lnTo>
                  <a:lnTo>
                    <a:pt x="58" y="314"/>
                  </a:lnTo>
                  <a:lnTo>
                    <a:pt x="55" y="329"/>
                  </a:lnTo>
                  <a:lnTo>
                    <a:pt x="55" y="345"/>
                  </a:lnTo>
                  <a:lnTo>
                    <a:pt x="53" y="359"/>
                  </a:lnTo>
                  <a:lnTo>
                    <a:pt x="55" y="374"/>
                  </a:lnTo>
                  <a:lnTo>
                    <a:pt x="55" y="390"/>
                  </a:lnTo>
                  <a:lnTo>
                    <a:pt x="58" y="404"/>
                  </a:lnTo>
                  <a:lnTo>
                    <a:pt x="59" y="418"/>
                  </a:lnTo>
                  <a:lnTo>
                    <a:pt x="63" y="433"/>
                  </a:lnTo>
                  <a:lnTo>
                    <a:pt x="66" y="447"/>
                  </a:lnTo>
                  <a:lnTo>
                    <a:pt x="72" y="461"/>
                  </a:lnTo>
                  <a:lnTo>
                    <a:pt x="76" y="475"/>
                  </a:lnTo>
                  <a:lnTo>
                    <a:pt x="83" y="488"/>
                  </a:lnTo>
                  <a:lnTo>
                    <a:pt x="89" y="502"/>
                  </a:lnTo>
                  <a:lnTo>
                    <a:pt x="97" y="514"/>
                  </a:lnTo>
                  <a:lnTo>
                    <a:pt x="104" y="527"/>
                  </a:lnTo>
                  <a:lnTo>
                    <a:pt x="113" y="538"/>
                  </a:lnTo>
                  <a:lnTo>
                    <a:pt x="122" y="551"/>
                  </a:lnTo>
                  <a:lnTo>
                    <a:pt x="132" y="562"/>
                  </a:lnTo>
                  <a:lnTo>
                    <a:pt x="142" y="573"/>
                  </a:lnTo>
                  <a:lnTo>
                    <a:pt x="153" y="585"/>
                  </a:lnTo>
                  <a:lnTo>
                    <a:pt x="165" y="594"/>
                  </a:lnTo>
                  <a:lnTo>
                    <a:pt x="177" y="603"/>
                  </a:lnTo>
                  <a:lnTo>
                    <a:pt x="188" y="613"/>
                  </a:lnTo>
                  <a:lnTo>
                    <a:pt x="201" y="620"/>
                  </a:lnTo>
                  <a:lnTo>
                    <a:pt x="215" y="628"/>
                  </a:lnTo>
                  <a:lnTo>
                    <a:pt x="228" y="635"/>
                  </a:lnTo>
                  <a:lnTo>
                    <a:pt x="242" y="641"/>
                  </a:lnTo>
                  <a:lnTo>
                    <a:pt x="256" y="646"/>
                  </a:lnTo>
                  <a:lnTo>
                    <a:pt x="270" y="652"/>
                  </a:lnTo>
                  <a:lnTo>
                    <a:pt x="283" y="655"/>
                  </a:lnTo>
                  <a:lnTo>
                    <a:pt x="298" y="659"/>
                  </a:lnTo>
                  <a:lnTo>
                    <a:pt x="312" y="662"/>
                  </a:lnTo>
                  <a:lnTo>
                    <a:pt x="326" y="663"/>
                  </a:lnTo>
                  <a:lnTo>
                    <a:pt x="340" y="664"/>
                  </a:lnTo>
                  <a:lnTo>
                    <a:pt x="354" y="664"/>
                  </a:lnTo>
                  <a:lnTo>
                    <a:pt x="371" y="664"/>
                  </a:lnTo>
                  <a:lnTo>
                    <a:pt x="387" y="663"/>
                  </a:lnTo>
                  <a:lnTo>
                    <a:pt x="401" y="662"/>
                  </a:lnTo>
                  <a:lnTo>
                    <a:pt x="416" y="659"/>
                  </a:lnTo>
                  <a:lnTo>
                    <a:pt x="432" y="656"/>
                  </a:lnTo>
                  <a:lnTo>
                    <a:pt x="446" y="652"/>
                  </a:lnTo>
                  <a:lnTo>
                    <a:pt x="460" y="648"/>
                  </a:lnTo>
                  <a:lnTo>
                    <a:pt x="475" y="642"/>
                  </a:lnTo>
                  <a:lnTo>
                    <a:pt x="488" y="636"/>
                  </a:lnTo>
                  <a:lnTo>
                    <a:pt x="502" y="629"/>
                  </a:lnTo>
                  <a:lnTo>
                    <a:pt x="516" y="622"/>
                  </a:lnTo>
                  <a:lnTo>
                    <a:pt x="529" y="614"/>
                  </a:lnTo>
                  <a:lnTo>
                    <a:pt x="541" y="606"/>
                  </a:lnTo>
                  <a:lnTo>
                    <a:pt x="553" y="596"/>
                  </a:lnTo>
                  <a:lnTo>
                    <a:pt x="565" y="586"/>
                  </a:lnTo>
                  <a:lnTo>
                    <a:pt x="577" y="575"/>
                  </a:lnTo>
                  <a:lnTo>
                    <a:pt x="586" y="565"/>
                  </a:lnTo>
                  <a:lnTo>
                    <a:pt x="596" y="554"/>
                  </a:lnTo>
                  <a:lnTo>
                    <a:pt x="606" y="542"/>
                  </a:lnTo>
                  <a:lnTo>
                    <a:pt x="615" y="530"/>
                  </a:lnTo>
                  <a:lnTo>
                    <a:pt x="623" y="519"/>
                  </a:lnTo>
                  <a:lnTo>
                    <a:pt x="630" y="506"/>
                  </a:lnTo>
                  <a:lnTo>
                    <a:pt x="637" y="492"/>
                  </a:lnTo>
                  <a:lnTo>
                    <a:pt x="643" y="479"/>
                  </a:lnTo>
                  <a:lnTo>
                    <a:pt x="648" y="465"/>
                  </a:lnTo>
                  <a:lnTo>
                    <a:pt x="653" y="451"/>
                  </a:lnTo>
                  <a:lnTo>
                    <a:pt x="657" y="437"/>
                  </a:lnTo>
                  <a:lnTo>
                    <a:pt x="660" y="423"/>
                  </a:lnTo>
                  <a:lnTo>
                    <a:pt x="662" y="409"/>
                  </a:lnTo>
                  <a:lnTo>
                    <a:pt x="665" y="394"/>
                  </a:lnTo>
                  <a:lnTo>
                    <a:pt x="665" y="380"/>
                  </a:lnTo>
                  <a:lnTo>
                    <a:pt x="667" y="364"/>
                  </a:lnTo>
                  <a:lnTo>
                    <a:pt x="665" y="332"/>
                  </a:lnTo>
                  <a:lnTo>
                    <a:pt x="661" y="303"/>
                  </a:lnTo>
                  <a:lnTo>
                    <a:pt x="658" y="287"/>
                  </a:lnTo>
                  <a:lnTo>
                    <a:pt x="654" y="273"/>
                  </a:lnTo>
                  <a:lnTo>
                    <a:pt x="650" y="258"/>
                  </a:lnTo>
                  <a:lnTo>
                    <a:pt x="644" y="244"/>
                  </a:lnTo>
                  <a:lnTo>
                    <a:pt x="638" y="231"/>
                  </a:lnTo>
                  <a:lnTo>
                    <a:pt x="631" y="217"/>
                  </a:lnTo>
                  <a:lnTo>
                    <a:pt x="624" y="205"/>
                  </a:lnTo>
                  <a:lnTo>
                    <a:pt x="616" y="192"/>
                  </a:lnTo>
                  <a:lnTo>
                    <a:pt x="608" y="179"/>
                  </a:lnTo>
                  <a:lnTo>
                    <a:pt x="599" y="168"/>
                  </a:lnTo>
                  <a:lnTo>
                    <a:pt x="589" y="157"/>
                  </a:lnTo>
                  <a:lnTo>
                    <a:pt x="579" y="146"/>
                  </a:lnTo>
                  <a:lnTo>
                    <a:pt x="567" y="135"/>
                  </a:lnTo>
                  <a:lnTo>
                    <a:pt x="555" y="125"/>
                  </a:lnTo>
                  <a:lnTo>
                    <a:pt x="543" y="115"/>
                  </a:lnTo>
                  <a:lnTo>
                    <a:pt x="532" y="107"/>
                  </a:lnTo>
                  <a:lnTo>
                    <a:pt x="519" y="98"/>
                  </a:lnTo>
                  <a:lnTo>
                    <a:pt x="505" y="90"/>
                  </a:lnTo>
                  <a:lnTo>
                    <a:pt x="492" y="84"/>
                  </a:lnTo>
                  <a:lnTo>
                    <a:pt x="478" y="77"/>
                  </a:lnTo>
                  <a:lnTo>
                    <a:pt x="464" y="72"/>
                  </a:lnTo>
                  <a:lnTo>
                    <a:pt x="450" y="67"/>
                  </a:lnTo>
                  <a:lnTo>
                    <a:pt x="436" y="63"/>
                  </a:lnTo>
                  <a:lnTo>
                    <a:pt x="420" y="60"/>
                  </a:lnTo>
                  <a:lnTo>
                    <a:pt x="406" y="57"/>
                  </a:lnTo>
                  <a:lnTo>
                    <a:pt x="391" y="56"/>
                  </a:lnTo>
                  <a:lnTo>
                    <a:pt x="375" y="55"/>
                  </a:lnTo>
                  <a:lnTo>
                    <a:pt x="360" y="55"/>
                  </a:lnTo>
                  <a:close/>
                  <a:moveTo>
                    <a:pt x="360" y="0"/>
                  </a:moveTo>
                  <a:lnTo>
                    <a:pt x="378" y="1"/>
                  </a:lnTo>
                  <a:lnTo>
                    <a:pt x="397" y="3"/>
                  </a:lnTo>
                  <a:lnTo>
                    <a:pt x="413" y="4"/>
                  </a:lnTo>
                  <a:lnTo>
                    <a:pt x="432" y="7"/>
                  </a:lnTo>
                  <a:lnTo>
                    <a:pt x="449" y="11"/>
                  </a:lnTo>
                  <a:lnTo>
                    <a:pt x="467" y="15"/>
                  </a:lnTo>
                  <a:lnTo>
                    <a:pt x="484" y="21"/>
                  </a:lnTo>
                  <a:lnTo>
                    <a:pt x="499" y="28"/>
                  </a:lnTo>
                  <a:lnTo>
                    <a:pt x="516" y="35"/>
                  </a:lnTo>
                  <a:lnTo>
                    <a:pt x="532" y="43"/>
                  </a:lnTo>
                  <a:lnTo>
                    <a:pt x="547" y="52"/>
                  </a:lnTo>
                  <a:lnTo>
                    <a:pt x="563" y="62"/>
                  </a:lnTo>
                  <a:lnTo>
                    <a:pt x="577" y="72"/>
                  </a:lnTo>
                  <a:lnTo>
                    <a:pt x="591" y="83"/>
                  </a:lnTo>
                  <a:lnTo>
                    <a:pt x="605" y="95"/>
                  </a:lnTo>
                  <a:lnTo>
                    <a:pt x="617" y="108"/>
                  </a:lnTo>
                  <a:lnTo>
                    <a:pt x="630" y="121"/>
                  </a:lnTo>
                  <a:lnTo>
                    <a:pt x="641" y="133"/>
                  </a:lnTo>
                  <a:lnTo>
                    <a:pt x="651" y="147"/>
                  </a:lnTo>
                  <a:lnTo>
                    <a:pt x="661" y="161"/>
                  </a:lnTo>
                  <a:lnTo>
                    <a:pt x="671" y="177"/>
                  </a:lnTo>
                  <a:lnTo>
                    <a:pt x="679" y="191"/>
                  </a:lnTo>
                  <a:lnTo>
                    <a:pt x="686" y="206"/>
                  </a:lnTo>
                  <a:lnTo>
                    <a:pt x="693" y="223"/>
                  </a:lnTo>
                  <a:lnTo>
                    <a:pt x="700" y="238"/>
                  </a:lnTo>
                  <a:lnTo>
                    <a:pt x="705" y="255"/>
                  </a:lnTo>
                  <a:lnTo>
                    <a:pt x="710" y="272"/>
                  </a:lnTo>
                  <a:lnTo>
                    <a:pt x="713" y="289"/>
                  </a:lnTo>
                  <a:lnTo>
                    <a:pt x="716" y="306"/>
                  </a:lnTo>
                  <a:lnTo>
                    <a:pt x="719" y="324"/>
                  </a:lnTo>
                  <a:lnTo>
                    <a:pt x="720" y="341"/>
                  </a:lnTo>
                  <a:lnTo>
                    <a:pt x="720" y="359"/>
                  </a:lnTo>
                  <a:lnTo>
                    <a:pt x="720" y="377"/>
                  </a:lnTo>
                  <a:lnTo>
                    <a:pt x="719" y="395"/>
                  </a:lnTo>
                  <a:lnTo>
                    <a:pt x="716" y="414"/>
                  </a:lnTo>
                  <a:lnTo>
                    <a:pt x="713" y="430"/>
                  </a:lnTo>
                  <a:lnTo>
                    <a:pt x="709" y="449"/>
                  </a:lnTo>
                  <a:lnTo>
                    <a:pt x="705" y="465"/>
                  </a:lnTo>
                  <a:lnTo>
                    <a:pt x="699" y="482"/>
                  </a:lnTo>
                  <a:lnTo>
                    <a:pt x="693" y="498"/>
                  </a:lnTo>
                  <a:lnTo>
                    <a:pt x="686" y="514"/>
                  </a:lnTo>
                  <a:lnTo>
                    <a:pt x="678" y="530"/>
                  </a:lnTo>
                  <a:lnTo>
                    <a:pt x="669" y="545"/>
                  </a:lnTo>
                  <a:lnTo>
                    <a:pt x="660" y="559"/>
                  </a:lnTo>
                  <a:lnTo>
                    <a:pt x="650" y="573"/>
                  </a:lnTo>
                  <a:lnTo>
                    <a:pt x="638" y="587"/>
                  </a:lnTo>
                  <a:lnTo>
                    <a:pt x="627" y="600"/>
                  </a:lnTo>
                  <a:lnTo>
                    <a:pt x="615" y="613"/>
                  </a:lnTo>
                  <a:lnTo>
                    <a:pt x="600" y="625"/>
                  </a:lnTo>
                  <a:lnTo>
                    <a:pt x="588" y="636"/>
                  </a:lnTo>
                  <a:lnTo>
                    <a:pt x="574" y="648"/>
                  </a:lnTo>
                  <a:lnTo>
                    <a:pt x="558" y="657"/>
                  </a:lnTo>
                  <a:lnTo>
                    <a:pt x="543" y="667"/>
                  </a:lnTo>
                  <a:lnTo>
                    <a:pt x="529" y="676"/>
                  </a:lnTo>
                  <a:lnTo>
                    <a:pt x="512" y="684"/>
                  </a:lnTo>
                  <a:lnTo>
                    <a:pt x="496" y="691"/>
                  </a:lnTo>
                  <a:lnTo>
                    <a:pt x="480" y="698"/>
                  </a:lnTo>
                  <a:lnTo>
                    <a:pt x="463" y="704"/>
                  </a:lnTo>
                  <a:lnTo>
                    <a:pt x="446" y="708"/>
                  </a:lnTo>
                  <a:lnTo>
                    <a:pt x="429" y="712"/>
                  </a:lnTo>
                  <a:lnTo>
                    <a:pt x="412" y="715"/>
                  </a:lnTo>
                  <a:lnTo>
                    <a:pt x="395" y="716"/>
                  </a:lnTo>
                  <a:lnTo>
                    <a:pt x="377" y="718"/>
                  </a:lnTo>
                  <a:lnTo>
                    <a:pt x="360" y="718"/>
                  </a:lnTo>
                  <a:lnTo>
                    <a:pt x="342" y="718"/>
                  </a:lnTo>
                  <a:lnTo>
                    <a:pt x="323" y="716"/>
                  </a:lnTo>
                  <a:lnTo>
                    <a:pt x="307" y="715"/>
                  </a:lnTo>
                  <a:lnTo>
                    <a:pt x="290" y="711"/>
                  </a:lnTo>
                  <a:lnTo>
                    <a:pt x="273" y="708"/>
                  </a:lnTo>
                  <a:lnTo>
                    <a:pt x="256" y="702"/>
                  </a:lnTo>
                  <a:lnTo>
                    <a:pt x="239" y="697"/>
                  </a:lnTo>
                  <a:lnTo>
                    <a:pt x="222" y="690"/>
                  </a:lnTo>
                  <a:lnTo>
                    <a:pt x="205" y="683"/>
                  </a:lnTo>
                  <a:lnTo>
                    <a:pt x="190" y="674"/>
                  </a:lnTo>
                  <a:lnTo>
                    <a:pt x="174" y="666"/>
                  </a:lnTo>
                  <a:lnTo>
                    <a:pt x="160" y="656"/>
                  </a:lnTo>
                  <a:lnTo>
                    <a:pt x="145" y="646"/>
                  </a:lnTo>
                  <a:lnTo>
                    <a:pt x="131" y="635"/>
                  </a:lnTo>
                  <a:lnTo>
                    <a:pt x="118" y="622"/>
                  </a:lnTo>
                  <a:lnTo>
                    <a:pt x="104" y="610"/>
                  </a:lnTo>
                  <a:lnTo>
                    <a:pt x="91" y="597"/>
                  </a:lnTo>
                  <a:lnTo>
                    <a:pt x="80" y="583"/>
                  </a:lnTo>
                  <a:lnTo>
                    <a:pt x="69" y="569"/>
                  </a:lnTo>
                  <a:lnTo>
                    <a:pt x="59" y="555"/>
                  </a:lnTo>
                  <a:lnTo>
                    <a:pt x="51" y="541"/>
                  </a:lnTo>
                  <a:lnTo>
                    <a:pt x="41" y="526"/>
                  </a:lnTo>
                  <a:lnTo>
                    <a:pt x="34" y="510"/>
                  </a:lnTo>
                  <a:lnTo>
                    <a:pt x="27" y="495"/>
                  </a:lnTo>
                  <a:lnTo>
                    <a:pt x="20" y="478"/>
                  </a:lnTo>
                  <a:lnTo>
                    <a:pt x="16" y="461"/>
                  </a:lnTo>
                  <a:lnTo>
                    <a:pt x="10" y="444"/>
                  </a:lnTo>
                  <a:lnTo>
                    <a:pt x="7" y="428"/>
                  </a:lnTo>
                  <a:lnTo>
                    <a:pt x="4" y="411"/>
                  </a:lnTo>
                  <a:lnTo>
                    <a:pt x="1" y="394"/>
                  </a:lnTo>
                  <a:lnTo>
                    <a:pt x="0" y="377"/>
                  </a:lnTo>
                  <a:lnTo>
                    <a:pt x="0" y="359"/>
                  </a:lnTo>
                  <a:lnTo>
                    <a:pt x="0" y="341"/>
                  </a:lnTo>
                  <a:lnTo>
                    <a:pt x="1" y="324"/>
                  </a:lnTo>
                  <a:lnTo>
                    <a:pt x="4" y="306"/>
                  </a:lnTo>
                  <a:lnTo>
                    <a:pt x="7" y="289"/>
                  </a:lnTo>
                  <a:lnTo>
                    <a:pt x="11" y="272"/>
                  </a:lnTo>
                  <a:lnTo>
                    <a:pt x="16" y="255"/>
                  </a:lnTo>
                  <a:lnTo>
                    <a:pt x="21" y="238"/>
                  </a:lnTo>
                  <a:lnTo>
                    <a:pt x="28" y="221"/>
                  </a:lnTo>
                  <a:lnTo>
                    <a:pt x="35" y="205"/>
                  </a:lnTo>
                  <a:lnTo>
                    <a:pt x="44" y="189"/>
                  </a:lnTo>
                  <a:lnTo>
                    <a:pt x="52" y="174"/>
                  </a:lnTo>
                  <a:lnTo>
                    <a:pt x="62" y="158"/>
                  </a:lnTo>
                  <a:lnTo>
                    <a:pt x="73" y="143"/>
                  </a:lnTo>
                  <a:lnTo>
                    <a:pt x="84" y="129"/>
                  </a:lnTo>
                  <a:lnTo>
                    <a:pt x="96" y="116"/>
                  </a:lnTo>
                  <a:lnTo>
                    <a:pt x="108" y="102"/>
                  </a:lnTo>
                  <a:lnTo>
                    <a:pt x="121" y="90"/>
                  </a:lnTo>
                  <a:lnTo>
                    <a:pt x="135" y="79"/>
                  </a:lnTo>
                  <a:lnTo>
                    <a:pt x="148" y="69"/>
                  </a:lnTo>
                  <a:lnTo>
                    <a:pt x="162" y="57"/>
                  </a:lnTo>
                  <a:lnTo>
                    <a:pt x="177" y="49"/>
                  </a:lnTo>
                  <a:lnTo>
                    <a:pt x="191" y="41"/>
                  </a:lnTo>
                  <a:lnTo>
                    <a:pt x="207" y="34"/>
                  </a:lnTo>
                  <a:lnTo>
                    <a:pt x="222" y="27"/>
                  </a:lnTo>
                  <a:lnTo>
                    <a:pt x="239" y="20"/>
                  </a:lnTo>
                  <a:lnTo>
                    <a:pt x="255" y="15"/>
                  </a:lnTo>
                  <a:lnTo>
                    <a:pt x="271" y="10"/>
                  </a:lnTo>
                  <a:lnTo>
                    <a:pt x="288" y="7"/>
                  </a:lnTo>
                  <a:lnTo>
                    <a:pt x="305" y="4"/>
                  </a:lnTo>
                  <a:lnTo>
                    <a:pt x="323" y="1"/>
                  </a:lnTo>
                  <a:lnTo>
                    <a:pt x="342" y="1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1432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894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txStyles>
    <p:titleStyle>
      <a:lvl1pPr algn="l" defTabSz="989013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defTabSz="9890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2pPr>
      <a:lvl3pPr algn="l" defTabSz="9890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3pPr>
      <a:lvl4pPr algn="l" defTabSz="9890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4pPr>
      <a:lvl5pPr algn="l" defTabSz="989013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989013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989013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989013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989013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69888" indent="-369888" algn="l" defTabSz="989013" rtl="0" eaLnBrk="0" fontAlgn="base" hangingPunct="0">
        <a:spcBef>
          <a:spcPct val="20000"/>
        </a:spcBef>
        <a:spcAft>
          <a:spcPct val="0"/>
        </a:spcAft>
        <a:buFont typeface="Arial" charset="0"/>
        <a:defRPr lang="en-US" sz="1600" b="1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9388" algn="l" defTabSz="989013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defRPr lang="en-US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44488" indent="-344488" algn="l" defTabSz="9890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lang="en-US" sz="14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9138" indent="-373063" algn="l" defTabSz="9890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lang="en-US" sz="14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65213" indent="-354013" algn="l" defTabSz="9890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lang="en-US" sz="14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720855" indent="-247351" algn="l" defTabSz="98940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5556" indent="-247351" algn="l" defTabSz="98940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0256" indent="-247351" algn="l" defTabSz="98940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4957" indent="-247351" algn="l" defTabSz="98940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94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4701" algn="l" defTabSz="9894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9401" algn="l" defTabSz="9894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102" algn="l" defTabSz="9894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8803" algn="l" defTabSz="9894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3504" algn="l" defTabSz="9894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205" algn="l" defTabSz="9894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2905" algn="l" defTabSz="9894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57606" algn="l" defTabSz="9894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Group 14"/>
          <p:cNvGrpSpPr>
            <a:grpSpLocks/>
          </p:cNvGrpSpPr>
          <p:nvPr/>
        </p:nvGrpSpPr>
        <p:grpSpPr bwMode="auto">
          <a:xfrm>
            <a:off x="0" y="0"/>
            <a:ext cx="10094913" cy="7848600"/>
            <a:chOff x="0" y="149"/>
            <a:chExt cx="10094377" cy="7848872"/>
          </a:xfrm>
        </p:grpSpPr>
        <p:sp>
          <p:nvSpPr>
            <p:cNvPr id="9" name="Rectangle 8"/>
            <p:cNvSpPr/>
            <p:nvPr/>
          </p:nvSpPr>
          <p:spPr>
            <a:xfrm>
              <a:off x="0" y="149"/>
              <a:ext cx="1942997" cy="7848872"/>
            </a:xfrm>
            <a:prstGeom prst="rect">
              <a:avLst/>
            </a:prstGeom>
            <a:solidFill>
              <a:srgbClr val="1F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894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718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49"/>
              <a:ext cx="10094377" cy="7848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173" name="Title 1"/>
          <p:cNvSpPr>
            <a:spLocks noGrp="1"/>
          </p:cNvSpPr>
          <p:nvPr>
            <p:ph type="ctrTitle"/>
          </p:nvPr>
        </p:nvSpPr>
        <p:spPr>
          <a:xfrm>
            <a:off x="363538" y="5726113"/>
            <a:ext cx="4963836" cy="7302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2800" dirty="0">
                <a:solidFill>
                  <a:schemeClr val="bg1"/>
                </a:solidFill>
                <a:latin typeface="Arial" charset="0"/>
                <a:cs typeface="Arial" charset="0"/>
              </a:rPr>
              <a:t>Event Sourcing to the Rescue</a:t>
            </a:r>
          </a:p>
        </p:txBody>
      </p:sp>
      <p:sp>
        <p:nvSpPr>
          <p:cNvPr id="7174" name="Subtitle 2"/>
          <p:cNvSpPr txBox="1">
            <a:spLocks/>
          </p:cNvSpPr>
          <p:nvPr/>
        </p:nvSpPr>
        <p:spPr bwMode="auto">
          <a:xfrm>
            <a:off x="363538" y="6645275"/>
            <a:ext cx="8113712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9470" rIns="98940" bIns="49470" anchor="ctr"/>
          <a:lstStyle/>
          <a:p>
            <a:pPr>
              <a:spcBef>
                <a:spcPct val="20000"/>
              </a:spcBef>
            </a:pPr>
            <a:r>
              <a:rPr lang="en-GB" sz="2000" b="1" dirty="0">
                <a:solidFill>
                  <a:schemeClr val="bg1"/>
                </a:solidFill>
              </a:rPr>
              <a:t>Alex Michel</a:t>
            </a:r>
          </a:p>
          <a:p>
            <a:pPr>
              <a:spcBef>
                <a:spcPct val="20000"/>
              </a:spcBef>
            </a:pPr>
            <a:r>
              <a:rPr lang="en-GB" sz="2000" b="1" dirty="0">
                <a:solidFill>
                  <a:schemeClr val="bg1"/>
                </a:solidFill>
              </a:rPr>
              <a:t>CTO, iFOREX Group</a:t>
            </a:r>
          </a:p>
        </p:txBody>
      </p:sp>
      <p:grpSp>
        <p:nvGrpSpPr>
          <p:cNvPr id="7175" name="Group 26"/>
          <p:cNvGrpSpPr>
            <a:grpSpLocks/>
          </p:cNvGrpSpPr>
          <p:nvPr/>
        </p:nvGrpSpPr>
        <p:grpSpPr bwMode="auto">
          <a:xfrm>
            <a:off x="420688" y="485775"/>
            <a:ext cx="1384300" cy="287338"/>
            <a:chOff x="420688" y="485775"/>
            <a:chExt cx="1384300" cy="287338"/>
          </a:xfrm>
        </p:grpSpPr>
        <p:sp>
          <p:nvSpPr>
            <p:cNvPr id="7176" name="AutoShape 4"/>
            <p:cNvSpPr>
              <a:spLocks noChangeAspect="1" noChangeArrowheads="1" noTextEdit="1"/>
            </p:cNvSpPr>
            <p:nvPr/>
          </p:nvSpPr>
          <p:spPr bwMode="auto">
            <a:xfrm>
              <a:off x="420688" y="485775"/>
              <a:ext cx="13843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7" name="Freeform 6"/>
            <p:cNvSpPr>
              <a:spLocks/>
            </p:cNvSpPr>
            <p:nvPr/>
          </p:nvSpPr>
          <p:spPr bwMode="auto">
            <a:xfrm>
              <a:off x="492126" y="485775"/>
              <a:ext cx="179388" cy="176213"/>
            </a:xfrm>
            <a:custGeom>
              <a:avLst/>
              <a:gdLst>
                <a:gd name="T0" fmla="*/ 0 w 2150"/>
                <a:gd name="T1" fmla="*/ 0 h 2105"/>
                <a:gd name="T2" fmla="*/ 11598 w 2150"/>
                <a:gd name="T3" fmla="*/ 0 h 2105"/>
                <a:gd name="T4" fmla="*/ 32790 w 2150"/>
                <a:gd name="T5" fmla="*/ 0 h 2105"/>
                <a:gd name="T6" fmla="*/ 179388 w 2150"/>
                <a:gd name="T7" fmla="*/ 0 h 2105"/>
                <a:gd name="T8" fmla="*/ 179388 w 2150"/>
                <a:gd name="T9" fmla="*/ 30890 h 2105"/>
                <a:gd name="T10" fmla="*/ 32790 w 2150"/>
                <a:gd name="T11" fmla="*/ 30890 h 2105"/>
                <a:gd name="T12" fmla="*/ 32790 w 2150"/>
                <a:gd name="T13" fmla="*/ 74001 h 2105"/>
                <a:gd name="T14" fmla="*/ 179388 w 2150"/>
                <a:gd name="T15" fmla="*/ 74001 h 2105"/>
                <a:gd name="T16" fmla="*/ 179388 w 2150"/>
                <a:gd name="T17" fmla="*/ 104891 h 2105"/>
                <a:gd name="T18" fmla="*/ 32790 w 2150"/>
                <a:gd name="T19" fmla="*/ 104891 h 2105"/>
                <a:gd name="T20" fmla="*/ 32790 w 2150"/>
                <a:gd name="T21" fmla="*/ 176213 h 2105"/>
                <a:gd name="T22" fmla="*/ 0 w 2150"/>
                <a:gd name="T23" fmla="*/ 176213 h 2105"/>
                <a:gd name="T24" fmla="*/ 0 w 2150"/>
                <a:gd name="T25" fmla="*/ 0 h 210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50"/>
                <a:gd name="T40" fmla="*/ 0 h 2105"/>
                <a:gd name="T41" fmla="*/ 2150 w 2150"/>
                <a:gd name="T42" fmla="*/ 2105 h 210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50" h="2105">
                  <a:moveTo>
                    <a:pt x="0" y="0"/>
                  </a:moveTo>
                  <a:lnTo>
                    <a:pt x="139" y="0"/>
                  </a:lnTo>
                  <a:lnTo>
                    <a:pt x="393" y="0"/>
                  </a:lnTo>
                  <a:lnTo>
                    <a:pt x="2150" y="0"/>
                  </a:lnTo>
                  <a:lnTo>
                    <a:pt x="2150" y="369"/>
                  </a:lnTo>
                  <a:lnTo>
                    <a:pt x="393" y="369"/>
                  </a:lnTo>
                  <a:lnTo>
                    <a:pt x="393" y="884"/>
                  </a:lnTo>
                  <a:lnTo>
                    <a:pt x="2150" y="884"/>
                  </a:lnTo>
                  <a:lnTo>
                    <a:pt x="2150" y="1253"/>
                  </a:lnTo>
                  <a:lnTo>
                    <a:pt x="393" y="1253"/>
                  </a:lnTo>
                  <a:lnTo>
                    <a:pt x="393" y="2105"/>
                  </a:lnTo>
                  <a:lnTo>
                    <a:pt x="0" y="2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8" name="Freeform 7"/>
            <p:cNvSpPr>
              <a:spLocks/>
            </p:cNvSpPr>
            <p:nvPr/>
          </p:nvSpPr>
          <p:spPr bwMode="auto">
            <a:xfrm>
              <a:off x="1166813" y="485775"/>
              <a:ext cx="177800" cy="176213"/>
            </a:xfrm>
            <a:custGeom>
              <a:avLst/>
              <a:gdLst>
                <a:gd name="T0" fmla="*/ 0 w 2132"/>
                <a:gd name="T1" fmla="*/ 0 h 2105"/>
                <a:gd name="T2" fmla="*/ 177800 w 2132"/>
                <a:gd name="T3" fmla="*/ 0 h 2105"/>
                <a:gd name="T4" fmla="*/ 177800 w 2132"/>
                <a:gd name="T5" fmla="*/ 30890 h 2105"/>
                <a:gd name="T6" fmla="*/ 32775 w 2132"/>
                <a:gd name="T7" fmla="*/ 30890 h 2105"/>
                <a:gd name="T8" fmla="*/ 32775 w 2132"/>
                <a:gd name="T9" fmla="*/ 74001 h 2105"/>
                <a:gd name="T10" fmla="*/ 177800 w 2132"/>
                <a:gd name="T11" fmla="*/ 74001 h 2105"/>
                <a:gd name="T12" fmla="*/ 177800 w 2132"/>
                <a:gd name="T13" fmla="*/ 104891 h 2105"/>
                <a:gd name="T14" fmla="*/ 32775 w 2132"/>
                <a:gd name="T15" fmla="*/ 104891 h 2105"/>
                <a:gd name="T16" fmla="*/ 32775 w 2132"/>
                <a:gd name="T17" fmla="*/ 145323 h 2105"/>
                <a:gd name="T18" fmla="*/ 177800 w 2132"/>
                <a:gd name="T19" fmla="*/ 145323 h 2105"/>
                <a:gd name="T20" fmla="*/ 177800 w 2132"/>
                <a:gd name="T21" fmla="*/ 176213 h 2105"/>
                <a:gd name="T22" fmla="*/ 0 w 2132"/>
                <a:gd name="T23" fmla="*/ 176213 h 2105"/>
                <a:gd name="T24" fmla="*/ 0 w 2132"/>
                <a:gd name="T25" fmla="*/ 0 h 210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32"/>
                <a:gd name="T40" fmla="*/ 0 h 2105"/>
                <a:gd name="T41" fmla="*/ 2132 w 2132"/>
                <a:gd name="T42" fmla="*/ 2105 h 210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32" h="2105">
                  <a:moveTo>
                    <a:pt x="0" y="0"/>
                  </a:moveTo>
                  <a:lnTo>
                    <a:pt x="2132" y="0"/>
                  </a:lnTo>
                  <a:lnTo>
                    <a:pt x="2132" y="369"/>
                  </a:lnTo>
                  <a:lnTo>
                    <a:pt x="393" y="369"/>
                  </a:lnTo>
                  <a:lnTo>
                    <a:pt x="393" y="884"/>
                  </a:lnTo>
                  <a:lnTo>
                    <a:pt x="2132" y="884"/>
                  </a:lnTo>
                  <a:lnTo>
                    <a:pt x="2132" y="1253"/>
                  </a:lnTo>
                  <a:lnTo>
                    <a:pt x="393" y="1253"/>
                  </a:lnTo>
                  <a:lnTo>
                    <a:pt x="393" y="1736"/>
                  </a:lnTo>
                  <a:lnTo>
                    <a:pt x="2132" y="1736"/>
                  </a:lnTo>
                  <a:lnTo>
                    <a:pt x="2132" y="2105"/>
                  </a:lnTo>
                  <a:lnTo>
                    <a:pt x="0" y="2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9" name="Freeform 8"/>
            <p:cNvSpPr>
              <a:spLocks/>
            </p:cNvSpPr>
            <p:nvPr/>
          </p:nvSpPr>
          <p:spPr bwMode="auto">
            <a:xfrm>
              <a:off x="1357313" y="485775"/>
              <a:ext cx="231775" cy="176213"/>
            </a:xfrm>
            <a:custGeom>
              <a:avLst/>
              <a:gdLst>
                <a:gd name="T0" fmla="*/ 231775 w 2783"/>
                <a:gd name="T1" fmla="*/ 0 h 2105"/>
                <a:gd name="T2" fmla="*/ 186803 w 2783"/>
                <a:gd name="T3" fmla="*/ 0 h 2105"/>
                <a:gd name="T4" fmla="*/ 115513 w 2783"/>
                <a:gd name="T5" fmla="*/ 67388 h 2105"/>
                <a:gd name="T6" fmla="*/ 45222 w 2783"/>
                <a:gd name="T7" fmla="*/ 0 h 2105"/>
                <a:gd name="T8" fmla="*/ 167 w 2783"/>
                <a:gd name="T9" fmla="*/ 0 h 2105"/>
                <a:gd name="T10" fmla="*/ 92943 w 2783"/>
                <a:gd name="T11" fmla="*/ 88734 h 2105"/>
                <a:gd name="T12" fmla="*/ 0 w 2783"/>
                <a:gd name="T13" fmla="*/ 176213 h 2105"/>
                <a:gd name="T14" fmla="*/ 44973 w 2783"/>
                <a:gd name="T15" fmla="*/ 176213 h 2105"/>
                <a:gd name="T16" fmla="*/ 115513 w 2783"/>
                <a:gd name="T17" fmla="*/ 110248 h 2105"/>
                <a:gd name="T18" fmla="*/ 184887 w 2783"/>
                <a:gd name="T19" fmla="*/ 176213 h 2105"/>
                <a:gd name="T20" fmla="*/ 229860 w 2783"/>
                <a:gd name="T21" fmla="*/ 176213 h 2105"/>
                <a:gd name="T22" fmla="*/ 137999 w 2783"/>
                <a:gd name="T23" fmla="*/ 88734 h 2105"/>
                <a:gd name="T24" fmla="*/ 231775 w 2783"/>
                <a:gd name="T25" fmla="*/ 0 h 210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83"/>
                <a:gd name="T40" fmla="*/ 0 h 2105"/>
                <a:gd name="T41" fmla="*/ 2783 w 2783"/>
                <a:gd name="T42" fmla="*/ 2105 h 210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83" h="2105">
                  <a:moveTo>
                    <a:pt x="2783" y="0"/>
                  </a:moveTo>
                  <a:lnTo>
                    <a:pt x="2243" y="0"/>
                  </a:lnTo>
                  <a:lnTo>
                    <a:pt x="1387" y="805"/>
                  </a:lnTo>
                  <a:lnTo>
                    <a:pt x="543" y="0"/>
                  </a:lnTo>
                  <a:lnTo>
                    <a:pt x="2" y="0"/>
                  </a:lnTo>
                  <a:lnTo>
                    <a:pt x="1116" y="1060"/>
                  </a:lnTo>
                  <a:lnTo>
                    <a:pt x="0" y="2105"/>
                  </a:lnTo>
                  <a:lnTo>
                    <a:pt x="540" y="2105"/>
                  </a:lnTo>
                  <a:lnTo>
                    <a:pt x="1387" y="1317"/>
                  </a:lnTo>
                  <a:lnTo>
                    <a:pt x="2220" y="2105"/>
                  </a:lnTo>
                  <a:lnTo>
                    <a:pt x="2760" y="2105"/>
                  </a:lnTo>
                  <a:lnTo>
                    <a:pt x="1657" y="1060"/>
                  </a:lnTo>
                  <a:lnTo>
                    <a:pt x="278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0" name="Freeform 9"/>
            <p:cNvSpPr>
              <a:spLocks/>
            </p:cNvSpPr>
            <p:nvPr/>
          </p:nvSpPr>
          <p:spPr bwMode="auto">
            <a:xfrm>
              <a:off x="1538288" y="485775"/>
              <a:ext cx="130175" cy="176213"/>
            </a:xfrm>
            <a:custGeom>
              <a:avLst/>
              <a:gdLst>
                <a:gd name="T0" fmla="*/ 130175 w 1557"/>
                <a:gd name="T1" fmla="*/ 0 h 2105"/>
                <a:gd name="T2" fmla="*/ 85111 w 1557"/>
                <a:gd name="T3" fmla="*/ 0 h 2105"/>
                <a:gd name="T4" fmla="*/ 0 w 1557"/>
                <a:gd name="T5" fmla="*/ 81200 h 2105"/>
                <a:gd name="T6" fmla="*/ 0 w 1557"/>
                <a:gd name="T7" fmla="*/ 98277 h 2105"/>
                <a:gd name="T8" fmla="*/ 83188 w 1557"/>
                <a:gd name="T9" fmla="*/ 176213 h 2105"/>
                <a:gd name="T10" fmla="*/ 128419 w 1557"/>
                <a:gd name="T11" fmla="*/ 176213 h 2105"/>
                <a:gd name="T12" fmla="*/ 36452 w 1557"/>
                <a:gd name="T13" fmla="*/ 88734 h 2105"/>
                <a:gd name="T14" fmla="*/ 130175 w 1557"/>
                <a:gd name="T15" fmla="*/ 0 h 21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57"/>
                <a:gd name="T25" fmla="*/ 0 h 2105"/>
                <a:gd name="T26" fmla="*/ 1557 w 1557"/>
                <a:gd name="T27" fmla="*/ 2105 h 21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57" h="2105">
                  <a:moveTo>
                    <a:pt x="1557" y="0"/>
                  </a:moveTo>
                  <a:lnTo>
                    <a:pt x="1018" y="0"/>
                  </a:lnTo>
                  <a:lnTo>
                    <a:pt x="0" y="970"/>
                  </a:lnTo>
                  <a:lnTo>
                    <a:pt x="0" y="1174"/>
                  </a:lnTo>
                  <a:lnTo>
                    <a:pt x="995" y="2105"/>
                  </a:lnTo>
                  <a:lnTo>
                    <a:pt x="1536" y="2105"/>
                  </a:lnTo>
                  <a:lnTo>
                    <a:pt x="436" y="1060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32C0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1" name="Freeform 10"/>
            <p:cNvSpPr>
              <a:spLocks/>
            </p:cNvSpPr>
            <p:nvPr/>
          </p:nvSpPr>
          <p:spPr bwMode="auto">
            <a:xfrm>
              <a:off x="1622426" y="485775"/>
              <a:ext cx="130175" cy="176213"/>
            </a:xfrm>
            <a:custGeom>
              <a:avLst/>
              <a:gdLst>
                <a:gd name="T0" fmla="*/ 130175 w 1558"/>
                <a:gd name="T1" fmla="*/ 0 h 2105"/>
                <a:gd name="T2" fmla="*/ 85057 w 1558"/>
                <a:gd name="T3" fmla="*/ 0 h 2105"/>
                <a:gd name="T4" fmla="*/ 0 w 1558"/>
                <a:gd name="T5" fmla="*/ 81200 h 2105"/>
                <a:gd name="T6" fmla="*/ 0 w 1558"/>
                <a:gd name="T7" fmla="*/ 98277 h 2105"/>
                <a:gd name="T8" fmla="*/ 83218 w 1558"/>
                <a:gd name="T9" fmla="*/ 176213 h 2105"/>
                <a:gd name="T10" fmla="*/ 128420 w 1558"/>
                <a:gd name="T11" fmla="*/ 176213 h 2105"/>
                <a:gd name="T12" fmla="*/ 36429 w 1558"/>
                <a:gd name="T13" fmla="*/ 88734 h 2105"/>
                <a:gd name="T14" fmla="*/ 130175 w 1558"/>
                <a:gd name="T15" fmla="*/ 0 h 21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58"/>
                <a:gd name="T25" fmla="*/ 0 h 2105"/>
                <a:gd name="T26" fmla="*/ 1558 w 1558"/>
                <a:gd name="T27" fmla="*/ 2105 h 21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58" h="2105">
                  <a:moveTo>
                    <a:pt x="1558" y="0"/>
                  </a:moveTo>
                  <a:lnTo>
                    <a:pt x="1018" y="0"/>
                  </a:lnTo>
                  <a:lnTo>
                    <a:pt x="0" y="970"/>
                  </a:lnTo>
                  <a:lnTo>
                    <a:pt x="0" y="1174"/>
                  </a:lnTo>
                  <a:lnTo>
                    <a:pt x="996" y="2105"/>
                  </a:lnTo>
                  <a:lnTo>
                    <a:pt x="1537" y="2105"/>
                  </a:lnTo>
                  <a:lnTo>
                    <a:pt x="436" y="1060"/>
                  </a:lnTo>
                  <a:lnTo>
                    <a:pt x="1558" y="0"/>
                  </a:lnTo>
                  <a:close/>
                </a:path>
              </a:pathLst>
            </a:custGeom>
            <a:solidFill>
              <a:srgbClr val="9D9FA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2" name="Freeform 11"/>
            <p:cNvSpPr>
              <a:spLocks noEditPoints="1"/>
            </p:cNvSpPr>
            <p:nvPr/>
          </p:nvSpPr>
          <p:spPr bwMode="auto">
            <a:xfrm>
              <a:off x="933451" y="485775"/>
              <a:ext cx="206375" cy="176213"/>
            </a:xfrm>
            <a:custGeom>
              <a:avLst/>
              <a:gdLst>
                <a:gd name="T0" fmla="*/ 96756 w 2487"/>
                <a:gd name="T1" fmla="*/ 0 h 2105"/>
                <a:gd name="T2" fmla="*/ 113187 w 2487"/>
                <a:gd name="T3" fmla="*/ 502 h 2105"/>
                <a:gd name="T4" fmla="*/ 126547 w 2487"/>
                <a:gd name="T5" fmla="*/ 1507 h 2105"/>
                <a:gd name="T6" fmla="*/ 140239 w 2487"/>
                <a:gd name="T7" fmla="*/ 3181 h 2105"/>
                <a:gd name="T8" fmla="*/ 153848 w 2487"/>
                <a:gd name="T9" fmla="*/ 5944 h 2105"/>
                <a:gd name="T10" fmla="*/ 166627 w 2487"/>
                <a:gd name="T11" fmla="*/ 9878 h 2105"/>
                <a:gd name="T12" fmla="*/ 178161 w 2487"/>
                <a:gd name="T13" fmla="*/ 15403 h 2105"/>
                <a:gd name="T14" fmla="*/ 187870 w 2487"/>
                <a:gd name="T15" fmla="*/ 22518 h 2105"/>
                <a:gd name="T16" fmla="*/ 195255 w 2487"/>
                <a:gd name="T17" fmla="*/ 31476 h 2105"/>
                <a:gd name="T18" fmla="*/ 199736 w 2487"/>
                <a:gd name="T19" fmla="*/ 42693 h 2105"/>
                <a:gd name="T20" fmla="*/ 200815 w 2487"/>
                <a:gd name="T21" fmla="*/ 53827 h 2105"/>
                <a:gd name="T22" fmla="*/ 200400 w 2487"/>
                <a:gd name="T23" fmla="*/ 60691 h 2105"/>
                <a:gd name="T24" fmla="*/ 199073 w 2487"/>
                <a:gd name="T25" fmla="*/ 67220 h 2105"/>
                <a:gd name="T26" fmla="*/ 196583 w 2487"/>
                <a:gd name="T27" fmla="*/ 73164 h 2105"/>
                <a:gd name="T28" fmla="*/ 192932 w 2487"/>
                <a:gd name="T29" fmla="*/ 78856 h 2105"/>
                <a:gd name="T30" fmla="*/ 187870 w 2487"/>
                <a:gd name="T31" fmla="*/ 84046 h 2105"/>
                <a:gd name="T32" fmla="*/ 181149 w 2487"/>
                <a:gd name="T33" fmla="*/ 88734 h 2105"/>
                <a:gd name="T34" fmla="*/ 172850 w 2487"/>
                <a:gd name="T35" fmla="*/ 93087 h 2105"/>
                <a:gd name="T36" fmla="*/ 162478 w 2487"/>
                <a:gd name="T37" fmla="*/ 96938 h 2105"/>
                <a:gd name="T38" fmla="*/ 150197 w 2487"/>
                <a:gd name="T39" fmla="*/ 100370 h 2105"/>
                <a:gd name="T40" fmla="*/ 135592 w 2487"/>
                <a:gd name="T41" fmla="*/ 103384 h 2105"/>
                <a:gd name="T42" fmla="*/ 160818 w 2487"/>
                <a:gd name="T43" fmla="*/ 176213 h 2105"/>
                <a:gd name="T44" fmla="*/ 32612 w 2487"/>
                <a:gd name="T45" fmla="*/ 176213 h 2105"/>
                <a:gd name="T46" fmla="*/ 103146 w 2487"/>
                <a:gd name="T47" fmla="*/ 30890 h 2105"/>
                <a:gd name="T48" fmla="*/ 101486 w 2487"/>
                <a:gd name="T49" fmla="*/ 74001 h 2105"/>
                <a:gd name="T50" fmla="*/ 114017 w 2487"/>
                <a:gd name="T51" fmla="*/ 73834 h 2105"/>
                <a:gd name="T52" fmla="*/ 125136 w 2487"/>
                <a:gd name="T53" fmla="*/ 73248 h 2105"/>
                <a:gd name="T54" fmla="*/ 134928 w 2487"/>
                <a:gd name="T55" fmla="*/ 72243 h 2105"/>
                <a:gd name="T56" fmla="*/ 143309 w 2487"/>
                <a:gd name="T57" fmla="*/ 70736 h 2105"/>
                <a:gd name="T58" fmla="*/ 150445 w 2487"/>
                <a:gd name="T59" fmla="*/ 68895 h 2105"/>
                <a:gd name="T60" fmla="*/ 156337 w 2487"/>
                <a:gd name="T61" fmla="*/ 66802 h 2105"/>
                <a:gd name="T62" fmla="*/ 160984 w 2487"/>
                <a:gd name="T63" fmla="*/ 64123 h 2105"/>
                <a:gd name="T64" fmla="*/ 164469 w 2487"/>
                <a:gd name="T65" fmla="*/ 61193 h 2105"/>
                <a:gd name="T66" fmla="*/ 166710 w 2487"/>
                <a:gd name="T67" fmla="*/ 57845 h 2105"/>
                <a:gd name="T68" fmla="*/ 167872 w 2487"/>
                <a:gd name="T69" fmla="*/ 54161 h 2105"/>
                <a:gd name="T70" fmla="*/ 168038 w 2487"/>
                <a:gd name="T71" fmla="*/ 50646 h 2105"/>
                <a:gd name="T72" fmla="*/ 166793 w 2487"/>
                <a:gd name="T73" fmla="*/ 47716 h 2105"/>
                <a:gd name="T74" fmla="*/ 164469 w 2487"/>
                <a:gd name="T75" fmla="*/ 44869 h 2105"/>
                <a:gd name="T76" fmla="*/ 160984 w 2487"/>
                <a:gd name="T77" fmla="*/ 42274 h 2105"/>
                <a:gd name="T78" fmla="*/ 156337 w 2487"/>
                <a:gd name="T79" fmla="*/ 39763 h 2105"/>
                <a:gd name="T80" fmla="*/ 150528 w 2487"/>
                <a:gd name="T81" fmla="*/ 37419 h 2105"/>
                <a:gd name="T82" fmla="*/ 143807 w 2487"/>
                <a:gd name="T83" fmla="*/ 35410 h 2105"/>
                <a:gd name="T84" fmla="*/ 135924 w 2487"/>
                <a:gd name="T85" fmla="*/ 33652 h 2105"/>
                <a:gd name="T86" fmla="*/ 127211 w 2487"/>
                <a:gd name="T87" fmla="*/ 32396 h 2105"/>
                <a:gd name="T88" fmla="*/ 117502 w 2487"/>
                <a:gd name="T89" fmla="*/ 31392 h 2105"/>
                <a:gd name="T90" fmla="*/ 106797 w 2487"/>
                <a:gd name="T91" fmla="*/ 30973 h 210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87"/>
                <a:gd name="T139" fmla="*/ 0 h 2105"/>
                <a:gd name="T140" fmla="*/ 2487 w 2487"/>
                <a:gd name="T141" fmla="*/ 2105 h 210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87" h="2105">
                  <a:moveTo>
                    <a:pt x="0" y="0"/>
                  </a:moveTo>
                  <a:lnTo>
                    <a:pt x="1079" y="0"/>
                  </a:lnTo>
                  <a:lnTo>
                    <a:pt x="1166" y="0"/>
                  </a:lnTo>
                  <a:lnTo>
                    <a:pt x="1261" y="2"/>
                  </a:lnTo>
                  <a:lnTo>
                    <a:pt x="1312" y="4"/>
                  </a:lnTo>
                  <a:lnTo>
                    <a:pt x="1364" y="6"/>
                  </a:lnTo>
                  <a:lnTo>
                    <a:pt x="1417" y="9"/>
                  </a:lnTo>
                  <a:lnTo>
                    <a:pt x="1471" y="12"/>
                  </a:lnTo>
                  <a:lnTo>
                    <a:pt x="1525" y="18"/>
                  </a:lnTo>
                  <a:lnTo>
                    <a:pt x="1580" y="23"/>
                  </a:lnTo>
                  <a:lnTo>
                    <a:pt x="1635" y="30"/>
                  </a:lnTo>
                  <a:lnTo>
                    <a:pt x="1690" y="38"/>
                  </a:lnTo>
                  <a:lnTo>
                    <a:pt x="1745" y="48"/>
                  </a:lnTo>
                  <a:lnTo>
                    <a:pt x="1800" y="59"/>
                  </a:lnTo>
                  <a:lnTo>
                    <a:pt x="1854" y="71"/>
                  </a:lnTo>
                  <a:lnTo>
                    <a:pt x="1906" y="85"/>
                  </a:lnTo>
                  <a:lnTo>
                    <a:pt x="1957" y="101"/>
                  </a:lnTo>
                  <a:lnTo>
                    <a:pt x="2008" y="118"/>
                  </a:lnTo>
                  <a:lnTo>
                    <a:pt x="2056" y="138"/>
                  </a:lnTo>
                  <a:lnTo>
                    <a:pt x="2102" y="160"/>
                  </a:lnTo>
                  <a:lnTo>
                    <a:pt x="2147" y="184"/>
                  </a:lnTo>
                  <a:lnTo>
                    <a:pt x="2188" y="209"/>
                  </a:lnTo>
                  <a:lnTo>
                    <a:pt x="2227" y="237"/>
                  </a:lnTo>
                  <a:lnTo>
                    <a:pt x="2264" y="269"/>
                  </a:lnTo>
                  <a:lnTo>
                    <a:pt x="2297" y="302"/>
                  </a:lnTo>
                  <a:lnTo>
                    <a:pt x="2327" y="338"/>
                  </a:lnTo>
                  <a:lnTo>
                    <a:pt x="2353" y="376"/>
                  </a:lnTo>
                  <a:lnTo>
                    <a:pt x="2375" y="418"/>
                  </a:lnTo>
                  <a:lnTo>
                    <a:pt x="2393" y="463"/>
                  </a:lnTo>
                  <a:lnTo>
                    <a:pt x="2407" y="510"/>
                  </a:lnTo>
                  <a:lnTo>
                    <a:pt x="2416" y="560"/>
                  </a:lnTo>
                  <a:lnTo>
                    <a:pt x="2420" y="614"/>
                  </a:lnTo>
                  <a:lnTo>
                    <a:pt x="2420" y="643"/>
                  </a:lnTo>
                  <a:lnTo>
                    <a:pt x="2420" y="671"/>
                  </a:lnTo>
                  <a:lnTo>
                    <a:pt x="2418" y="698"/>
                  </a:lnTo>
                  <a:lnTo>
                    <a:pt x="2415" y="725"/>
                  </a:lnTo>
                  <a:lnTo>
                    <a:pt x="2411" y="752"/>
                  </a:lnTo>
                  <a:lnTo>
                    <a:pt x="2406" y="778"/>
                  </a:lnTo>
                  <a:lnTo>
                    <a:pt x="2399" y="803"/>
                  </a:lnTo>
                  <a:lnTo>
                    <a:pt x="2391" y="828"/>
                  </a:lnTo>
                  <a:lnTo>
                    <a:pt x="2381" y="851"/>
                  </a:lnTo>
                  <a:lnTo>
                    <a:pt x="2369" y="874"/>
                  </a:lnTo>
                  <a:lnTo>
                    <a:pt x="2357" y="898"/>
                  </a:lnTo>
                  <a:lnTo>
                    <a:pt x="2341" y="920"/>
                  </a:lnTo>
                  <a:lnTo>
                    <a:pt x="2325" y="942"/>
                  </a:lnTo>
                  <a:lnTo>
                    <a:pt x="2306" y="962"/>
                  </a:lnTo>
                  <a:lnTo>
                    <a:pt x="2287" y="983"/>
                  </a:lnTo>
                  <a:lnTo>
                    <a:pt x="2264" y="1004"/>
                  </a:lnTo>
                  <a:lnTo>
                    <a:pt x="2239" y="1023"/>
                  </a:lnTo>
                  <a:lnTo>
                    <a:pt x="2212" y="1042"/>
                  </a:lnTo>
                  <a:lnTo>
                    <a:pt x="2183" y="1060"/>
                  </a:lnTo>
                  <a:lnTo>
                    <a:pt x="2152" y="1079"/>
                  </a:lnTo>
                  <a:lnTo>
                    <a:pt x="2118" y="1095"/>
                  </a:lnTo>
                  <a:lnTo>
                    <a:pt x="2083" y="1112"/>
                  </a:lnTo>
                  <a:lnTo>
                    <a:pt x="2043" y="1128"/>
                  </a:lnTo>
                  <a:lnTo>
                    <a:pt x="2002" y="1143"/>
                  </a:lnTo>
                  <a:lnTo>
                    <a:pt x="1958" y="1158"/>
                  </a:lnTo>
                  <a:lnTo>
                    <a:pt x="1912" y="1173"/>
                  </a:lnTo>
                  <a:lnTo>
                    <a:pt x="1862" y="1186"/>
                  </a:lnTo>
                  <a:lnTo>
                    <a:pt x="1810" y="1199"/>
                  </a:lnTo>
                  <a:lnTo>
                    <a:pt x="1754" y="1212"/>
                  </a:lnTo>
                  <a:lnTo>
                    <a:pt x="1696" y="1224"/>
                  </a:lnTo>
                  <a:lnTo>
                    <a:pt x="1634" y="1235"/>
                  </a:lnTo>
                  <a:lnTo>
                    <a:pt x="1570" y="1247"/>
                  </a:lnTo>
                  <a:lnTo>
                    <a:pt x="2487" y="2105"/>
                  </a:lnTo>
                  <a:lnTo>
                    <a:pt x="1938" y="2105"/>
                  </a:lnTo>
                  <a:lnTo>
                    <a:pt x="1031" y="1253"/>
                  </a:lnTo>
                  <a:lnTo>
                    <a:pt x="393" y="1253"/>
                  </a:lnTo>
                  <a:lnTo>
                    <a:pt x="393" y="2105"/>
                  </a:lnTo>
                  <a:lnTo>
                    <a:pt x="0" y="2105"/>
                  </a:lnTo>
                  <a:lnTo>
                    <a:pt x="0" y="0"/>
                  </a:lnTo>
                  <a:close/>
                  <a:moveTo>
                    <a:pt x="1243" y="369"/>
                  </a:moveTo>
                  <a:lnTo>
                    <a:pt x="393" y="369"/>
                  </a:lnTo>
                  <a:lnTo>
                    <a:pt x="393" y="884"/>
                  </a:lnTo>
                  <a:lnTo>
                    <a:pt x="1223" y="884"/>
                  </a:lnTo>
                  <a:lnTo>
                    <a:pt x="1275" y="884"/>
                  </a:lnTo>
                  <a:lnTo>
                    <a:pt x="1326" y="883"/>
                  </a:lnTo>
                  <a:lnTo>
                    <a:pt x="1374" y="882"/>
                  </a:lnTo>
                  <a:lnTo>
                    <a:pt x="1421" y="880"/>
                  </a:lnTo>
                  <a:lnTo>
                    <a:pt x="1465" y="877"/>
                  </a:lnTo>
                  <a:lnTo>
                    <a:pt x="1508" y="875"/>
                  </a:lnTo>
                  <a:lnTo>
                    <a:pt x="1549" y="871"/>
                  </a:lnTo>
                  <a:lnTo>
                    <a:pt x="1589" y="867"/>
                  </a:lnTo>
                  <a:lnTo>
                    <a:pt x="1626" y="863"/>
                  </a:lnTo>
                  <a:lnTo>
                    <a:pt x="1661" y="858"/>
                  </a:lnTo>
                  <a:lnTo>
                    <a:pt x="1695" y="852"/>
                  </a:lnTo>
                  <a:lnTo>
                    <a:pt x="1727" y="845"/>
                  </a:lnTo>
                  <a:lnTo>
                    <a:pt x="1757" y="839"/>
                  </a:lnTo>
                  <a:lnTo>
                    <a:pt x="1786" y="832"/>
                  </a:lnTo>
                  <a:lnTo>
                    <a:pt x="1813" y="823"/>
                  </a:lnTo>
                  <a:lnTo>
                    <a:pt x="1838" y="815"/>
                  </a:lnTo>
                  <a:lnTo>
                    <a:pt x="1862" y="807"/>
                  </a:lnTo>
                  <a:lnTo>
                    <a:pt x="1884" y="798"/>
                  </a:lnTo>
                  <a:lnTo>
                    <a:pt x="1904" y="787"/>
                  </a:lnTo>
                  <a:lnTo>
                    <a:pt x="1923" y="777"/>
                  </a:lnTo>
                  <a:lnTo>
                    <a:pt x="1940" y="766"/>
                  </a:lnTo>
                  <a:lnTo>
                    <a:pt x="1955" y="755"/>
                  </a:lnTo>
                  <a:lnTo>
                    <a:pt x="1970" y="744"/>
                  </a:lnTo>
                  <a:lnTo>
                    <a:pt x="1982" y="731"/>
                  </a:lnTo>
                  <a:lnTo>
                    <a:pt x="1992" y="718"/>
                  </a:lnTo>
                  <a:lnTo>
                    <a:pt x="2002" y="705"/>
                  </a:lnTo>
                  <a:lnTo>
                    <a:pt x="2009" y="691"/>
                  </a:lnTo>
                  <a:lnTo>
                    <a:pt x="2015" y="677"/>
                  </a:lnTo>
                  <a:lnTo>
                    <a:pt x="2020" y="663"/>
                  </a:lnTo>
                  <a:lnTo>
                    <a:pt x="2023" y="647"/>
                  </a:lnTo>
                  <a:lnTo>
                    <a:pt x="2025" y="632"/>
                  </a:lnTo>
                  <a:lnTo>
                    <a:pt x="2026" y="616"/>
                  </a:lnTo>
                  <a:lnTo>
                    <a:pt x="2025" y="605"/>
                  </a:lnTo>
                  <a:lnTo>
                    <a:pt x="2021" y="593"/>
                  </a:lnTo>
                  <a:lnTo>
                    <a:pt x="2016" y="582"/>
                  </a:lnTo>
                  <a:lnTo>
                    <a:pt x="2010" y="570"/>
                  </a:lnTo>
                  <a:lnTo>
                    <a:pt x="2003" y="559"/>
                  </a:lnTo>
                  <a:lnTo>
                    <a:pt x="1993" y="548"/>
                  </a:lnTo>
                  <a:lnTo>
                    <a:pt x="1982" y="536"/>
                  </a:lnTo>
                  <a:lnTo>
                    <a:pt x="1970" y="526"/>
                  </a:lnTo>
                  <a:lnTo>
                    <a:pt x="1955" y="515"/>
                  </a:lnTo>
                  <a:lnTo>
                    <a:pt x="1940" y="505"/>
                  </a:lnTo>
                  <a:lnTo>
                    <a:pt x="1923" y="495"/>
                  </a:lnTo>
                  <a:lnTo>
                    <a:pt x="1904" y="484"/>
                  </a:lnTo>
                  <a:lnTo>
                    <a:pt x="1884" y="475"/>
                  </a:lnTo>
                  <a:lnTo>
                    <a:pt x="1862" y="466"/>
                  </a:lnTo>
                  <a:lnTo>
                    <a:pt x="1839" y="456"/>
                  </a:lnTo>
                  <a:lnTo>
                    <a:pt x="1814" y="447"/>
                  </a:lnTo>
                  <a:lnTo>
                    <a:pt x="1788" y="439"/>
                  </a:lnTo>
                  <a:lnTo>
                    <a:pt x="1762" y="430"/>
                  </a:lnTo>
                  <a:lnTo>
                    <a:pt x="1733" y="423"/>
                  </a:lnTo>
                  <a:lnTo>
                    <a:pt x="1702" y="416"/>
                  </a:lnTo>
                  <a:lnTo>
                    <a:pt x="1671" y="410"/>
                  </a:lnTo>
                  <a:lnTo>
                    <a:pt x="1638" y="402"/>
                  </a:lnTo>
                  <a:lnTo>
                    <a:pt x="1604" y="397"/>
                  </a:lnTo>
                  <a:lnTo>
                    <a:pt x="1569" y="392"/>
                  </a:lnTo>
                  <a:lnTo>
                    <a:pt x="1533" y="387"/>
                  </a:lnTo>
                  <a:lnTo>
                    <a:pt x="1494" y="383"/>
                  </a:lnTo>
                  <a:lnTo>
                    <a:pt x="1455" y="379"/>
                  </a:lnTo>
                  <a:lnTo>
                    <a:pt x="1416" y="375"/>
                  </a:lnTo>
                  <a:lnTo>
                    <a:pt x="1374" y="373"/>
                  </a:lnTo>
                  <a:lnTo>
                    <a:pt x="1331" y="371"/>
                  </a:lnTo>
                  <a:lnTo>
                    <a:pt x="1287" y="370"/>
                  </a:lnTo>
                  <a:lnTo>
                    <a:pt x="1243" y="36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3" name="Rectangle 12"/>
            <p:cNvSpPr>
              <a:spLocks noChangeArrowheads="1"/>
            </p:cNvSpPr>
            <p:nvPr/>
          </p:nvSpPr>
          <p:spPr bwMode="auto">
            <a:xfrm>
              <a:off x="420688" y="528638"/>
              <a:ext cx="28575" cy="1333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4" name="Rectangle 13"/>
            <p:cNvSpPr>
              <a:spLocks noChangeArrowheads="1"/>
            </p:cNvSpPr>
            <p:nvPr/>
          </p:nvSpPr>
          <p:spPr bwMode="auto">
            <a:xfrm>
              <a:off x="420688" y="485775"/>
              <a:ext cx="28575" cy="31750"/>
            </a:xfrm>
            <a:prstGeom prst="rect">
              <a:avLst/>
            </a:prstGeom>
            <a:solidFill>
              <a:srgbClr val="32C0F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5" name="Freeform 14"/>
            <p:cNvSpPr>
              <a:spLocks noEditPoints="1"/>
            </p:cNvSpPr>
            <p:nvPr/>
          </p:nvSpPr>
          <p:spPr bwMode="auto">
            <a:xfrm>
              <a:off x="685801" y="485775"/>
              <a:ext cx="223838" cy="176213"/>
            </a:xfrm>
            <a:custGeom>
              <a:avLst/>
              <a:gdLst>
                <a:gd name="T0" fmla="*/ 139077 w 2691"/>
                <a:gd name="T1" fmla="*/ 1585 h 2112"/>
                <a:gd name="T2" fmla="*/ 169521 w 2691"/>
                <a:gd name="T3" fmla="*/ 8343 h 2112"/>
                <a:gd name="T4" fmla="*/ 192396 w 2691"/>
                <a:gd name="T5" fmla="*/ 19690 h 2112"/>
                <a:gd name="T6" fmla="*/ 208283 w 2691"/>
                <a:gd name="T7" fmla="*/ 35042 h 2112"/>
                <a:gd name="T8" fmla="*/ 218348 w 2691"/>
                <a:gd name="T9" fmla="*/ 53565 h 2112"/>
                <a:gd name="T10" fmla="*/ 223173 w 2691"/>
                <a:gd name="T11" fmla="*/ 74423 h 2112"/>
                <a:gd name="T12" fmla="*/ 223588 w 2691"/>
                <a:gd name="T13" fmla="*/ 96867 h 2112"/>
                <a:gd name="T14" fmla="*/ 220261 w 2691"/>
                <a:gd name="T15" fmla="*/ 118059 h 2112"/>
                <a:gd name="T16" fmla="*/ 212276 w 2691"/>
                <a:gd name="T17" fmla="*/ 136915 h 2112"/>
                <a:gd name="T18" fmla="*/ 198302 w 2691"/>
                <a:gd name="T19" fmla="*/ 152851 h 2112"/>
                <a:gd name="T20" fmla="*/ 177423 w 2691"/>
                <a:gd name="T21" fmla="*/ 165200 h 2112"/>
                <a:gd name="T22" fmla="*/ 148310 w 2691"/>
                <a:gd name="T23" fmla="*/ 173126 h 2112"/>
                <a:gd name="T24" fmla="*/ 109715 w 2691"/>
                <a:gd name="T25" fmla="*/ 176213 h 2112"/>
                <a:gd name="T26" fmla="*/ 71452 w 2691"/>
                <a:gd name="T27" fmla="*/ 173627 h 2112"/>
                <a:gd name="T28" fmla="*/ 43004 w 2691"/>
                <a:gd name="T29" fmla="*/ 165784 h 2112"/>
                <a:gd name="T30" fmla="*/ 23041 w 2691"/>
                <a:gd name="T31" fmla="*/ 153435 h 2112"/>
                <a:gd name="T32" fmla="*/ 10148 w 2691"/>
                <a:gd name="T33" fmla="*/ 137333 h 2112"/>
                <a:gd name="T34" fmla="*/ 2994 w 2691"/>
                <a:gd name="T35" fmla="*/ 118226 h 2112"/>
                <a:gd name="T36" fmla="*/ 250 w 2691"/>
                <a:gd name="T37" fmla="*/ 96867 h 2112"/>
                <a:gd name="T38" fmla="*/ 582 w 2691"/>
                <a:gd name="T39" fmla="*/ 74507 h 2112"/>
                <a:gd name="T40" fmla="*/ 4492 w 2691"/>
                <a:gd name="T41" fmla="*/ 53732 h 2112"/>
                <a:gd name="T42" fmla="*/ 13142 w 2691"/>
                <a:gd name="T43" fmla="*/ 35460 h 2112"/>
                <a:gd name="T44" fmla="*/ 27616 w 2691"/>
                <a:gd name="T45" fmla="*/ 20358 h 2112"/>
                <a:gd name="T46" fmla="*/ 49076 w 2691"/>
                <a:gd name="T47" fmla="*/ 9011 h 2112"/>
                <a:gd name="T48" fmla="*/ 78605 w 2691"/>
                <a:gd name="T49" fmla="*/ 2002 h 2112"/>
                <a:gd name="T50" fmla="*/ 108633 w 2691"/>
                <a:gd name="T51" fmla="*/ 31788 h 2112"/>
                <a:gd name="T52" fmla="*/ 134752 w 2691"/>
                <a:gd name="T53" fmla="*/ 32956 h 2112"/>
                <a:gd name="T54" fmla="*/ 155547 w 2691"/>
                <a:gd name="T55" fmla="*/ 36961 h 2112"/>
                <a:gd name="T56" fmla="*/ 166943 w 2691"/>
                <a:gd name="T57" fmla="*/ 41467 h 2112"/>
                <a:gd name="T58" fmla="*/ 173597 w 2691"/>
                <a:gd name="T59" fmla="*/ 45555 h 2112"/>
                <a:gd name="T60" fmla="*/ 179503 w 2691"/>
                <a:gd name="T61" fmla="*/ 50728 h 2112"/>
                <a:gd name="T62" fmla="*/ 183912 w 2691"/>
                <a:gd name="T63" fmla="*/ 56568 h 2112"/>
                <a:gd name="T64" fmla="*/ 187239 w 2691"/>
                <a:gd name="T65" fmla="*/ 63076 h 2112"/>
                <a:gd name="T66" fmla="*/ 190732 w 2691"/>
                <a:gd name="T67" fmla="*/ 75758 h 2112"/>
                <a:gd name="T68" fmla="*/ 191481 w 2691"/>
                <a:gd name="T69" fmla="*/ 91444 h 2112"/>
                <a:gd name="T70" fmla="*/ 189817 w 2691"/>
                <a:gd name="T71" fmla="*/ 105294 h 2112"/>
                <a:gd name="T72" fmla="*/ 187239 w 2691"/>
                <a:gd name="T73" fmla="*/ 113470 h 2112"/>
                <a:gd name="T74" fmla="*/ 183412 w 2691"/>
                <a:gd name="T75" fmla="*/ 121063 h 2112"/>
                <a:gd name="T76" fmla="*/ 178089 w 2691"/>
                <a:gd name="T77" fmla="*/ 127905 h 2112"/>
                <a:gd name="T78" fmla="*/ 171102 w 2691"/>
                <a:gd name="T79" fmla="*/ 133745 h 2112"/>
                <a:gd name="T80" fmla="*/ 160122 w 2691"/>
                <a:gd name="T81" fmla="*/ 139419 h 2112"/>
                <a:gd name="T82" fmla="*/ 144151 w 2691"/>
                <a:gd name="T83" fmla="*/ 143507 h 2112"/>
                <a:gd name="T84" fmla="*/ 123855 w 2691"/>
                <a:gd name="T85" fmla="*/ 145342 h 2112"/>
                <a:gd name="T86" fmla="*/ 100898 w 2691"/>
                <a:gd name="T87" fmla="*/ 145676 h 2112"/>
                <a:gd name="T88" fmla="*/ 83679 w 2691"/>
                <a:gd name="T89" fmla="*/ 144675 h 2112"/>
                <a:gd name="T90" fmla="*/ 70370 w 2691"/>
                <a:gd name="T91" fmla="*/ 141922 h 2112"/>
                <a:gd name="T92" fmla="*/ 58725 w 2691"/>
                <a:gd name="T93" fmla="*/ 137333 h 2112"/>
                <a:gd name="T94" fmla="*/ 49825 w 2691"/>
                <a:gd name="T95" fmla="*/ 131492 h 2112"/>
                <a:gd name="T96" fmla="*/ 43004 w 2691"/>
                <a:gd name="T97" fmla="*/ 124651 h 2112"/>
                <a:gd name="T98" fmla="*/ 38097 w 2691"/>
                <a:gd name="T99" fmla="*/ 116808 h 2112"/>
                <a:gd name="T100" fmla="*/ 34853 w 2691"/>
                <a:gd name="T101" fmla="*/ 108298 h 2112"/>
                <a:gd name="T102" fmla="*/ 32939 w 2691"/>
                <a:gd name="T103" fmla="*/ 99287 h 2112"/>
                <a:gd name="T104" fmla="*/ 32357 w 2691"/>
                <a:gd name="T105" fmla="*/ 84435 h 2112"/>
                <a:gd name="T106" fmla="*/ 33438 w 2691"/>
                <a:gd name="T107" fmla="*/ 74340 h 2112"/>
                <a:gd name="T108" fmla="*/ 35684 w 2691"/>
                <a:gd name="T109" fmla="*/ 66330 h 2112"/>
                <a:gd name="T110" fmla="*/ 39095 w 2691"/>
                <a:gd name="T111" fmla="*/ 58905 h 2112"/>
                <a:gd name="T112" fmla="*/ 43919 w 2691"/>
                <a:gd name="T113" fmla="*/ 52146 h 2112"/>
                <a:gd name="T114" fmla="*/ 50241 w 2691"/>
                <a:gd name="T115" fmla="*/ 46223 h 2112"/>
                <a:gd name="T116" fmla="*/ 58892 w 2691"/>
                <a:gd name="T117" fmla="*/ 40883 h 2112"/>
                <a:gd name="T118" fmla="*/ 71618 w 2691"/>
                <a:gd name="T119" fmla="*/ 35710 h 2112"/>
                <a:gd name="T120" fmla="*/ 87422 w 2691"/>
                <a:gd name="T121" fmla="*/ 32790 h 2112"/>
                <a:gd name="T122" fmla="*/ 108633 w 2691"/>
                <a:gd name="T123" fmla="*/ 31788 h 21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691"/>
                <a:gd name="T187" fmla="*/ 0 h 2112"/>
                <a:gd name="T188" fmla="*/ 2691 w 2691"/>
                <a:gd name="T189" fmla="*/ 2112 h 21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691" h="2112">
                  <a:moveTo>
                    <a:pt x="1306" y="0"/>
                  </a:moveTo>
                  <a:lnTo>
                    <a:pt x="1405" y="1"/>
                  </a:lnTo>
                  <a:lnTo>
                    <a:pt x="1498" y="4"/>
                  </a:lnTo>
                  <a:lnTo>
                    <a:pt x="1587" y="10"/>
                  </a:lnTo>
                  <a:lnTo>
                    <a:pt x="1672" y="19"/>
                  </a:lnTo>
                  <a:lnTo>
                    <a:pt x="1754" y="30"/>
                  </a:lnTo>
                  <a:lnTo>
                    <a:pt x="1830" y="44"/>
                  </a:lnTo>
                  <a:lnTo>
                    <a:pt x="1904" y="60"/>
                  </a:lnTo>
                  <a:lnTo>
                    <a:pt x="1973" y="79"/>
                  </a:lnTo>
                  <a:lnTo>
                    <a:pt x="2038" y="100"/>
                  </a:lnTo>
                  <a:lnTo>
                    <a:pt x="2101" y="123"/>
                  </a:lnTo>
                  <a:lnTo>
                    <a:pt x="2159" y="148"/>
                  </a:lnTo>
                  <a:lnTo>
                    <a:pt x="2213" y="176"/>
                  </a:lnTo>
                  <a:lnTo>
                    <a:pt x="2264" y="205"/>
                  </a:lnTo>
                  <a:lnTo>
                    <a:pt x="2313" y="236"/>
                  </a:lnTo>
                  <a:lnTo>
                    <a:pt x="2357" y="270"/>
                  </a:lnTo>
                  <a:lnTo>
                    <a:pt x="2399" y="305"/>
                  </a:lnTo>
                  <a:lnTo>
                    <a:pt x="2437" y="342"/>
                  </a:lnTo>
                  <a:lnTo>
                    <a:pt x="2472" y="381"/>
                  </a:lnTo>
                  <a:lnTo>
                    <a:pt x="2504" y="420"/>
                  </a:lnTo>
                  <a:lnTo>
                    <a:pt x="2534" y="462"/>
                  </a:lnTo>
                  <a:lnTo>
                    <a:pt x="2560" y="505"/>
                  </a:lnTo>
                  <a:lnTo>
                    <a:pt x="2585" y="549"/>
                  </a:lnTo>
                  <a:lnTo>
                    <a:pt x="2606" y="595"/>
                  </a:lnTo>
                  <a:lnTo>
                    <a:pt x="2625" y="642"/>
                  </a:lnTo>
                  <a:lnTo>
                    <a:pt x="2641" y="690"/>
                  </a:lnTo>
                  <a:lnTo>
                    <a:pt x="2655" y="738"/>
                  </a:lnTo>
                  <a:lnTo>
                    <a:pt x="2666" y="789"/>
                  </a:lnTo>
                  <a:lnTo>
                    <a:pt x="2675" y="840"/>
                  </a:lnTo>
                  <a:lnTo>
                    <a:pt x="2683" y="892"/>
                  </a:lnTo>
                  <a:lnTo>
                    <a:pt x="2688" y="945"/>
                  </a:lnTo>
                  <a:lnTo>
                    <a:pt x="2690" y="999"/>
                  </a:lnTo>
                  <a:lnTo>
                    <a:pt x="2691" y="1053"/>
                  </a:lnTo>
                  <a:lnTo>
                    <a:pt x="2691" y="1107"/>
                  </a:lnTo>
                  <a:lnTo>
                    <a:pt x="2688" y="1161"/>
                  </a:lnTo>
                  <a:lnTo>
                    <a:pt x="2684" y="1212"/>
                  </a:lnTo>
                  <a:lnTo>
                    <a:pt x="2678" y="1264"/>
                  </a:lnTo>
                  <a:lnTo>
                    <a:pt x="2670" y="1315"/>
                  </a:lnTo>
                  <a:lnTo>
                    <a:pt x="2661" y="1366"/>
                  </a:lnTo>
                  <a:lnTo>
                    <a:pt x="2648" y="1415"/>
                  </a:lnTo>
                  <a:lnTo>
                    <a:pt x="2634" y="1462"/>
                  </a:lnTo>
                  <a:lnTo>
                    <a:pt x="2617" y="1509"/>
                  </a:lnTo>
                  <a:lnTo>
                    <a:pt x="2598" y="1554"/>
                  </a:lnTo>
                  <a:lnTo>
                    <a:pt x="2576" y="1598"/>
                  </a:lnTo>
                  <a:lnTo>
                    <a:pt x="2552" y="1641"/>
                  </a:lnTo>
                  <a:lnTo>
                    <a:pt x="2524" y="1682"/>
                  </a:lnTo>
                  <a:lnTo>
                    <a:pt x="2494" y="1722"/>
                  </a:lnTo>
                  <a:lnTo>
                    <a:pt x="2461" y="1760"/>
                  </a:lnTo>
                  <a:lnTo>
                    <a:pt x="2425" y="1797"/>
                  </a:lnTo>
                  <a:lnTo>
                    <a:pt x="2384" y="1832"/>
                  </a:lnTo>
                  <a:lnTo>
                    <a:pt x="2342" y="1865"/>
                  </a:lnTo>
                  <a:lnTo>
                    <a:pt x="2295" y="1897"/>
                  </a:lnTo>
                  <a:lnTo>
                    <a:pt x="2244" y="1926"/>
                  </a:lnTo>
                  <a:lnTo>
                    <a:pt x="2191" y="1954"/>
                  </a:lnTo>
                  <a:lnTo>
                    <a:pt x="2133" y="1980"/>
                  </a:lnTo>
                  <a:lnTo>
                    <a:pt x="2071" y="2003"/>
                  </a:lnTo>
                  <a:lnTo>
                    <a:pt x="2005" y="2024"/>
                  </a:lnTo>
                  <a:lnTo>
                    <a:pt x="1935" y="2044"/>
                  </a:lnTo>
                  <a:lnTo>
                    <a:pt x="1861" y="2061"/>
                  </a:lnTo>
                  <a:lnTo>
                    <a:pt x="1783" y="2075"/>
                  </a:lnTo>
                  <a:lnTo>
                    <a:pt x="1699" y="2088"/>
                  </a:lnTo>
                  <a:lnTo>
                    <a:pt x="1611" y="2098"/>
                  </a:lnTo>
                  <a:lnTo>
                    <a:pt x="1519" y="2105"/>
                  </a:lnTo>
                  <a:lnTo>
                    <a:pt x="1421" y="2109"/>
                  </a:lnTo>
                  <a:lnTo>
                    <a:pt x="1319" y="2112"/>
                  </a:lnTo>
                  <a:lnTo>
                    <a:pt x="1216" y="2112"/>
                  </a:lnTo>
                  <a:lnTo>
                    <a:pt x="1120" y="2107"/>
                  </a:lnTo>
                  <a:lnTo>
                    <a:pt x="1028" y="2102"/>
                  </a:lnTo>
                  <a:lnTo>
                    <a:pt x="941" y="2093"/>
                  </a:lnTo>
                  <a:lnTo>
                    <a:pt x="859" y="2081"/>
                  </a:lnTo>
                  <a:lnTo>
                    <a:pt x="781" y="2067"/>
                  </a:lnTo>
                  <a:lnTo>
                    <a:pt x="709" y="2050"/>
                  </a:lnTo>
                  <a:lnTo>
                    <a:pt x="640" y="2032"/>
                  </a:lnTo>
                  <a:lnTo>
                    <a:pt x="576" y="2011"/>
                  </a:lnTo>
                  <a:lnTo>
                    <a:pt x="517" y="1987"/>
                  </a:lnTo>
                  <a:lnTo>
                    <a:pt x="461" y="1962"/>
                  </a:lnTo>
                  <a:lnTo>
                    <a:pt x="410" y="1934"/>
                  </a:lnTo>
                  <a:lnTo>
                    <a:pt x="362" y="1904"/>
                  </a:lnTo>
                  <a:lnTo>
                    <a:pt x="317" y="1873"/>
                  </a:lnTo>
                  <a:lnTo>
                    <a:pt x="277" y="1839"/>
                  </a:lnTo>
                  <a:lnTo>
                    <a:pt x="240" y="1804"/>
                  </a:lnTo>
                  <a:lnTo>
                    <a:pt x="206" y="1766"/>
                  </a:lnTo>
                  <a:lnTo>
                    <a:pt x="175" y="1728"/>
                  </a:lnTo>
                  <a:lnTo>
                    <a:pt x="148" y="1687"/>
                  </a:lnTo>
                  <a:lnTo>
                    <a:pt x="122" y="1646"/>
                  </a:lnTo>
                  <a:lnTo>
                    <a:pt x="100" y="1602"/>
                  </a:lnTo>
                  <a:lnTo>
                    <a:pt x="80" y="1558"/>
                  </a:lnTo>
                  <a:lnTo>
                    <a:pt x="64" y="1512"/>
                  </a:lnTo>
                  <a:lnTo>
                    <a:pt x="48" y="1464"/>
                  </a:lnTo>
                  <a:lnTo>
                    <a:pt x="36" y="1417"/>
                  </a:lnTo>
                  <a:lnTo>
                    <a:pt x="25" y="1367"/>
                  </a:lnTo>
                  <a:lnTo>
                    <a:pt x="17" y="1317"/>
                  </a:lnTo>
                  <a:lnTo>
                    <a:pt x="11" y="1265"/>
                  </a:lnTo>
                  <a:lnTo>
                    <a:pt x="6" y="1213"/>
                  </a:lnTo>
                  <a:lnTo>
                    <a:pt x="3" y="1161"/>
                  </a:lnTo>
                  <a:lnTo>
                    <a:pt x="1" y="1107"/>
                  </a:lnTo>
                  <a:lnTo>
                    <a:pt x="0" y="1053"/>
                  </a:lnTo>
                  <a:lnTo>
                    <a:pt x="1" y="999"/>
                  </a:lnTo>
                  <a:lnTo>
                    <a:pt x="3" y="945"/>
                  </a:lnTo>
                  <a:lnTo>
                    <a:pt x="7" y="893"/>
                  </a:lnTo>
                  <a:lnTo>
                    <a:pt x="12" y="841"/>
                  </a:lnTo>
                  <a:lnTo>
                    <a:pt x="20" y="790"/>
                  </a:lnTo>
                  <a:lnTo>
                    <a:pt x="30" y="740"/>
                  </a:lnTo>
                  <a:lnTo>
                    <a:pt x="41" y="692"/>
                  </a:lnTo>
                  <a:lnTo>
                    <a:pt x="54" y="644"/>
                  </a:lnTo>
                  <a:lnTo>
                    <a:pt x="70" y="597"/>
                  </a:lnTo>
                  <a:lnTo>
                    <a:pt x="89" y="553"/>
                  </a:lnTo>
                  <a:lnTo>
                    <a:pt x="109" y="509"/>
                  </a:lnTo>
                  <a:lnTo>
                    <a:pt x="132" y="467"/>
                  </a:lnTo>
                  <a:lnTo>
                    <a:pt x="158" y="425"/>
                  </a:lnTo>
                  <a:lnTo>
                    <a:pt x="187" y="386"/>
                  </a:lnTo>
                  <a:lnTo>
                    <a:pt x="219" y="348"/>
                  </a:lnTo>
                  <a:lnTo>
                    <a:pt x="253" y="312"/>
                  </a:lnTo>
                  <a:lnTo>
                    <a:pt x="292" y="277"/>
                  </a:lnTo>
                  <a:lnTo>
                    <a:pt x="332" y="244"/>
                  </a:lnTo>
                  <a:lnTo>
                    <a:pt x="376" y="213"/>
                  </a:lnTo>
                  <a:lnTo>
                    <a:pt x="425" y="184"/>
                  </a:lnTo>
                  <a:lnTo>
                    <a:pt x="476" y="157"/>
                  </a:lnTo>
                  <a:lnTo>
                    <a:pt x="531" y="131"/>
                  </a:lnTo>
                  <a:lnTo>
                    <a:pt x="590" y="108"/>
                  </a:lnTo>
                  <a:lnTo>
                    <a:pt x="653" y="86"/>
                  </a:lnTo>
                  <a:lnTo>
                    <a:pt x="719" y="67"/>
                  </a:lnTo>
                  <a:lnTo>
                    <a:pt x="791" y="51"/>
                  </a:lnTo>
                  <a:lnTo>
                    <a:pt x="865" y="36"/>
                  </a:lnTo>
                  <a:lnTo>
                    <a:pt x="945" y="24"/>
                  </a:lnTo>
                  <a:lnTo>
                    <a:pt x="1028" y="15"/>
                  </a:lnTo>
                  <a:lnTo>
                    <a:pt x="1117" y="7"/>
                  </a:lnTo>
                  <a:lnTo>
                    <a:pt x="1209" y="2"/>
                  </a:lnTo>
                  <a:lnTo>
                    <a:pt x="1306" y="0"/>
                  </a:lnTo>
                  <a:close/>
                  <a:moveTo>
                    <a:pt x="1306" y="381"/>
                  </a:moveTo>
                  <a:lnTo>
                    <a:pt x="1375" y="381"/>
                  </a:lnTo>
                  <a:lnTo>
                    <a:pt x="1440" y="383"/>
                  </a:lnTo>
                  <a:lnTo>
                    <a:pt x="1503" y="386"/>
                  </a:lnTo>
                  <a:lnTo>
                    <a:pt x="1563" y="390"/>
                  </a:lnTo>
                  <a:lnTo>
                    <a:pt x="1620" y="395"/>
                  </a:lnTo>
                  <a:lnTo>
                    <a:pt x="1676" y="402"/>
                  </a:lnTo>
                  <a:lnTo>
                    <a:pt x="1728" y="411"/>
                  </a:lnTo>
                  <a:lnTo>
                    <a:pt x="1777" y="420"/>
                  </a:lnTo>
                  <a:lnTo>
                    <a:pt x="1825" y="430"/>
                  </a:lnTo>
                  <a:lnTo>
                    <a:pt x="1870" y="443"/>
                  </a:lnTo>
                  <a:lnTo>
                    <a:pt x="1912" y="456"/>
                  </a:lnTo>
                  <a:lnTo>
                    <a:pt x="1952" y="472"/>
                  </a:lnTo>
                  <a:lnTo>
                    <a:pt x="1971" y="480"/>
                  </a:lnTo>
                  <a:lnTo>
                    <a:pt x="1990" y="488"/>
                  </a:lnTo>
                  <a:lnTo>
                    <a:pt x="2007" y="497"/>
                  </a:lnTo>
                  <a:lnTo>
                    <a:pt x="2025" y="506"/>
                  </a:lnTo>
                  <a:lnTo>
                    <a:pt x="2042" y="515"/>
                  </a:lnTo>
                  <a:lnTo>
                    <a:pt x="2057" y="526"/>
                  </a:lnTo>
                  <a:lnTo>
                    <a:pt x="2073" y="535"/>
                  </a:lnTo>
                  <a:lnTo>
                    <a:pt x="2087" y="546"/>
                  </a:lnTo>
                  <a:lnTo>
                    <a:pt x="2103" y="558"/>
                  </a:lnTo>
                  <a:lnTo>
                    <a:pt x="2117" y="569"/>
                  </a:lnTo>
                  <a:lnTo>
                    <a:pt x="2132" y="582"/>
                  </a:lnTo>
                  <a:lnTo>
                    <a:pt x="2144" y="594"/>
                  </a:lnTo>
                  <a:lnTo>
                    <a:pt x="2158" y="608"/>
                  </a:lnTo>
                  <a:lnTo>
                    <a:pt x="2169" y="621"/>
                  </a:lnTo>
                  <a:lnTo>
                    <a:pt x="2180" y="635"/>
                  </a:lnTo>
                  <a:lnTo>
                    <a:pt x="2192" y="649"/>
                  </a:lnTo>
                  <a:lnTo>
                    <a:pt x="2201" y="664"/>
                  </a:lnTo>
                  <a:lnTo>
                    <a:pt x="2211" y="678"/>
                  </a:lnTo>
                  <a:lnTo>
                    <a:pt x="2220" y="693"/>
                  </a:lnTo>
                  <a:lnTo>
                    <a:pt x="2229" y="708"/>
                  </a:lnTo>
                  <a:lnTo>
                    <a:pt x="2236" y="724"/>
                  </a:lnTo>
                  <a:lnTo>
                    <a:pt x="2244" y="739"/>
                  </a:lnTo>
                  <a:lnTo>
                    <a:pt x="2251" y="756"/>
                  </a:lnTo>
                  <a:lnTo>
                    <a:pt x="2258" y="772"/>
                  </a:lnTo>
                  <a:lnTo>
                    <a:pt x="2269" y="805"/>
                  </a:lnTo>
                  <a:lnTo>
                    <a:pt x="2279" y="839"/>
                  </a:lnTo>
                  <a:lnTo>
                    <a:pt x="2287" y="873"/>
                  </a:lnTo>
                  <a:lnTo>
                    <a:pt x="2293" y="908"/>
                  </a:lnTo>
                  <a:lnTo>
                    <a:pt x="2297" y="944"/>
                  </a:lnTo>
                  <a:lnTo>
                    <a:pt x="2300" y="980"/>
                  </a:lnTo>
                  <a:lnTo>
                    <a:pt x="2302" y="1017"/>
                  </a:lnTo>
                  <a:lnTo>
                    <a:pt x="2304" y="1054"/>
                  </a:lnTo>
                  <a:lnTo>
                    <a:pt x="2302" y="1096"/>
                  </a:lnTo>
                  <a:lnTo>
                    <a:pt x="2299" y="1138"/>
                  </a:lnTo>
                  <a:lnTo>
                    <a:pt x="2295" y="1180"/>
                  </a:lnTo>
                  <a:lnTo>
                    <a:pt x="2289" y="1221"/>
                  </a:lnTo>
                  <a:lnTo>
                    <a:pt x="2286" y="1241"/>
                  </a:lnTo>
                  <a:lnTo>
                    <a:pt x="2282" y="1262"/>
                  </a:lnTo>
                  <a:lnTo>
                    <a:pt x="2277" y="1282"/>
                  </a:lnTo>
                  <a:lnTo>
                    <a:pt x="2271" y="1302"/>
                  </a:lnTo>
                  <a:lnTo>
                    <a:pt x="2265" y="1321"/>
                  </a:lnTo>
                  <a:lnTo>
                    <a:pt x="2258" y="1341"/>
                  </a:lnTo>
                  <a:lnTo>
                    <a:pt x="2251" y="1360"/>
                  </a:lnTo>
                  <a:lnTo>
                    <a:pt x="2243" y="1378"/>
                  </a:lnTo>
                  <a:lnTo>
                    <a:pt x="2235" y="1397"/>
                  </a:lnTo>
                  <a:lnTo>
                    <a:pt x="2226" y="1415"/>
                  </a:lnTo>
                  <a:lnTo>
                    <a:pt x="2215" y="1433"/>
                  </a:lnTo>
                  <a:lnTo>
                    <a:pt x="2205" y="1451"/>
                  </a:lnTo>
                  <a:lnTo>
                    <a:pt x="2194" y="1467"/>
                  </a:lnTo>
                  <a:lnTo>
                    <a:pt x="2182" y="1484"/>
                  </a:lnTo>
                  <a:lnTo>
                    <a:pt x="2169" y="1501"/>
                  </a:lnTo>
                  <a:lnTo>
                    <a:pt x="2155" y="1517"/>
                  </a:lnTo>
                  <a:lnTo>
                    <a:pt x="2141" y="1533"/>
                  </a:lnTo>
                  <a:lnTo>
                    <a:pt x="2126" y="1547"/>
                  </a:lnTo>
                  <a:lnTo>
                    <a:pt x="2110" y="1563"/>
                  </a:lnTo>
                  <a:lnTo>
                    <a:pt x="2093" y="1576"/>
                  </a:lnTo>
                  <a:lnTo>
                    <a:pt x="2076" y="1591"/>
                  </a:lnTo>
                  <a:lnTo>
                    <a:pt x="2057" y="1603"/>
                  </a:lnTo>
                  <a:lnTo>
                    <a:pt x="2038" y="1616"/>
                  </a:lnTo>
                  <a:lnTo>
                    <a:pt x="2018" y="1628"/>
                  </a:lnTo>
                  <a:lnTo>
                    <a:pt x="1989" y="1644"/>
                  </a:lnTo>
                  <a:lnTo>
                    <a:pt x="1958" y="1658"/>
                  </a:lnTo>
                  <a:lnTo>
                    <a:pt x="1925" y="1671"/>
                  </a:lnTo>
                  <a:lnTo>
                    <a:pt x="1890" y="1683"/>
                  </a:lnTo>
                  <a:lnTo>
                    <a:pt x="1854" y="1694"/>
                  </a:lnTo>
                  <a:lnTo>
                    <a:pt x="1816" y="1703"/>
                  </a:lnTo>
                  <a:lnTo>
                    <a:pt x="1775" y="1712"/>
                  </a:lnTo>
                  <a:lnTo>
                    <a:pt x="1733" y="1720"/>
                  </a:lnTo>
                  <a:lnTo>
                    <a:pt x="1688" y="1726"/>
                  </a:lnTo>
                  <a:lnTo>
                    <a:pt x="1642" y="1731"/>
                  </a:lnTo>
                  <a:lnTo>
                    <a:pt x="1593" y="1736"/>
                  </a:lnTo>
                  <a:lnTo>
                    <a:pt x="1541" y="1739"/>
                  </a:lnTo>
                  <a:lnTo>
                    <a:pt x="1489" y="1742"/>
                  </a:lnTo>
                  <a:lnTo>
                    <a:pt x="1434" y="1744"/>
                  </a:lnTo>
                  <a:lnTo>
                    <a:pt x="1376" y="1746"/>
                  </a:lnTo>
                  <a:lnTo>
                    <a:pt x="1316" y="1746"/>
                  </a:lnTo>
                  <a:lnTo>
                    <a:pt x="1263" y="1746"/>
                  </a:lnTo>
                  <a:lnTo>
                    <a:pt x="1213" y="1746"/>
                  </a:lnTo>
                  <a:lnTo>
                    <a:pt x="1167" y="1745"/>
                  </a:lnTo>
                  <a:lnTo>
                    <a:pt x="1123" y="1743"/>
                  </a:lnTo>
                  <a:lnTo>
                    <a:pt x="1083" y="1741"/>
                  </a:lnTo>
                  <a:lnTo>
                    <a:pt x="1043" y="1738"/>
                  </a:lnTo>
                  <a:lnTo>
                    <a:pt x="1006" y="1734"/>
                  </a:lnTo>
                  <a:lnTo>
                    <a:pt x="972" y="1729"/>
                  </a:lnTo>
                  <a:lnTo>
                    <a:pt x="938" y="1724"/>
                  </a:lnTo>
                  <a:lnTo>
                    <a:pt x="907" y="1717"/>
                  </a:lnTo>
                  <a:lnTo>
                    <a:pt x="876" y="1709"/>
                  </a:lnTo>
                  <a:lnTo>
                    <a:pt x="846" y="1701"/>
                  </a:lnTo>
                  <a:lnTo>
                    <a:pt x="817" y="1691"/>
                  </a:lnTo>
                  <a:lnTo>
                    <a:pt x="788" y="1681"/>
                  </a:lnTo>
                  <a:lnTo>
                    <a:pt x="760" y="1670"/>
                  </a:lnTo>
                  <a:lnTo>
                    <a:pt x="731" y="1657"/>
                  </a:lnTo>
                  <a:lnTo>
                    <a:pt x="706" y="1646"/>
                  </a:lnTo>
                  <a:lnTo>
                    <a:pt x="682" y="1633"/>
                  </a:lnTo>
                  <a:lnTo>
                    <a:pt x="660" y="1620"/>
                  </a:lnTo>
                  <a:lnTo>
                    <a:pt x="638" y="1606"/>
                  </a:lnTo>
                  <a:lnTo>
                    <a:pt x="618" y="1592"/>
                  </a:lnTo>
                  <a:lnTo>
                    <a:pt x="599" y="1576"/>
                  </a:lnTo>
                  <a:lnTo>
                    <a:pt x="580" y="1561"/>
                  </a:lnTo>
                  <a:lnTo>
                    <a:pt x="563" y="1545"/>
                  </a:lnTo>
                  <a:lnTo>
                    <a:pt x="546" y="1529"/>
                  </a:lnTo>
                  <a:lnTo>
                    <a:pt x="532" y="1512"/>
                  </a:lnTo>
                  <a:lnTo>
                    <a:pt x="517" y="1494"/>
                  </a:lnTo>
                  <a:lnTo>
                    <a:pt x="504" y="1477"/>
                  </a:lnTo>
                  <a:lnTo>
                    <a:pt x="490" y="1458"/>
                  </a:lnTo>
                  <a:lnTo>
                    <a:pt x="479" y="1439"/>
                  </a:lnTo>
                  <a:lnTo>
                    <a:pt x="468" y="1420"/>
                  </a:lnTo>
                  <a:lnTo>
                    <a:pt x="458" y="1400"/>
                  </a:lnTo>
                  <a:lnTo>
                    <a:pt x="449" y="1380"/>
                  </a:lnTo>
                  <a:lnTo>
                    <a:pt x="440" y="1361"/>
                  </a:lnTo>
                  <a:lnTo>
                    <a:pt x="432" y="1340"/>
                  </a:lnTo>
                  <a:lnTo>
                    <a:pt x="425" y="1319"/>
                  </a:lnTo>
                  <a:lnTo>
                    <a:pt x="419" y="1298"/>
                  </a:lnTo>
                  <a:lnTo>
                    <a:pt x="413" y="1277"/>
                  </a:lnTo>
                  <a:lnTo>
                    <a:pt x="408" y="1255"/>
                  </a:lnTo>
                  <a:lnTo>
                    <a:pt x="403" y="1233"/>
                  </a:lnTo>
                  <a:lnTo>
                    <a:pt x="399" y="1211"/>
                  </a:lnTo>
                  <a:lnTo>
                    <a:pt x="396" y="1190"/>
                  </a:lnTo>
                  <a:lnTo>
                    <a:pt x="394" y="1167"/>
                  </a:lnTo>
                  <a:lnTo>
                    <a:pt x="392" y="1145"/>
                  </a:lnTo>
                  <a:lnTo>
                    <a:pt x="389" y="1099"/>
                  </a:lnTo>
                  <a:lnTo>
                    <a:pt x="388" y="1054"/>
                  </a:lnTo>
                  <a:lnTo>
                    <a:pt x="389" y="1012"/>
                  </a:lnTo>
                  <a:lnTo>
                    <a:pt x="391" y="972"/>
                  </a:lnTo>
                  <a:lnTo>
                    <a:pt x="393" y="951"/>
                  </a:lnTo>
                  <a:lnTo>
                    <a:pt x="396" y="931"/>
                  </a:lnTo>
                  <a:lnTo>
                    <a:pt x="399" y="912"/>
                  </a:lnTo>
                  <a:lnTo>
                    <a:pt x="402" y="891"/>
                  </a:lnTo>
                  <a:lnTo>
                    <a:pt x="406" y="872"/>
                  </a:lnTo>
                  <a:lnTo>
                    <a:pt x="412" y="852"/>
                  </a:lnTo>
                  <a:lnTo>
                    <a:pt x="417" y="834"/>
                  </a:lnTo>
                  <a:lnTo>
                    <a:pt x="422" y="814"/>
                  </a:lnTo>
                  <a:lnTo>
                    <a:pt x="429" y="795"/>
                  </a:lnTo>
                  <a:lnTo>
                    <a:pt x="435" y="778"/>
                  </a:lnTo>
                  <a:lnTo>
                    <a:pt x="444" y="759"/>
                  </a:lnTo>
                  <a:lnTo>
                    <a:pt x="452" y="742"/>
                  </a:lnTo>
                  <a:lnTo>
                    <a:pt x="460" y="724"/>
                  </a:lnTo>
                  <a:lnTo>
                    <a:pt x="470" y="706"/>
                  </a:lnTo>
                  <a:lnTo>
                    <a:pt x="480" y="690"/>
                  </a:lnTo>
                  <a:lnTo>
                    <a:pt x="491" y="673"/>
                  </a:lnTo>
                  <a:lnTo>
                    <a:pt x="503" y="656"/>
                  </a:lnTo>
                  <a:lnTo>
                    <a:pt x="515" y="641"/>
                  </a:lnTo>
                  <a:lnTo>
                    <a:pt x="528" y="625"/>
                  </a:lnTo>
                  <a:lnTo>
                    <a:pt x="541" y="611"/>
                  </a:lnTo>
                  <a:lnTo>
                    <a:pt x="556" y="595"/>
                  </a:lnTo>
                  <a:lnTo>
                    <a:pt x="571" y="582"/>
                  </a:lnTo>
                  <a:lnTo>
                    <a:pt x="587" y="567"/>
                  </a:lnTo>
                  <a:lnTo>
                    <a:pt x="604" y="554"/>
                  </a:lnTo>
                  <a:lnTo>
                    <a:pt x="622" y="541"/>
                  </a:lnTo>
                  <a:lnTo>
                    <a:pt x="639" y="529"/>
                  </a:lnTo>
                  <a:lnTo>
                    <a:pt x="659" y="516"/>
                  </a:lnTo>
                  <a:lnTo>
                    <a:pt x="679" y="505"/>
                  </a:lnTo>
                  <a:lnTo>
                    <a:pt x="708" y="490"/>
                  </a:lnTo>
                  <a:lnTo>
                    <a:pt x="737" y="475"/>
                  </a:lnTo>
                  <a:lnTo>
                    <a:pt x="767" y="462"/>
                  </a:lnTo>
                  <a:lnTo>
                    <a:pt x="798" y="449"/>
                  </a:lnTo>
                  <a:lnTo>
                    <a:pt x="829" y="439"/>
                  </a:lnTo>
                  <a:lnTo>
                    <a:pt x="861" y="428"/>
                  </a:lnTo>
                  <a:lnTo>
                    <a:pt x="895" y="420"/>
                  </a:lnTo>
                  <a:lnTo>
                    <a:pt x="931" y="412"/>
                  </a:lnTo>
                  <a:lnTo>
                    <a:pt x="969" y="404"/>
                  </a:lnTo>
                  <a:lnTo>
                    <a:pt x="1009" y="398"/>
                  </a:lnTo>
                  <a:lnTo>
                    <a:pt x="1051" y="393"/>
                  </a:lnTo>
                  <a:lnTo>
                    <a:pt x="1096" y="389"/>
                  </a:lnTo>
                  <a:lnTo>
                    <a:pt x="1144" y="386"/>
                  </a:lnTo>
                  <a:lnTo>
                    <a:pt x="1194" y="384"/>
                  </a:lnTo>
                  <a:lnTo>
                    <a:pt x="1248" y="382"/>
                  </a:lnTo>
                  <a:lnTo>
                    <a:pt x="1306" y="38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6" name="Freeform 15"/>
            <p:cNvSpPr>
              <a:spLocks noEditPoints="1"/>
            </p:cNvSpPr>
            <p:nvPr/>
          </p:nvSpPr>
          <p:spPr bwMode="auto">
            <a:xfrm>
              <a:off x="1025526" y="684213"/>
              <a:ext cx="725488" cy="88900"/>
            </a:xfrm>
            <a:custGeom>
              <a:avLst/>
              <a:gdLst>
                <a:gd name="T0" fmla="*/ 27464 w 8691"/>
                <a:gd name="T1" fmla="*/ 62105 h 1065"/>
                <a:gd name="T2" fmla="*/ 60520 w 8691"/>
                <a:gd name="T3" fmla="*/ 53340 h 1065"/>
                <a:gd name="T4" fmla="*/ 60520 w 8691"/>
                <a:gd name="T5" fmla="*/ 19283 h 1065"/>
                <a:gd name="T6" fmla="*/ 27380 w 8691"/>
                <a:gd name="T7" fmla="*/ 10518 h 1065"/>
                <a:gd name="T8" fmla="*/ 388663 w 8691"/>
                <a:gd name="T9" fmla="*/ 10852 h 1065"/>
                <a:gd name="T10" fmla="*/ 442088 w 8691"/>
                <a:gd name="T11" fmla="*/ 18197 h 1065"/>
                <a:gd name="T12" fmla="*/ 427980 w 8691"/>
                <a:gd name="T13" fmla="*/ 36979 h 1065"/>
                <a:gd name="T14" fmla="*/ 468132 w 8691"/>
                <a:gd name="T15" fmla="*/ 71788 h 1065"/>
                <a:gd name="T16" fmla="*/ 453357 w 8691"/>
                <a:gd name="T17" fmla="*/ 52923 h 1065"/>
                <a:gd name="T18" fmla="*/ 483659 w 8691"/>
                <a:gd name="T19" fmla="*/ 39984 h 1065"/>
                <a:gd name="T20" fmla="*/ 486413 w 8691"/>
                <a:gd name="T21" fmla="*/ 26461 h 1065"/>
                <a:gd name="T22" fmla="*/ 455945 w 8691"/>
                <a:gd name="T23" fmla="*/ 30885 h 1065"/>
                <a:gd name="T24" fmla="*/ 488250 w 8691"/>
                <a:gd name="T25" fmla="*/ 18531 h 1065"/>
                <a:gd name="T26" fmla="*/ 503359 w 8691"/>
                <a:gd name="T27" fmla="*/ 59183 h 1065"/>
                <a:gd name="T28" fmla="*/ 502107 w 8691"/>
                <a:gd name="T29" fmla="*/ 70703 h 1065"/>
                <a:gd name="T30" fmla="*/ 473892 w 8691"/>
                <a:gd name="T31" fmla="*/ 48665 h 1065"/>
                <a:gd name="T32" fmla="*/ 469468 w 8691"/>
                <a:gd name="T33" fmla="*/ 63691 h 1065"/>
                <a:gd name="T34" fmla="*/ 562460 w 8691"/>
                <a:gd name="T35" fmla="*/ 45410 h 1065"/>
                <a:gd name="T36" fmla="*/ 543845 w 8691"/>
                <a:gd name="T37" fmla="*/ 27213 h 1065"/>
                <a:gd name="T38" fmla="*/ 525230 w 8691"/>
                <a:gd name="T39" fmla="*/ 45410 h 1065"/>
                <a:gd name="T40" fmla="*/ 539754 w 8691"/>
                <a:gd name="T41" fmla="*/ 63440 h 1065"/>
                <a:gd name="T42" fmla="*/ 561792 w 8691"/>
                <a:gd name="T43" fmla="*/ 51337 h 1065"/>
                <a:gd name="T44" fmla="*/ 539838 w 8691"/>
                <a:gd name="T45" fmla="*/ 72205 h 1065"/>
                <a:gd name="T46" fmla="*/ 515964 w 8691"/>
                <a:gd name="T47" fmla="*/ 51170 h 1065"/>
                <a:gd name="T48" fmla="*/ 529487 w 8691"/>
                <a:gd name="T49" fmla="*/ 21620 h 1065"/>
                <a:gd name="T50" fmla="*/ 562460 w 8691"/>
                <a:gd name="T51" fmla="*/ 27546 h 1065"/>
                <a:gd name="T52" fmla="*/ 630826 w 8691"/>
                <a:gd name="T53" fmla="*/ 19783 h 1065"/>
                <a:gd name="T54" fmla="*/ 657038 w 8691"/>
                <a:gd name="T55" fmla="*/ 26962 h 1065"/>
                <a:gd name="T56" fmla="*/ 642096 w 8691"/>
                <a:gd name="T57" fmla="*/ 26628 h 1065"/>
                <a:gd name="T58" fmla="*/ 619891 w 8691"/>
                <a:gd name="T59" fmla="*/ 38064 h 1065"/>
                <a:gd name="T60" fmla="*/ 686672 w 8691"/>
                <a:gd name="T61" fmla="*/ 61103 h 1065"/>
                <a:gd name="T62" fmla="*/ 713050 w 8691"/>
                <a:gd name="T63" fmla="*/ 57597 h 1065"/>
                <a:gd name="T64" fmla="*/ 711881 w 8691"/>
                <a:gd name="T65" fmla="*/ 31553 h 1065"/>
                <a:gd name="T66" fmla="*/ 685336 w 8691"/>
                <a:gd name="T67" fmla="*/ 30385 h 1065"/>
                <a:gd name="T68" fmla="*/ 723318 w 8691"/>
                <a:gd name="T69" fmla="*/ 76546 h 1065"/>
                <a:gd name="T70" fmla="*/ 689343 w 8691"/>
                <a:gd name="T71" fmla="*/ 88316 h 1065"/>
                <a:gd name="T72" fmla="*/ 682999 w 8691"/>
                <a:gd name="T73" fmla="*/ 72372 h 1065"/>
                <a:gd name="T74" fmla="*/ 711715 w 8691"/>
                <a:gd name="T75" fmla="*/ 77047 h 1065"/>
                <a:gd name="T76" fmla="*/ 700946 w 8691"/>
                <a:gd name="T77" fmla="*/ 71788 h 1065"/>
                <a:gd name="T78" fmla="*/ 671563 w 8691"/>
                <a:gd name="T79" fmla="*/ 57263 h 1065"/>
                <a:gd name="T80" fmla="*/ 677823 w 8691"/>
                <a:gd name="T81" fmla="*/ 25042 h 1065"/>
                <a:gd name="T82" fmla="*/ 711548 w 8691"/>
                <a:gd name="T83" fmla="*/ 23039 h 1065"/>
                <a:gd name="T84" fmla="*/ 11520 w 8691"/>
                <a:gd name="T85" fmla="*/ 8681 h 1065"/>
                <a:gd name="T86" fmla="*/ 58266 w 8691"/>
                <a:gd name="T87" fmla="*/ 4675 h 1065"/>
                <a:gd name="T88" fmla="*/ 74460 w 8691"/>
                <a:gd name="T89" fmla="*/ 46078 h 1065"/>
                <a:gd name="T90" fmla="*/ 39901 w 8691"/>
                <a:gd name="T91" fmla="*/ 72539 h 1065"/>
                <a:gd name="T92" fmla="*/ 2003 w 8691"/>
                <a:gd name="T93" fmla="*/ 49584 h 1065"/>
                <a:gd name="T94" fmla="*/ 116198 w 8691"/>
                <a:gd name="T95" fmla="*/ 18448 h 1065"/>
                <a:gd name="T96" fmla="*/ 136399 w 8691"/>
                <a:gd name="T97" fmla="*/ 31136 h 1065"/>
                <a:gd name="T98" fmla="*/ 111691 w 8691"/>
                <a:gd name="T99" fmla="*/ 26545 h 1065"/>
                <a:gd name="T100" fmla="*/ 96832 w 8691"/>
                <a:gd name="T101" fmla="*/ 44826 h 1065"/>
                <a:gd name="T102" fmla="*/ 217204 w 8691"/>
                <a:gd name="T103" fmla="*/ 23122 h 1065"/>
                <a:gd name="T104" fmla="*/ 247339 w 8691"/>
                <a:gd name="T105" fmla="*/ 23540 h 1065"/>
                <a:gd name="T106" fmla="*/ 239993 w 8691"/>
                <a:gd name="T107" fmla="*/ 29633 h 1065"/>
                <a:gd name="T108" fmla="*/ 214616 w 8691"/>
                <a:gd name="T109" fmla="*/ 34141 h 1065"/>
                <a:gd name="T110" fmla="*/ 298593 w 8691"/>
                <a:gd name="T111" fmla="*/ 27546 h 1065"/>
                <a:gd name="T112" fmla="*/ 274385 w 8691"/>
                <a:gd name="T113" fmla="*/ 52505 h 1065"/>
                <a:gd name="T114" fmla="*/ 302182 w 8691"/>
                <a:gd name="T115" fmla="*/ 61437 h 1065"/>
                <a:gd name="T116" fmla="*/ 303351 w 8691"/>
                <a:gd name="T117" fmla="*/ 70703 h 1065"/>
                <a:gd name="T118" fmla="*/ 267540 w 8691"/>
                <a:gd name="T119" fmla="*/ 60018 h 1065"/>
                <a:gd name="T120" fmla="*/ 270628 w 8691"/>
                <a:gd name="T121" fmla="*/ 26378 h 1065"/>
                <a:gd name="T122" fmla="*/ 304770 w 8691"/>
                <a:gd name="T123" fmla="*/ 20284 h 106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691"/>
                <a:gd name="T187" fmla="*/ 0 h 1065"/>
                <a:gd name="T188" fmla="*/ 8691 w 8691"/>
                <a:gd name="T189" fmla="*/ 1065 h 106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691" h="1065">
                  <a:moveTo>
                    <a:pt x="121" y="435"/>
                  </a:moveTo>
                  <a:lnTo>
                    <a:pt x="122" y="454"/>
                  </a:lnTo>
                  <a:lnTo>
                    <a:pt x="122" y="473"/>
                  </a:lnTo>
                  <a:lnTo>
                    <a:pt x="124" y="490"/>
                  </a:lnTo>
                  <a:lnTo>
                    <a:pt x="127" y="507"/>
                  </a:lnTo>
                  <a:lnTo>
                    <a:pt x="130" y="525"/>
                  </a:lnTo>
                  <a:lnTo>
                    <a:pt x="134" y="540"/>
                  </a:lnTo>
                  <a:lnTo>
                    <a:pt x="138" y="556"/>
                  </a:lnTo>
                  <a:lnTo>
                    <a:pt x="143" y="571"/>
                  </a:lnTo>
                  <a:lnTo>
                    <a:pt x="149" y="586"/>
                  </a:lnTo>
                  <a:lnTo>
                    <a:pt x="156" y="600"/>
                  </a:lnTo>
                  <a:lnTo>
                    <a:pt x="163" y="614"/>
                  </a:lnTo>
                  <a:lnTo>
                    <a:pt x="171" y="626"/>
                  </a:lnTo>
                  <a:lnTo>
                    <a:pt x="179" y="640"/>
                  </a:lnTo>
                  <a:lnTo>
                    <a:pt x="189" y="651"/>
                  </a:lnTo>
                  <a:lnTo>
                    <a:pt x="198" y="663"/>
                  </a:lnTo>
                  <a:lnTo>
                    <a:pt x="209" y="674"/>
                  </a:lnTo>
                  <a:lnTo>
                    <a:pt x="221" y="684"/>
                  </a:lnTo>
                  <a:lnTo>
                    <a:pt x="232" y="694"/>
                  </a:lnTo>
                  <a:lnTo>
                    <a:pt x="245" y="703"/>
                  </a:lnTo>
                  <a:lnTo>
                    <a:pt x="257" y="711"/>
                  </a:lnTo>
                  <a:lnTo>
                    <a:pt x="270" y="719"/>
                  </a:lnTo>
                  <a:lnTo>
                    <a:pt x="284" y="726"/>
                  </a:lnTo>
                  <a:lnTo>
                    <a:pt x="298" y="732"/>
                  </a:lnTo>
                  <a:lnTo>
                    <a:pt x="314" y="738"/>
                  </a:lnTo>
                  <a:lnTo>
                    <a:pt x="329" y="744"/>
                  </a:lnTo>
                  <a:lnTo>
                    <a:pt x="345" y="748"/>
                  </a:lnTo>
                  <a:lnTo>
                    <a:pt x="362" y="751"/>
                  </a:lnTo>
                  <a:lnTo>
                    <a:pt x="379" y="754"/>
                  </a:lnTo>
                  <a:lnTo>
                    <a:pt x="397" y="757"/>
                  </a:lnTo>
                  <a:lnTo>
                    <a:pt x="414" y="758"/>
                  </a:lnTo>
                  <a:lnTo>
                    <a:pt x="433" y="759"/>
                  </a:lnTo>
                  <a:lnTo>
                    <a:pt x="453" y="759"/>
                  </a:lnTo>
                  <a:lnTo>
                    <a:pt x="471" y="759"/>
                  </a:lnTo>
                  <a:lnTo>
                    <a:pt x="490" y="758"/>
                  </a:lnTo>
                  <a:lnTo>
                    <a:pt x="509" y="757"/>
                  </a:lnTo>
                  <a:lnTo>
                    <a:pt x="526" y="754"/>
                  </a:lnTo>
                  <a:lnTo>
                    <a:pt x="543" y="751"/>
                  </a:lnTo>
                  <a:lnTo>
                    <a:pt x="559" y="748"/>
                  </a:lnTo>
                  <a:lnTo>
                    <a:pt x="576" y="744"/>
                  </a:lnTo>
                  <a:lnTo>
                    <a:pt x="591" y="738"/>
                  </a:lnTo>
                  <a:lnTo>
                    <a:pt x="606" y="732"/>
                  </a:lnTo>
                  <a:lnTo>
                    <a:pt x="620" y="726"/>
                  </a:lnTo>
                  <a:lnTo>
                    <a:pt x="634" y="719"/>
                  </a:lnTo>
                  <a:lnTo>
                    <a:pt x="647" y="711"/>
                  </a:lnTo>
                  <a:lnTo>
                    <a:pt x="660" y="703"/>
                  </a:lnTo>
                  <a:lnTo>
                    <a:pt x="672" y="694"/>
                  </a:lnTo>
                  <a:lnTo>
                    <a:pt x="685" y="684"/>
                  </a:lnTo>
                  <a:lnTo>
                    <a:pt x="695" y="674"/>
                  </a:lnTo>
                  <a:lnTo>
                    <a:pt x="706" y="663"/>
                  </a:lnTo>
                  <a:lnTo>
                    <a:pt x="716" y="651"/>
                  </a:lnTo>
                  <a:lnTo>
                    <a:pt x="725" y="639"/>
                  </a:lnTo>
                  <a:lnTo>
                    <a:pt x="733" y="626"/>
                  </a:lnTo>
                  <a:lnTo>
                    <a:pt x="742" y="614"/>
                  </a:lnTo>
                  <a:lnTo>
                    <a:pt x="749" y="599"/>
                  </a:lnTo>
                  <a:lnTo>
                    <a:pt x="755" y="586"/>
                  </a:lnTo>
                  <a:lnTo>
                    <a:pt x="760" y="571"/>
                  </a:lnTo>
                  <a:lnTo>
                    <a:pt x="765" y="556"/>
                  </a:lnTo>
                  <a:lnTo>
                    <a:pt x="771" y="540"/>
                  </a:lnTo>
                  <a:lnTo>
                    <a:pt x="774" y="524"/>
                  </a:lnTo>
                  <a:lnTo>
                    <a:pt x="777" y="507"/>
                  </a:lnTo>
                  <a:lnTo>
                    <a:pt x="780" y="490"/>
                  </a:lnTo>
                  <a:lnTo>
                    <a:pt x="781" y="472"/>
                  </a:lnTo>
                  <a:lnTo>
                    <a:pt x="782" y="454"/>
                  </a:lnTo>
                  <a:lnTo>
                    <a:pt x="783" y="435"/>
                  </a:lnTo>
                  <a:lnTo>
                    <a:pt x="782" y="417"/>
                  </a:lnTo>
                  <a:lnTo>
                    <a:pt x="781" y="398"/>
                  </a:lnTo>
                  <a:lnTo>
                    <a:pt x="780" y="381"/>
                  </a:lnTo>
                  <a:lnTo>
                    <a:pt x="777" y="363"/>
                  </a:lnTo>
                  <a:lnTo>
                    <a:pt x="774" y="346"/>
                  </a:lnTo>
                  <a:lnTo>
                    <a:pt x="771" y="330"/>
                  </a:lnTo>
                  <a:lnTo>
                    <a:pt x="765" y="314"/>
                  </a:lnTo>
                  <a:lnTo>
                    <a:pt x="760" y="299"/>
                  </a:lnTo>
                  <a:lnTo>
                    <a:pt x="755" y="284"/>
                  </a:lnTo>
                  <a:lnTo>
                    <a:pt x="749" y="271"/>
                  </a:lnTo>
                  <a:lnTo>
                    <a:pt x="742" y="257"/>
                  </a:lnTo>
                  <a:lnTo>
                    <a:pt x="733" y="244"/>
                  </a:lnTo>
                  <a:lnTo>
                    <a:pt x="725" y="231"/>
                  </a:lnTo>
                  <a:lnTo>
                    <a:pt x="716" y="219"/>
                  </a:lnTo>
                  <a:lnTo>
                    <a:pt x="705" y="207"/>
                  </a:lnTo>
                  <a:lnTo>
                    <a:pt x="695" y="196"/>
                  </a:lnTo>
                  <a:lnTo>
                    <a:pt x="684" y="186"/>
                  </a:lnTo>
                  <a:lnTo>
                    <a:pt x="672" y="176"/>
                  </a:lnTo>
                  <a:lnTo>
                    <a:pt x="660" y="167"/>
                  </a:lnTo>
                  <a:lnTo>
                    <a:pt x="647" y="159"/>
                  </a:lnTo>
                  <a:lnTo>
                    <a:pt x="634" y="151"/>
                  </a:lnTo>
                  <a:lnTo>
                    <a:pt x="619" y="144"/>
                  </a:lnTo>
                  <a:lnTo>
                    <a:pt x="605" y="138"/>
                  </a:lnTo>
                  <a:lnTo>
                    <a:pt x="590" y="132"/>
                  </a:lnTo>
                  <a:lnTo>
                    <a:pt x="575" y="126"/>
                  </a:lnTo>
                  <a:lnTo>
                    <a:pt x="559" y="122"/>
                  </a:lnTo>
                  <a:lnTo>
                    <a:pt x="543" y="119"/>
                  </a:lnTo>
                  <a:lnTo>
                    <a:pt x="525" y="116"/>
                  </a:lnTo>
                  <a:lnTo>
                    <a:pt x="508" y="113"/>
                  </a:lnTo>
                  <a:lnTo>
                    <a:pt x="489" y="112"/>
                  </a:lnTo>
                  <a:lnTo>
                    <a:pt x="470" y="111"/>
                  </a:lnTo>
                  <a:lnTo>
                    <a:pt x="452" y="110"/>
                  </a:lnTo>
                  <a:lnTo>
                    <a:pt x="432" y="111"/>
                  </a:lnTo>
                  <a:lnTo>
                    <a:pt x="413" y="112"/>
                  </a:lnTo>
                  <a:lnTo>
                    <a:pt x="396" y="113"/>
                  </a:lnTo>
                  <a:lnTo>
                    <a:pt x="378" y="116"/>
                  </a:lnTo>
                  <a:lnTo>
                    <a:pt x="361" y="119"/>
                  </a:lnTo>
                  <a:lnTo>
                    <a:pt x="344" y="122"/>
                  </a:lnTo>
                  <a:lnTo>
                    <a:pt x="328" y="126"/>
                  </a:lnTo>
                  <a:lnTo>
                    <a:pt x="313" y="132"/>
                  </a:lnTo>
                  <a:lnTo>
                    <a:pt x="298" y="138"/>
                  </a:lnTo>
                  <a:lnTo>
                    <a:pt x="284" y="144"/>
                  </a:lnTo>
                  <a:lnTo>
                    <a:pt x="269" y="151"/>
                  </a:lnTo>
                  <a:lnTo>
                    <a:pt x="257" y="159"/>
                  </a:lnTo>
                  <a:lnTo>
                    <a:pt x="244" y="167"/>
                  </a:lnTo>
                  <a:lnTo>
                    <a:pt x="231" y="176"/>
                  </a:lnTo>
                  <a:lnTo>
                    <a:pt x="220" y="186"/>
                  </a:lnTo>
                  <a:lnTo>
                    <a:pt x="208" y="196"/>
                  </a:lnTo>
                  <a:lnTo>
                    <a:pt x="198" y="207"/>
                  </a:lnTo>
                  <a:lnTo>
                    <a:pt x="189" y="219"/>
                  </a:lnTo>
                  <a:lnTo>
                    <a:pt x="179" y="231"/>
                  </a:lnTo>
                  <a:lnTo>
                    <a:pt x="171" y="244"/>
                  </a:lnTo>
                  <a:lnTo>
                    <a:pt x="163" y="257"/>
                  </a:lnTo>
                  <a:lnTo>
                    <a:pt x="156" y="271"/>
                  </a:lnTo>
                  <a:lnTo>
                    <a:pt x="149" y="284"/>
                  </a:lnTo>
                  <a:lnTo>
                    <a:pt x="143" y="299"/>
                  </a:lnTo>
                  <a:lnTo>
                    <a:pt x="138" y="314"/>
                  </a:lnTo>
                  <a:lnTo>
                    <a:pt x="134" y="330"/>
                  </a:lnTo>
                  <a:lnTo>
                    <a:pt x="130" y="346"/>
                  </a:lnTo>
                  <a:lnTo>
                    <a:pt x="127" y="363"/>
                  </a:lnTo>
                  <a:lnTo>
                    <a:pt x="124" y="381"/>
                  </a:lnTo>
                  <a:lnTo>
                    <a:pt x="122" y="398"/>
                  </a:lnTo>
                  <a:lnTo>
                    <a:pt x="122" y="417"/>
                  </a:lnTo>
                  <a:lnTo>
                    <a:pt x="121" y="435"/>
                  </a:lnTo>
                  <a:close/>
                  <a:moveTo>
                    <a:pt x="4656" y="130"/>
                  </a:moveTo>
                  <a:lnTo>
                    <a:pt x="4656" y="848"/>
                  </a:lnTo>
                  <a:lnTo>
                    <a:pt x="4540" y="848"/>
                  </a:lnTo>
                  <a:lnTo>
                    <a:pt x="4540" y="130"/>
                  </a:lnTo>
                  <a:lnTo>
                    <a:pt x="4227" y="130"/>
                  </a:lnTo>
                  <a:lnTo>
                    <a:pt x="4227" y="22"/>
                  </a:lnTo>
                  <a:lnTo>
                    <a:pt x="4970" y="22"/>
                  </a:lnTo>
                  <a:lnTo>
                    <a:pt x="4970" y="130"/>
                  </a:lnTo>
                  <a:lnTo>
                    <a:pt x="4656" y="130"/>
                  </a:lnTo>
                  <a:close/>
                  <a:moveTo>
                    <a:pt x="4994" y="848"/>
                  </a:moveTo>
                  <a:lnTo>
                    <a:pt x="4994" y="236"/>
                  </a:lnTo>
                  <a:lnTo>
                    <a:pt x="5104" y="236"/>
                  </a:lnTo>
                  <a:lnTo>
                    <a:pt x="5104" y="339"/>
                  </a:lnTo>
                  <a:lnTo>
                    <a:pt x="5115" y="325"/>
                  </a:lnTo>
                  <a:lnTo>
                    <a:pt x="5126" y="311"/>
                  </a:lnTo>
                  <a:lnTo>
                    <a:pt x="5137" y="299"/>
                  </a:lnTo>
                  <a:lnTo>
                    <a:pt x="5150" y="286"/>
                  </a:lnTo>
                  <a:lnTo>
                    <a:pt x="5162" y="275"/>
                  </a:lnTo>
                  <a:lnTo>
                    <a:pt x="5176" y="264"/>
                  </a:lnTo>
                  <a:lnTo>
                    <a:pt x="5189" y="255"/>
                  </a:lnTo>
                  <a:lnTo>
                    <a:pt x="5204" y="247"/>
                  </a:lnTo>
                  <a:lnTo>
                    <a:pt x="5218" y="239"/>
                  </a:lnTo>
                  <a:lnTo>
                    <a:pt x="5233" y="233"/>
                  </a:lnTo>
                  <a:lnTo>
                    <a:pt x="5248" y="228"/>
                  </a:lnTo>
                  <a:lnTo>
                    <a:pt x="5264" y="223"/>
                  </a:lnTo>
                  <a:lnTo>
                    <a:pt x="5279" y="220"/>
                  </a:lnTo>
                  <a:lnTo>
                    <a:pt x="5296" y="218"/>
                  </a:lnTo>
                  <a:lnTo>
                    <a:pt x="5312" y="216"/>
                  </a:lnTo>
                  <a:lnTo>
                    <a:pt x="5329" y="216"/>
                  </a:lnTo>
                  <a:lnTo>
                    <a:pt x="5344" y="216"/>
                  </a:lnTo>
                  <a:lnTo>
                    <a:pt x="5357" y="218"/>
                  </a:lnTo>
                  <a:lnTo>
                    <a:pt x="5367" y="221"/>
                  </a:lnTo>
                  <a:lnTo>
                    <a:pt x="5379" y="226"/>
                  </a:lnTo>
                  <a:lnTo>
                    <a:pt x="5379" y="342"/>
                  </a:lnTo>
                  <a:lnTo>
                    <a:pt x="5367" y="339"/>
                  </a:lnTo>
                  <a:lnTo>
                    <a:pt x="5357" y="337"/>
                  </a:lnTo>
                  <a:lnTo>
                    <a:pt x="5346" y="335"/>
                  </a:lnTo>
                  <a:lnTo>
                    <a:pt x="5337" y="333"/>
                  </a:lnTo>
                  <a:lnTo>
                    <a:pt x="5327" y="332"/>
                  </a:lnTo>
                  <a:lnTo>
                    <a:pt x="5317" y="331"/>
                  </a:lnTo>
                  <a:lnTo>
                    <a:pt x="5308" y="330"/>
                  </a:lnTo>
                  <a:lnTo>
                    <a:pt x="5299" y="330"/>
                  </a:lnTo>
                  <a:lnTo>
                    <a:pt x="5279" y="331"/>
                  </a:lnTo>
                  <a:lnTo>
                    <a:pt x="5259" y="334"/>
                  </a:lnTo>
                  <a:lnTo>
                    <a:pt x="5241" y="339"/>
                  </a:lnTo>
                  <a:lnTo>
                    <a:pt x="5223" y="345"/>
                  </a:lnTo>
                  <a:lnTo>
                    <a:pt x="5207" y="355"/>
                  </a:lnTo>
                  <a:lnTo>
                    <a:pt x="5191" y="365"/>
                  </a:lnTo>
                  <a:lnTo>
                    <a:pt x="5176" y="377"/>
                  </a:lnTo>
                  <a:lnTo>
                    <a:pt x="5161" y="392"/>
                  </a:lnTo>
                  <a:lnTo>
                    <a:pt x="5148" y="409"/>
                  </a:lnTo>
                  <a:lnTo>
                    <a:pt x="5136" y="425"/>
                  </a:lnTo>
                  <a:lnTo>
                    <a:pt x="5127" y="443"/>
                  </a:lnTo>
                  <a:lnTo>
                    <a:pt x="5119" y="462"/>
                  </a:lnTo>
                  <a:lnTo>
                    <a:pt x="5112" y="482"/>
                  </a:lnTo>
                  <a:lnTo>
                    <a:pt x="5108" y="503"/>
                  </a:lnTo>
                  <a:lnTo>
                    <a:pt x="5106" y="525"/>
                  </a:lnTo>
                  <a:lnTo>
                    <a:pt x="5105" y="549"/>
                  </a:lnTo>
                  <a:lnTo>
                    <a:pt x="5105" y="848"/>
                  </a:lnTo>
                  <a:lnTo>
                    <a:pt x="4994" y="848"/>
                  </a:lnTo>
                  <a:close/>
                  <a:moveTo>
                    <a:pt x="5919" y="753"/>
                  </a:moveTo>
                  <a:lnTo>
                    <a:pt x="5909" y="766"/>
                  </a:lnTo>
                  <a:lnTo>
                    <a:pt x="5896" y="778"/>
                  </a:lnTo>
                  <a:lnTo>
                    <a:pt x="5885" y="789"/>
                  </a:lnTo>
                  <a:lnTo>
                    <a:pt x="5871" y="801"/>
                  </a:lnTo>
                  <a:lnTo>
                    <a:pt x="5858" y="810"/>
                  </a:lnTo>
                  <a:lnTo>
                    <a:pt x="5844" y="819"/>
                  </a:lnTo>
                  <a:lnTo>
                    <a:pt x="5828" y="828"/>
                  </a:lnTo>
                  <a:lnTo>
                    <a:pt x="5812" y="835"/>
                  </a:lnTo>
                  <a:lnTo>
                    <a:pt x="5795" y="841"/>
                  </a:lnTo>
                  <a:lnTo>
                    <a:pt x="5778" y="847"/>
                  </a:lnTo>
                  <a:lnTo>
                    <a:pt x="5760" y="852"/>
                  </a:lnTo>
                  <a:lnTo>
                    <a:pt x="5742" y="856"/>
                  </a:lnTo>
                  <a:lnTo>
                    <a:pt x="5722" y="859"/>
                  </a:lnTo>
                  <a:lnTo>
                    <a:pt x="5703" y="861"/>
                  </a:lnTo>
                  <a:lnTo>
                    <a:pt x="5683" y="863"/>
                  </a:lnTo>
                  <a:lnTo>
                    <a:pt x="5662" y="863"/>
                  </a:lnTo>
                  <a:lnTo>
                    <a:pt x="5634" y="862"/>
                  </a:lnTo>
                  <a:lnTo>
                    <a:pt x="5608" y="860"/>
                  </a:lnTo>
                  <a:lnTo>
                    <a:pt x="5585" y="857"/>
                  </a:lnTo>
                  <a:lnTo>
                    <a:pt x="5562" y="850"/>
                  </a:lnTo>
                  <a:lnTo>
                    <a:pt x="5541" y="844"/>
                  </a:lnTo>
                  <a:lnTo>
                    <a:pt x="5521" y="836"/>
                  </a:lnTo>
                  <a:lnTo>
                    <a:pt x="5512" y="831"/>
                  </a:lnTo>
                  <a:lnTo>
                    <a:pt x="5504" y="825"/>
                  </a:lnTo>
                  <a:lnTo>
                    <a:pt x="5496" y="820"/>
                  </a:lnTo>
                  <a:lnTo>
                    <a:pt x="5487" y="814"/>
                  </a:lnTo>
                  <a:lnTo>
                    <a:pt x="5480" y="808"/>
                  </a:lnTo>
                  <a:lnTo>
                    <a:pt x="5473" y="802"/>
                  </a:lnTo>
                  <a:lnTo>
                    <a:pt x="5467" y="794"/>
                  </a:lnTo>
                  <a:lnTo>
                    <a:pt x="5460" y="787"/>
                  </a:lnTo>
                  <a:lnTo>
                    <a:pt x="5455" y="780"/>
                  </a:lnTo>
                  <a:lnTo>
                    <a:pt x="5450" y="773"/>
                  </a:lnTo>
                  <a:lnTo>
                    <a:pt x="5445" y="764"/>
                  </a:lnTo>
                  <a:lnTo>
                    <a:pt x="5441" y="756"/>
                  </a:lnTo>
                  <a:lnTo>
                    <a:pt x="5438" y="748"/>
                  </a:lnTo>
                  <a:lnTo>
                    <a:pt x="5434" y="738"/>
                  </a:lnTo>
                  <a:lnTo>
                    <a:pt x="5431" y="729"/>
                  </a:lnTo>
                  <a:lnTo>
                    <a:pt x="5429" y="720"/>
                  </a:lnTo>
                  <a:lnTo>
                    <a:pt x="5426" y="700"/>
                  </a:lnTo>
                  <a:lnTo>
                    <a:pt x="5425" y="678"/>
                  </a:lnTo>
                  <a:lnTo>
                    <a:pt x="5426" y="667"/>
                  </a:lnTo>
                  <a:lnTo>
                    <a:pt x="5427" y="655"/>
                  </a:lnTo>
                  <a:lnTo>
                    <a:pt x="5428" y="644"/>
                  </a:lnTo>
                  <a:lnTo>
                    <a:pt x="5431" y="634"/>
                  </a:lnTo>
                  <a:lnTo>
                    <a:pt x="5434" y="623"/>
                  </a:lnTo>
                  <a:lnTo>
                    <a:pt x="5438" y="613"/>
                  </a:lnTo>
                  <a:lnTo>
                    <a:pt x="5443" y="603"/>
                  </a:lnTo>
                  <a:lnTo>
                    <a:pt x="5448" y="594"/>
                  </a:lnTo>
                  <a:lnTo>
                    <a:pt x="5453" y="585"/>
                  </a:lnTo>
                  <a:lnTo>
                    <a:pt x="5460" y="577"/>
                  </a:lnTo>
                  <a:lnTo>
                    <a:pt x="5468" y="567"/>
                  </a:lnTo>
                  <a:lnTo>
                    <a:pt x="5475" y="560"/>
                  </a:lnTo>
                  <a:lnTo>
                    <a:pt x="5484" y="552"/>
                  </a:lnTo>
                  <a:lnTo>
                    <a:pt x="5494" y="544"/>
                  </a:lnTo>
                  <a:lnTo>
                    <a:pt x="5503" y="537"/>
                  </a:lnTo>
                  <a:lnTo>
                    <a:pt x="5514" y="530"/>
                  </a:lnTo>
                  <a:lnTo>
                    <a:pt x="5526" y="524"/>
                  </a:lnTo>
                  <a:lnTo>
                    <a:pt x="5540" y="517"/>
                  </a:lnTo>
                  <a:lnTo>
                    <a:pt x="5557" y="512"/>
                  </a:lnTo>
                  <a:lnTo>
                    <a:pt x="5576" y="508"/>
                  </a:lnTo>
                  <a:lnTo>
                    <a:pt x="5600" y="503"/>
                  </a:lnTo>
                  <a:lnTo>
                    <a:pt x="5630" y="499"/>
                  </a:lnTo>
                  <a:lnTo>
                    <a:pt x="5666" y="494"/>
                  </a:lnTo>
                  <a:lnTo>
                    <a:pt x="5710" y="488"/>
                  </a:lnTo>
                  <a:lnTo>
                    <a:pt x="5719" y="487"/>
                  </a:lnTo>
                  <a:lnTo>
                    <a:pt x="5730" y="486"/>
                  </a:lnTo>
                  <a:lnTo>
                    <a:pt x="5742" y="485"/>
                  </a:lnTo>
                  <a:lnTo>
                    <a:pt x="5757" y="484"/>
                  </a:lnTo>
                  <a:lnTo>
                    <a:pt x="5775" y="482"/>
                  </a:lnTo>
                  <a:lnTo>
                    <a:pt x="5794" y="479"/>
                  </a:lnTo>
                  <a:lnTo>
                    <a:pt x="5810" y="476"/>
                  </a:lnTo>
                  <a:lnTo>
                    <a:pt x="5825" y="473"/>
                  </a:lnTo>
                  <a:lnTo>
                    <a:pt x="5839" y="470"/>
                  </a:lnTo>
                  <a:lnTo>
                    <a:pt x="5852" y="466"/>
                  </a:lnTo>
                  <a:lnTo>
                    <a:pt x="5864" y="461"/>
                  </a:lnTo>
                  <a:lnTo>
                    <a:pt x="5875" y="456"/>
                  </a:lnTo>
                  <a:lnTo>
                    <a:pt x="5883" y="451"/>
                  </a:lnTo>
                  <a:lnTo>
                    <a:pt x="5891" y="446"/>
                  </a:lnTo>
                  <a:lnTo>
                    <a:pt x="5898" y="440"/>
                  </a:lnTo>
                  <a:lnTo>
                    <a:pt x="5904" y="433"/>
                  </a:lnTo>
                  <a:lnTo>
                    <a:pt x="5908" y="426"/>
                  </a:lnTo>
                  <a:lnTo>
                    <a:pt x="5911" y="419"/>
                  </a:lnTo>
                  <a:lnTo>
                    <a:pt x="5913" y="412"/>
                  </a:lnTo>
                  <a:lnTo>
                    <a:pt x="5913" y="404"/>
                  </a:lnTo>
                  <a:lnTo>
                    <a:pt x="5913" y="392"/>
                  </a:lnTo>
                  <a:lnTo>
                    <a:pt x="5911" y="382"/>
                  </a:lnTo>
                  <a:lnTo>
                    <a:pt x="5908" y="371"/>
                  </a:lnTo>
                  <a:lnTo>
                    <a:pt x="5904" y="362"/>
                  </a:lnTo>
                  <a:lnTo>
                    <a:pt x="5898" y="354"/>
                  </a:lnTo>
                  <a:lnTo>
                    <a:pt x="5892" y="346"/>
                  </a:lnTo>
                  <a:lnTo>
                    <a:pt x="5885" y="339"/>
                  </a:lnTo>
                  <a:lnTo>
                    <a:pt x="5876" y="334"/>
                  </a:lnTo>
                  <a:lnTo>
                    <a:pt x="5866" y="329"/>
                  </a:lnTo>
                  <a:lnTo>
                    <a:pt x="5855" y="323"/>
                  </a:lnTo>
                  <a:lnTo>
                    <a:pt x="5841" y="320"/>
                  </a:lnTo>
                  <a:lnTo>
                    <a:pt x="5827" y="317"/>
                  </a:lnTo>
                  <a:lnTo>
                    <a:pt x="5811" y="314"/>
                  </a:lnTo>
                  <a:lnTo>
                    <a:pt x="5794" y="313"/>
                  </a:lnTo>
                  <a:lnTo>
                    <a:pt x="5775" y="312"/>
                  </a:lnTo>
                  <a:lnTo>
                    <a:pt x="5754" y="311"/>
                  </a:lnTo>
                  <a:lnTo>
                    <a:pt x="5732" y="312"/>
                  </a:lnTo>
                  <a:lnTo>
                    <a:pt x="5710" y="313"/>
                  </a:lnTo>
                  <a:lnTo>
                    <a:pt x="5690" y="315"/>
                  </a:lnTo>
                  <a:lnTo>
                    <a:pt x="5673" y="318"/>
                  </a:lnTo>
                  <a:lnTo>
                    <a:pt x="5656" y="322"/>
                  </a:lnTo>
                  <a:lnTo>
                    <a:pt x="5641" y="328"/>
                  </a:lnTo>
                  <a:lnTo>
                    <a:pt x="5627" y="333"/>
                  </a:lnTo>
                  <a:lnTo>
                    <a:pt x="5616" y="340"/>
                  </a:lnTo>
                  <a:lnTo>
                    <a:pt x="5605" y="347"/>
                  </a:lnTo>
                  <a:lnTo>
                    <a:pt x="5596" y="357"/>
                  </a:lnTo>
                  <a:lnTo>
                    <a:pt x="5589" y="366"/>
                  </a:lnTo>
                  <a:lnTo>
                    <a:pt x="5582" y="377"/>
                  </a:lnTo>
                  <a:lnTo>
                    <a:pt x="5576" y="389"/>
                  </a:lnTo>
                  <a:lnTo>
                    <a:pt x="5572" y="402"/>
                  </a:lnTo>
                  <a:lnTo>
                    <a:pt x="5569" y="416"/>
                  </a:lnTo>
                  <a:lnTo>
                    <a:pt x="5567" y="431"/>
                  </a:lnTo>
                  <a:lnTo>
                    <a:pt x="5452" y="432"/>
                  </a:lnTo>
                  <a:lnTo>
                    <a:pt x="5453" y="419"/>
                  </a:lnTo>
                  <a:lnTo>
                    <a:pt x="5455" y="405"/>
                  </a:lnTo>
                  <a:lnTo>
                    <a:pt x="5457" y="393"/>
                  </a:lnTo>
                  <a:lnTo>
                    <a:pt x="5459" y="382"/>
                  </a:lnTo>
                  <a:lnTo>
                    <a:pt x="5462" y="370"/>
                  </a:lnTo>
                  <a:lnTo>
                    <a:pt x="5467" y="359"/>
                  </a:lnTo>
                  <a:lnTo>
                    <a:pt x="5471" y="348"/>
                  </a:lnTo>
                  <a:lnTo>
                    <a:pt x="5475" y="338"/>
                  </a:lnTo>
                  <a:lnTo>
                    <a:pt x="5480" y="328"/>
                  </a:lnTo>
                  <a:lnTo>
                    <a:pt x="5486" y="318"/>
                  </a:lnTo>
                  <a:lnTo>
                    <a:pt x="5492" y="309"/>
                  </a:lnTo>
                  <a:lnTo>
                    <a:pt x="5500" y="301"/>
                  </a:lnTo>
                  <a:lnTo>
                    <a:pt x="5507" y="292"/>
                  </a:lnTo>
                  <a:lnTo>
                    <a:pt x="5514" y="284"/>
                  </a:lnTo>
                  <a:lnTo>
                    <a:pt x="5523" y="277"/>
                  </a:lnTo>
                  <a:lnTo>
                    <a:pt x="5532" y="270"/>
                  </a:lnTo>
                  <a:lnTo>
                    <a:pt x="5541" y="263"/>
                  </a:lnTo>
                  <a:lnTo>
                    <a:pt x="5551" y="257"/>
                  </a:lnTo>
                  <a:lnTo>
                    <a:pt x="5562" y="251"/>
                  </a:lnTo>
                  <a:lnTo>
                    <a:pt x="5573" y="246"/>
                  </a:lnTo>
                  <a:lnTo>
                    <a:pt x="5585" y="242"/>
                  </a:lnTo>
                  <a:lnTo>
                    <a:pt x="5597" y="236"/>
                  </a:lnTo>
                  <a:lnTo>
                    <a:pt x="5609" y="232"/>
                  </a:lnTo>
                  <a:lnTo>
                    <a:pt x="5623" y="229"/>
                  </a:lnTo>
                  <a:lnTo>
                    <a:pt x="5651" y="223"/>
                  </a:lnTo>
                  <a:lnTo>
                    <a:pt x="5681" y="219"/>
                  </a:lnTo>
                  <a:lnTo>
                    <a:pt x="5713" y="217"/>
                  </a:lnTo>
                  <a:lnTo>
                    <a:pt x="5747" y="216"/>
                  </a:lnTo>
                  <a:lnTo>
                    <a:pt x="5783" y="216"/>
                  </a:lnTo>
                  <a:lnTo>
                    <a:pt x="5818" y="219"/>
                  </a:lnTo>
                  <a:lnTo>
                    <a:pt x="5849" y="222"/>
                  </a:lnTo>
                  <a:lnTo>
                    <a:pt x="5878" y="227"/>
                  </a:lnTo>
                  <a:lnTo>
                    <a:pt x="5891" y="230"/>
                  </a:lnTo>
                  <a:lnTo>
                    <a:pt x="5904" y="233"/>
                  </a:lnTo>
                  <a:lnTo>
                    <a:pt x="5915" y="237"/>
                  </a:lnTo>
                  <a:lnTo>
                    <a:pt x="5926" y="242"/>
                  </a:lnTo>
                  <a:lnTo>
                    <a:pt x="5937" y="246"/>
                  </a:lnTo>
                  <a:lnTo>
                    <a:pt x="5946" y="251"/>
                  </a:lnTo>
                  <a:lnTo>
                    <a:pt x="5955" y="256"/>
                  </a:lnTo>
                  <a:lnTo>
                    <a:pt x="5964" y="261"/>
                  </a:lnTo>
                  <a:lnTo>
                    <a:pt x="5971" y="267"/>
                  </a:lnTo>
                  <a:lnTo>
                    <a:pt x="5978" y="274"/>
                  </a:lnTo>
                  <a:lnTo>
                    <a:pt x="5984" y="281"/>
                  </a:lnTo>
                  <a:lnTo>
                    <a:pt x="5991" y="288"/>
                  </a:lnTo>
                  <a:lnTo>
                    <a:pt x="5997" y="297"/>
                  </a:lnTo>
                  <a:lnTo>
                    <a:pt x="6002" y="305"/>
                  </a:lnTo>
                  <a:lnTo>
                    <a:pt x="6006" y="314"/>
                  </a:lnTo>
                  <a:lnTo>
                    <a:pt x="6010" y="323"/>
                  </a:lnTo>
                  <a:lnTo>
                    <a:pt x="6014" y="334"/>
                  </a:lnTo>
                  <a:lnTo>
                    <a:pt x="6017" y="344"/>
                  </a:lnTo>
                  <a:lnTo>
                    <a:pt x="6021" y="356"/>
                  </a:lnTo>
                  <a:lnTo>
                    <a:pt x="6023" y="367"/>
                  </a:lnTo>
                  <a:lnTo>
                    <a:pt x="6026" y="392"/>
                  </a:lnTo>
                  <a:lnTo>
                    <a:pt x="6027" y="419"/>
                  </a:lnTo>
                  <a:lnTo>
                    <a:pt x="6027" y="666"/>
                  </a:lnTo>
                  <a:lnTo>
                    <a:pt x="6027" y="690"/>
                  </a:lnTo>
                  <a:lnTo>
                    <a:pt x="6030" y="709"/>
                  </a:lnTo>
                  <a:lnTo>
                    <a:pt x="6031" y="718"/>
                  </a:lnTo>
                  <a:lnTo>
                    <a:pt x="6033" y="725"/>
                  </a:lnTo>
                  <a:lnTo>
                    <a:pt x="6036" y="731"/>
                  </a:lnTo>
                  <a:lnTo>
                    <a:pt x="6038" y="736"/>
                  </a:lnTo>
                  <a:lnTo>
                    <a:pt x="6042" y="741"/>
                  </a:lnTo>
                  <a:lnTo>
                    <a:pt x="6045" y="746"/>
                  </a:lnTo>
                  <a:lnTo>
                    <a:pt x="6051" y="749"/>
                  </a:lnTo>
                  <a:lnTo>
                    <a:pt x="6055" y="752"/>
                  </a:lnTo>
                  <a:lnTo>
                    <a:pt x="6061" y="754"/>
                  </a:lnTo>
                  <a:lnTo>
                    <a:pt x="6067" y="755"/>
                  </a:lnTo>
                  <a:lnTo>
                    <a:pt x="6073" y="756"/>
                  </a:lnTo>
                  <a:lnTo>
                    <a:pt x="6081" y="756"/>
                  </a:lnTo>
                  <a:lnTo>
                    <a:pt x="6088" y="756"/>
                  </a:lnTo>
                  <a:lnTo>
                    <a:pt x="6096" y="756"/>
                  </a:lnTo>
                  <a:lnTo>
                    <a:pt x="6104" y="755"/>
                  </a:lnTo>
                  <a:lnTo>
                    <a:pt x="6113" y="753"/>
                  </a:lnTo>
                  <a:lnTo>
                    <a:pt x="6113" y="842"/>
                  </a:lnTo>
                  <a:lnTo>
                    <a:pt x="6102" y="843"/>
                  </a:lnTo>
                  <a:lnTo>
                    <a:pt x="6091" y="845"/>
                  </a:lnTo>
                  <a:lnTo>
                    <a:pt x="6081" y="845"/>
                  </a:lnTo>
                  <a:lnTo>
                    <a:pt x="6069" y="846"/>
                  </a:lnTo>
                  <a:lnTo>
                    <a:pt x="6059" y="847"/>
                  </a:lnTo>
                  <a:lnTo>
                    <a:pt x="6049" y="847"/>
                  </a:lnTo>
                  <a:lnTo>
                    <a:pt x="6038" y="847"/>
                  </a:lnTo>
                  <a:lnTo>
                    <a:pt x="6028" y="848"/>
                  </a:lnTo>
                  <a:lnTo>
                    <a:pt x="6015" y="847"/>
                  </a:lnTo>
                  <a:lnTo>
                    <a:pt x="6005" y="846"/>
                  </a:lnTo>
                  <a:lnTo>
                    <a:pt x="5995" y="844"/>
                  </a:lnTo>
                  <a:lnTo>
                    <a:pt x="5984" y="842"/>
                  </a:lnTo>
                  <a:lnTo>
                    <a:pt x="5976" y="839"/>
                  </a:lnTo>
                  <a:lnTo>
                    <a:pt x="5968" y="835"/>
                  </a:lnTo>
                  <a:lnTo>
                    <a:pt x="5961" y="831"/>
                  </a:lnTo>
                  <a:lnTo>
                    <a:pt x="5953" y="825"/>
                  </a:lnTo>
                  <a:lnTo>
                    <a:pt x="5947" y="819"/>
                  </a:lnTo>
                  <a:lnTo>
                    <a:pt x="5942" y="812"/>
                  </a:lnTo>
                  <a:lnTo>
                    <a:pt x="5937" y="805"/>
                  </a:lnTo>
                  <a:lnTo>
                    <a:pt x="5932" y="795"/>
                  </a:lnTo>
                  <a:lnTo>
                    <a:pt x="5927" y="786"/>
                  </a:lnTo>
                  <a:lnTo>
                    <a:pt x="5924" y="776"/>
                  </a:lnTo>
                  <a:lnTo>
                    <a:pt x="5921" y="765"/>
                  </a:lnTo>
                  <a:lnTo>
                    <a:pt x="5919" y="753"/>
                  </a:lnTo>
                  <a:close/>
                  <a:moveTo>
                    <a:pt x="5916" y="533"/>
                  </a:moveTo>
                  <a:lnTo>
                    <a:pt x="5903" y="540"/>
                  </a:lnTo>
                  <a:lnTo>
                    <a:pt x="5887" y="546"/>
                  </a:lnTo>
                  <a:lnTo>
                    <a:pt x="5869" y="552"/>
                  </a:lnTo>
                  <a:lnTo>
                    <a:pt x="5849" y="557"/>
                  </a:lnTo>
                  <a:lnTo>
                    <a:pt x="5825" y="562"/>
                  </a:lnTo>
                  <a:lnTo>
                    <a:pt x="5797" y="567"/>
                  </a:lnTo>
                  <a:lnTo>
                    <a:pt x="5766" y="571"/>
                  </a:lnTo>
                  <a:lnTo>
                    <a:pt x="5731" y="575"/>
                  </a:lnTo>
                  <a:lnTo>
                    <a:pt x="5703" y="580"/>
                  </a:lnTo>
                  <a:lnTo>
                    <a:pt x="5677" y="583"/>
                  </a:lnTo>
                  <a:lnTo>
                    <a:pt x="5653" y="587"/>
                  </a:lnTo>
                  <a:lnTo>
                    <a:pt x="5633" y="591"/>
                  </a:lnTo>
                  <a:lnTo>
                    <a:pt x="5616" y="595"/>
                  </a:lnTo>
                  <a:lnTo>
                    <a:pt x="5600" y="600"/>
                  </a:lnTo>
                  <a:lnTo>
                    <a:pt x="5589" y="605"/>
                  </a:lnTo>
                  <a:lnTo>
                    <a:pt x="5579" y="610"/>
                  </a:lnTo>
                  <a:lnTo>
                    <a:pt x="5571" y="616"/>
                  </a:lnTo>
                  <a:lnTo>
                    <a:pt x="5565" y="622"/>
                  </a:lnTo>
                  <a:lnTo>
                    <a:pt x="5560" y="628"/>
                  </a:lnTo>
                  <a:lnTo>
                    <a:pt x="5555" y="637"/>
                  </a:lnTo>
                  <a:lnTo>
                    <a:pt x="5551" y="645"/>
                  </a:lnTo>
                  <a:lnTo>
                    <a:pt x="5548" y="653"/>
                  </a:lnTo>
                  <a:lnTo>
                    <a:pt x="5547" y="664"/>
                  </a:lnTo>
                  <a:lnTo>
                    <a:pt x="5546" y="674"/>
                  </a:lnTo>
                  <a:lnTo>
                    <a:pt x="5547" y="685"/>
                  </a:lnTo>
                  <a:lnTo>
                    <a:pt x="5548" y="695"/>
                  </a:lnTo>
                  <a:lnTo>
                    <a:pt x="5551" y="705"/>
                  </a:lnTo>
                  <a:lnTo>
                    <a:pt x="5556" y="713"/>
                  </a:lnTo>
                  <a:lnTo>
                    <a:pt x="5561" y="723"/>
                  </a:lnTo>
                  <a:lnTo>
                    <a:pt x="5567" y="730"/>
                  </a:lnTo>
                  <a:lnTo>
                    <a:pt x="5574" y="737"/>
                  </a:lnTo>
                  <a:lnTo>
                    <a:pt x="5583" y="744"/>
                  </a:lnTo>
                  <a:lnTo>
                    <a:pt x="5591" y="750"/>
                  </a:lnTo>
                  <a:lnTo>
                    <a:pt x="5601" y="755"/>
                  </a:lnTo>
                  <a:lnTo>
                    <a:pt x="5613" y="759"/>
                  </a:lnTo>
                  <a:lnTo>
                    <a:pt x="5624" y="763"/>
                  </a:lnTo>
                  <a:lnTo>
                    <a:pt x="5637" y="765"/>
                  </a:lnTo>
                  <a:lnTo>
                    <a:pt x="5651" y="767"/>
                  </a:lnTo>
                  <a:lnTo>
                    <a:pt x="5665" y="768"/>
                  </a:lnTo>
                  <a:lnTo>
                    <a:pt x="5681" y="769"/>
                  </a:lnTo>
                  <a:lnTo>
                    <a:pt x="5705" y="768"/>
                  </a:lnTo>
                  <a:lnTo>
                    <a:pt x="5729" y="766"/>
                  </a:lnTo>
                  <a:lnTo>
                    <a:pt x="5751" y="763"/>
                  </a:lnTo>
                  <a:lnTo>
                    <a:pt x="5773" y="759"/>
                  </a:lnTo>
                  <a:lnTo>
                    <a:pt x="5794" y="753"/>
                  </a:lnTo>
                  <a:lnTo>
                    <a:pt x="5813" y="746"/>
                  </a:lnTo>
                  <a:lnTo>
                    <a:pt x="5831" y="737"/>
                  </a:lnTo>
                  <a:lnTo>
                    <a:pt x="5849" y="727"/>
                  </a:lnTo>
                  <a:lnTo>
                    <a:pt x="5864" y="717"/>
                  </a:lnTo>
                  <a:lnTo>
                    <a:pt x="5878" y="705"/>
                  </a:lnTo>
                  <a:lnTo>
                    <a:pt x="5889" y="694"/>
                  </a:lnTo>
                  <a:lnTo>
                    <a:pt x="5898" y="680"/>
                  </a:lnTo>
                  <a:lnTo>
                    <a:pt x="5903" y="674"/>
                  </a:lnTo>
                  <a:lnTo>
                    <a:pt x="5907" y="668"/>
                  </a:lnTo>
                  <a:lnTo>
                    <a:pt x="5909" y="661"/>
                  </a:lnTo>
                  <a:lnTo>
                    <a:pt x="5912" y="654"/>
                  </a:lnTo>
                  <a:lnTo>
                    <a:pt x="5913" y="647"/>
                  </a:lnTo>
                  <a:lnTo>
                    <a:pt x="5915" y="640"/>
                  </a:lnTo>
                  <a:lnTo>
                    <a:pt x="5915" y="633"/>
                  </a:lnTo>
                  <a:lnTo>
                    <a:pt x="5916" y="625"/>
                  </a:lnTo>
                  <a:lnTo>
                    <a:pt x="5916" y="533"/>
                  </a:lnTo>
                  <a:close/>
                  <a:moveTo>
                    <a:pt x="6738" y="544"/>
                  </a:moveTo>
                  <a:lnTo>
                    <a:pt x="6737" y="519"/>
                  </a:lnTo>
                  <a:lnTo>
                    <a:pt x="6735" y="497"/>
                  </a:lnTo>
                  <a:lnTo>
                    <a:pt x="6732" y="485"/>
                  </a:lnTo>
                  <a:lnTo>
                    <a:pt x="6730" y="474"/>
                  </a:lnTo>
                  <a:lnTo>
                    <a:pt x="6727" y="463"/>
                  </a:lnTo>
                  <a:lnTo>
                    <a:pt x="6724" y="453"/>
                  </a:lnTo>
                  <a:lnTo>
                    <a:pt x="6720" y="444"/>
                  </a:lnTo>
                  <a:lnTo>
                    <a:pt x="6715" y="434"/>
                  </a:lnTo>
                  <a:lnTo>
                    <a:pt x="6710" y="425"/>
                  </a:lnTo>
                  <a:lnTo>
                    <a:pt x="6705" y="416"/>
                  </a:lnTo>
                  <a:lnTo>
                    <a:pt x="6699" y="407"/>
                  </a:lnTo>
                  <a:lnTo>
                    <a:pt x="6693" y="399"/>
                  </a:lnTo>
                  <a:lnTo>
                    <a:pt x="6685" y="392"/>
                  </a:lnTo>
                  <a:lnTo>
                    <a:pt x="6678" y="384"/>
                  </a:lnTo>
                  <a:lnTo>
                    <a:pt x="6671" y="376"/>
                  </a:lnTo>
                  <a:lnTo>
                    <a:pt x="6663" y="370"/>
                  </a:lnTo>
                  <a:lnTo>
                    <a:pt x="6654" y="364"/>
                  </a:lnTo>
                  <a:lnTo>
                    <a:pt x="6646" y="358"/>
                  </a:lnTo>
                  <a:lnTo>
                    <a:pt x="6637" y="353"/>
                  </a:lnTo>
                  <a:lnTo>
                    <a:pt x="6627" y="348"/>
                  </a:lnTo>
                  <a:lnTo>
                    <a:pt x="6617" y="344"/>
                  </a:lnTo>
                  <a:lnTo>
                    <a:pt x="6608" y="340"/>
                  </a:lnTo>
                  <a:lnTo>
                    <a:pt x="6586" y="334"/>
                  </a:lnTo>
                  <a:lnTo>
                    <a:pt x="6564" y="329"/>
                  </a:lnTo>
                  <a:lnTo>
                    <a:pt x="6540" y="326"/>
                  </a:lnTo>
                  <a:lnTo>
                    <a:pt x="6515" y="326"/>
                  </a:lnTo>
                  <a:lnTo>
                    <a:pt x="6490" y="326"/>
                  </a:lnTo>
                  <a:lnTo>
                    <a:pt x="6466" y="329"/>
                  </a:lnTo>
                  <a:lnTo>
                    <a:pt x="6443" y="334"/>
                  </a:lnTo>
                  <a:lnTo>
                    <a:pt x="6422" y="340"/>
                  </a:lnTo>
                  <a:lnTo>
                    <a:pt x="6412" y="344"/>
                  </a:lnTo>
                  <a:lnTo>
                    <a:pt x="6402" y="348"/>
                  </a:lnTo>
                  <a:lnTo>
                    <a:pt x="6392" y="353"/>
                  </a:lnTo>
                  <a:lnTo>
                    <a:pt x="6384" y="358"/>
                  </a:lnTo>
                  <a:lnTo>
                    <a:pt x="6375" y="364"/>
                  </a:lnTo>
                  <a:lnTo>
                    <a:pt x="6367" y="370"/>
                  </a:lnTo>
                  <a:lnTo>
                    <a:pt x="6359" y="376"/>
                  </a:lnTo>
                  <a:lnTo>
                    <a:pt x="6352" y="384"/>
                  </a:lnTo>
                  <a:lnTo>
                    <a:pt x="6345" y="391"/>
                  </a:lnTo>
                  <a:lnTo>
                    <a:pt x="6337" y="399"/>
                  </a:lnTo>
                  <a:lnTo>
                    <a:pt x="6331" y="407"/>
                  </a:lnTo>
                  <a:lnTo>
                    <a:pt x="6326" y="416"/>
                  </a:lnTo>
                  <a:lnTo>
                    <a:pt x="6320" y="425"/>
                  </a:lnTo>
                  <a:lnTo>
                    <a:pt x="6316" y="433"/>
                  </a:lnTo>
                  <a:lnTo>
                    <a:pt x="6312" y="444"/>
                  </a:lnTo>
                  <a:lnTo>
                    <a:pt x="6307" y="453"/>
                  </a:lnTo>
                  <a:lnTo>
                    <a:pt x="6303" y="463"/>
                  </a:lnTo>
                  <a:lnTo>
                    <a:pt x="6300" y="474"/>
                  </a:lnTo>
                  <a:lnTo>
                    <a:pt x="6298" y="485"/>
                  </a:lnTo>
                  <a:lnTo>
                    <a:pt x="6296" y="497"/>
                  </a:lnTo>
                  <a:lnTo>
                    <a:pt x="6293" y="519"/>
                  </a:lnTo>
                  <a:lnTo>
                    <a:pt x="6292" y="544"/>
                  </a:lnTo>
                  <a:lnTo>
                    <a:pt x="6293" y="569"/>
                  </a:lnTo>
                  <a:lnTo>
                    <a:pt x="6296" y="593"/>
                  </a:lnTo>
                  <a:lnTo>
                    <a:pt x="6298" y="605"/>
                  </a:lnTo>
                  <a:lnTo>
                    <a:pt x="6300" y="616"/>
                  </a:lnTo>
                  <a:lnTo>
                    <a:pt x="6303" y="626"/>
                  </a:lnTo>
                  <a:lnTo>
                    <a:pt x="6307" y="637"/>
                  </a:lnTo>
                  <a:lnTo>
                    <a:pt x="6312" y="646"/>
                  </a:lnTo>
                  <a:lnTo>
                    <a:pt x="6316" y="655"/>
                  </a:lnTo>
                  <a:lnTo>
                    <a:pt x="6320" y="665"/>
                  </a:lnTo>
                  <a:lnTo>
                    <a:pt x="6326" y="674"/>
                  </a:lnTo>
                  <a:lnTo>
                    <a:pt x="6331" y="682"/>
                  </a:lnTo>
                  <a:lnTo>
                    <a:pt x="6337" y="691"/>
                  </a:lnTo>
                  <a:lnTo>
                    <a:pt x="6345" y="698"/>
                  </a:lnTo>
                  <a:lnTo>
                    <a:pt x="6352" y="706"/>
                  </a:lnTo>
                  <a:lnTo>
                    <a:pt x="6359" y="713"/>
                  </a:lnTo>
                  <a:lnTo>
                    <a:pt x="6367" y="720"/>
                  </a:lnTo>
                  <a:lnTo>
                    <a:pt x="6375" y="726"/>
                  </a:lnTo>
                  <a:lnTo>
                    <a:pt x="6384" y="731"/>
                  </a:lnTo>
                  <a:lnTo>
                    <a:pt x="6392" y="736"/>
                  </a:lnTo>
                  <a:lnTo>
                    <a:pt x="6402" y="741"/>
                  </a:lnTo>
                  <a:lnTo>
                    <a:pt x="6412" y="746"/>
                  </a:lnTo>
                  <a:lnTo>
                    <a:pt x="6422" y="750"/>
                  </a:lnTo>
                  <a:lnTo>
                    <a:pt x="6433" y="753"/>
                  </a:lnTo>
                  <a:lnTo>
                    <a:pt x="6443" y="756"/>
                  </a:lnTo>
                  <a:lnTo>
                    <a:pt x="6454" y="758"/>
                  </a:lnTo>
                  <a:lnTo>
                    <a:pt x="6466" y="760"/>
                  </a:lnTo>
                  <a:lnTo>
                    <a:pt x="6490" y="763"/>
                  </a:lnTo>
                  <a:lnTo>
                    <a:pt x="6515" y="764"/>
                  </a:lnTo>
                  <a:lnTo>
                    <a:pt x="6540" y="763"/>
                  </a:lnTo>
                  <a:lnTo>
                    <a:pt x="6564" y="760"/>
                  </a:lnTo>
                  <a:lnTo>
                    <a:pt x="6576" y="758"/>
                  </a:lnTo>
                  <a:lnTo>
                    <a:pt x="6586" y="756"/>
                  </a:lnTo>
                  <a:lnTo>
                    <a:pt x="6597" y="753"/>
                  </a:lnTo>
                  <a:lnTo>
                    <a:pt x="6608" y="750"/>
                  </a:lnTo>
                  <a:lnTo>
                    <a:pt x="6617" y="746"/>
                  </a:lnTo>
                  <a:lnTo>
                    <a:pt x="6627" y="741"/>
                  </a:lnTo>
                  <a:lnTo>
                    <a:pt x="6637" y="736"/>
                  </a:lnTo>
                  <a:lnTo>
                    <a:pt x="6646" y="731"/>
                  </a:lnTo>
                  <a:lnTo>
                    <a:pt x="6654" y="726"/>
                  </a:lnTo>
                  <a:lnTo>
                    <a:pt x="6663" y="720"/>
                  </a:lnTo>
                  <a:lnTo>
                    <a:pt x="6671" y="712"/>
                  </a:lnTo>
                  <a:lnTo>
                    <a:pt x="6678" y="705"/>
                  </a:lnTo>
                  <a:lnTo>
                    <a:pt x="6685" y="698"/>
                  </a:lnTo>
                  <a:lnTo>
                    <a:pt x="6693" y="691"/>
                  </a:lnTo>
                  <a:lnTo>
                    <a:pt x="6699" y="682"/>
                  </a:lnTo>
                  <a:lnTo>
                    <a:pt x="6705" y="673"/>
                  </a:lnTo>
                  <a:lnTo>
                    <a:pt x="6710" y="665"/>
                  </a:lnTo>
                  <a:lnTo>
                    <a:pt x="6715" y="655"/>
                  </a:lnTo>
                  <a:lnTo>
                    <a:pt x="6720" y="646"/>
                  </a:lnTo>
                  <a:lnTo>
                    <a:pt x="6724" y="636"/>
                  </a:lnTo>
                  <a:lnTo>
                    <a:pt x="6727" y="625"/>
                  </a:lnTo>
                  <a:lnTo>
                    <a:pt x="6730" y="615"/>
                  </a:lnTo>
                  <a:lnTo>
                    <a:pt x="6732" y="605"/>
                  </a:lnTo>
                  <a:lnTo>
                    <a:pt x="6735" y="593"/>
                  </a:lnTo>
                  <a:lnTo>
                    <a:pt x="6737" y="569"/>
                  </a:lnTo>
                  <a:lnTo>
                    <a:pt x="6738" y="544"/>
                  </a:lnTo>
                  <a:close/>
                  <a:moveTo>
                    <a:pt x="6850" y="22"/>
                  </a:moveTo>
                  <a:lnTo>
                    <a:pt x="6850" y="848"/>
                  </a:lnTo>
                  <a:lnTo>
                    <a:pt x="6738" y="848"/>
                  </a:lnTo>
                  <a:lnTo>
                    <a:pt x="6738" y="759"/>
                  </a:lnTo>
                  <a:lnTo>
                    <a:pt x="6727" y="772"/>
                  </a:lnTo>
                  <a:lnTo>
                    <a:pt x="6714" y="784"/>
                  </a:lnTo>
                  <a:lnTo>
                    <a:pt x="6702" y="795"/>
                  </a:lnTo>
                  <a:lnTo>
                    <a:pt x="6690" y="806"/>
                  </a:lnTo>
                  <a:lnTo>
                    <a:pt x="6676" y="816"/>
                  </a:lnTo>
                  <a:lnTo>
                    <a:pt x="6663" y="824"/>
                  </a:lnTo>
                  <a:lnTo>
                    <a:pt x="6649" y="833"/>
                  </a:lnTo>
                  <a:lnTo>
                    <a:pt x="6635" y="840"/>
                  </a:lnTo>
                  <a:lnTo>
                    <a:pt x="6620" y="846"/>
                  </a:lnTo>
                  <a:lnTo>
                    <a:pt x="6605" y="851"/>
                  </a:lnTo>
                  <a:lnTo>
                    <a:pt x="6588" y="856"/>
                  </a:lnTo>
                  <a:lnTo>
                    <a:pt x="6572" y="860"/>
                  </a:lnTo>
                  <a:lnTo>
                    <a:pt x="6555" y="863"/>
                  </a:lnTo>
                  <a:lnTo>
                    <a:pt x="6538" y="865"/>
                  </a:lnTo>
                  <a:lnTo>
                    <a:pt x="6521" y="866"/>
                  </a:lnTo>
                  <a:lnTo>
                    <a:pt x="6502" y="866"/>
                  </a:lnTo>
                  <a:lnTo>
                    <a:pt x="6484" y="866"/>
                  </a:lnTo>
                  <a:lnTo>
                    <a:pt x="6467" y="865"/>
                  </a:lnTo>
                  <a:lnTo>
                    <a:pt x="6449" y="863"/>
                  </a:lnTo>
                  <a:lnTo>
                    <a:pt x="6433" y="861"/>
                  </a:lnTo>
                  <a:lnTo>
                    <a:pt x="6417" y="858"/>
                  </a:lnTo>
                  <a:lnTo>
                    <a:pt x="6402" y="853"/>
                  </a:lnTo>
                  <a:lnTo>
                    <a:pt x="6386" y="849"/>
                  </a:lnTo>
                  <a:lnTo>
                    <a:pt x="6371" y="844"/>
                  </a:lnTo>
                  <a:lnTo>
                    <a:pt x="6356" y="838"/>
                  </a:lnTo>
                  <a:lnTo>
                    <a:pt x="6343" y="832"/>
                  </a:lnTo>
                  <a:lnTo>
                    <a:pt x="6329" y="824"/>
                  </a:lnTo>
                  <a:lnTo>
                    <a:pt x="6316" y="816"/>
                  </a:lnTo>
                  <a:lnTo>
                    <a:pt x="6303" y="808"/>
                  </a:lnTo>
                  <a:lnTo>
                    <a:pt x="6291" y="797"/>
                  </a:lnTo>
                  <a:lnTo>
                    <a:pt x="6278" y="788"/>
                  </a:lnTo>
                  <a:lnTo>
                    <a:pt x="6267" y="777"/>
                  </a:lnTo>
                  <a:lnTo>
                    <a:pt x="6256" y="765"/>
                  </a:lnTo>
                  <a:lnTo>
                    <a:pt x="6245" y="754"/>
                  </a:lnTo>
                  <a:lnTo>
                    <a:pt x="6236" y="741"/>
                  </a:lnTo>
                  <a:lnTo>
                    <a:pt x="6227" y="729"/>
                  </a:lnTo>
                  <a:lnTo>
                    <a:pt x="6218" y="715"/>
                  </a:lnTo>
                  <a:lnTo>
                    <a:pt x="6211" y="702"/>
                  </a:lnTo>
                  <a:lnTo>
                    <a:pt x="6205" y="689"/>
                  </a:lnTo>
                  <a:lnTo>
                    <a:pt x="6199" y="674"/>
                  </a:lnTo>
                  <a:lnTo>
                    <a:pt x="6194" y="659"/>
                  </a:lnTo>
                  <a:lnTo>
                    <a:pt x="6188" y="644"/>
                  </a:lnTo>
                  <a:lnTo>
                    <a:pt x="6185" y="628"/>
                  </a:lnTo>
                  <a:lnTo>
                    <a:pt x="6181" y="613"/>
                  </a:lnTo>
                  <a:lnTo>
                    <a:pt x="6179" y="596"/>
                  </a:lnTo>
                  <a:lnTo>
                    <a:pt x="6177" y="580"/>
                  </a:lnTo>
                  <a:lnTo>
                    <a:pt x="6176" y="562"/>
                  </a:lnTo>
                  <a:lnTo>
                    <a:pt x="6176" y="544"/>
                  </a:lnTo>
                  <a:lnTo>
                    <a:pt x="6176" y="527"/>
                  </a:lnTo>
                  <a:lnTo>
                    <a:pt x="6177" y="510"/>
                  </a:lnTo>
                  <a:lnTo>
                    <a:pt x="6179" y="494"/>
                  </a:lnTo>
                  <a:lnTo>
                    <a:pt x="6181" y="477"/>
                  </a:lnTo>
                  <a:lnTo>
                    <a:pt x="6185" y="461"/>
                  </a:lnTo>
                  <a:lnTo>
                    <a:pt x="6188" y="446"/>
                  </a:lnTo>
                  <a:lnTo>
                    <a:pt x="6194" y="430"/>
                  </a:lnTo>
                  <a:lnTo>
                    <a:pt x="6199" y="416"/>
                  </a:lnTo>
                  <a:lnTo>
                    <a:pt x="6205" y="401"/>
                  </a:lnTo>
                  <a:lnTo>
                    <a:pt x="6211" y="388"/>
                  </a:lnTo>
                  <a:lnTo>
                    <a:pt x="6218" y="374"/>
                  </a:lnTo>
                  <a:lnTo>
                    <a:pt x="6227" y="361"/>
                  </a:lnTo>
                  <a:lnTo>
                    <a:pt x="6236" y="348"/>
                  </a:lnTo>
                  <a:lnTo>
                    <a:pt x="6245" y="337"/>
                  </a:lnTo>
                  <a:lnTo>
                    <a:pt x="6256" y="325"/>
                  </a:lnTo>
                  <a:lnTo>
                    <a:pt x="6266" y="313"/>
                  </a:lnTo>
                  <a:lnTo>
                    <a:pt x="6278" y="303"/>
                  </a:lnTo>
                  <a:lnTo>
                    <a:pt x="6290" y="292"/>
                  </a:lnTo>
                  <a:lnTo>
                    <a:pt x="6302" y="283"/>
                  </a:lnTo>
                  <a:lnTo>
                    <a:pt x="6316" y="275"/>
                  </a:lnTo>
                  <a:lnTo>
                    <a:pt x="6328" y="266"/>
                  </a:lnTo>
                  <a:lnTo>
                    <a:pt x="6343" y="259"/>
                  </a:lnTo>
                  <a:lnTo>
                    <a:pt x="6356" y="253"/>
                  </a:lnTo>
                  <a:lnTo>
                    <a:pt x="6371" y="247"/>
                  </a:lnTo>
                  <a:lnTo>
                    <a:pt x="6386" y="242"/>
                  </a:lnTo>
                  <a:lnTo>
                    <a:pt x="6402" y="237"/>
                  </a:lnTo>
                  <a:lnTo>
                    <a:pt x="6417" y="233"/>
                  </a:lnTo>
                  <a:lnTo>
                    <a:pt x="6434" y="230"/>
                  </a:lnTo>
                  <a:lnTo>
                    <a:pt x="6450" y="228"/>
                  </a:lnTo>
                  <a:lnTo>
                    <a:pt x="6468" y="226"/>
                  </a:lnTo>
                  <a:lnTo>
                    <a:pt x="6486" y="225"/>
                  </a:lnTo>
                  <a:lnTo>
                    <a:pt x="6504" y="225"/>
                  </a:lnTo>
                  <a:lnTo>
                    <a:pt x="6522" y="225"/>
                  </a:lnTo>
                  <a:lnTo>
                    <a:pt x="6539" y="226"/>
                  </a:lnTo>
                  <a:lnTo>
                    <a:pt x="6557" y="228"/>
                  </a:lnTo>
                  <a:lnTo>
                    <a:pt x="6574" y="231"/>
                  </a:lnTo>
                  <a:lnTo>
                    <a:pt x="6589" y="234"/>
                  </a:lnTo>
                  <a:lnTo>
                    <a:pt x="6605" y="239"/>
                  </a:lnTo>
                  <a:lnTo>
                    <a:pt x="6620" y="245"/>
                  </a:lnTo>
                  <a:lnTo>
                    <a:pt x="6635" y="250"/>
                  </a:lnTo>
                  <a:lnTo>
                    <a:pt x="6648" y="257"/>
                  </a:lnTo>
                  <a:lnTo>
                    <a:pt x="6663" y="264"/>
                  </a:lnTo>
                  <a:lnTo>
                    <a:pt x="6676" y="274"/>
                  </a:lnTo>
                  <a:lnTo>
                    <a:pt x="6688" y="283"/>
                  </a:lnTo>
                  <a:lnTo>
                    <a:pt x="6702" y="293"/>
                  </a:lnTo>
                  <a:lnTo>
                    <a:pt x="6714" y="305"/>
                  </a:lnTo>
                  <a:lnTo>
                    <a:pt x="6727" y="316"/>
                  </a:lnTo>
                  <a:lnTo>
                    <a:pt x="6738" y="330"/>
                  </a:lnTo>
                  <a:lnTo>
                    <a:pt x="6738" y="22"/>
                  </a:lnTo>
                  <a:lnTo>
                    <a:pt x="6850" y="22"/>
                  </a:lnTo>
                  <a:close/>
                  <a:moveTo>
                    <a:pt x="7134" y="157"/>
                  </a:moveTo>
                  <a:lnTo>
                    <a:pt x="7023" y="157"/>
                  </a:lnTo>
                  <a:lnTo>
                    <a:pt x="7023" y="22"/>
                  </a:lnTo>
                  <a:lnTo>
                    <a:pt x="7134" y="22"/>
                  </a:lnTo>
                  <a:lnTo>
                    <a:pt x="7134" y="157"/>
                  </a:lnTo>
                  <a:close/>
                  <a:moveTo>
                    <a:pt x="7023" y="848"/>
                  </a:moveTo>
                  <a:lnTo>
                    <a:pt x="7023" y="236"/>
                  </a:lnTo>
                  <a:lnTo>
                    <a:pt x="7134" y="236"/>
                  </a:lnTo>
                  <a:lnTo>
                    <a:pt x="7134" y="848"/>
                  </a:lnTo>
                  <a:lnTo>
                    <a:pt x="7023" y="848"/>
                  </a:lnTo>
                  <a:close/>
                  <a:moveTo>
                    <a:pt x="7303" y="848"/>
                  </a:moveTo>
                  <a:lnTo>
                    <a:pt x="7303" y="236"/>
                  </a:lnTo>
                  <a:lnTo>
                    <a:pt x="7412" y="236"/>
                  </a:lnTo>
                  <a:lnTo>
                    <a:pt x="7412" y="341"/>
                  </a:lnTo>
                  <a:lnTo>
                    <a:pt x="7425" y="327"/>
                  </a:lnTo>
                  <a:lnTo>
                    <a:pt x="7438" y="313"/>
                  </a:lnTo>
                  <a:lnTo>
                    <a:pt x="7452" y="300"/>
                  </a:lnTo>
                  <a:lnTo>
                    <a:pt x="7465" y="288"/>
                  </a:lnTo>
                  <a:lnTo>
                    <a:pt x="7480" y="277"/>
                  </a:lnTo>
                  <a:lnTo>
                    <a:pt x="7494" y="267"/>
                  </a:lnTo>
                  <a:lnTo>
                    <a:pt x="7510" y="258"/>
                  </a:lnTo>
                  <a:lnTo>
                    <a:pt x="7525" y="250"/>
                  </a:lnTo>
                  <a:lnTo>
                    <a:pt x="7541" y="244"/>
                  </a:lnTo>
                  <a:lnTo>
                    <a:pt x="7557" y="237"/>
                  </a:lnTo>
                  <a:lnTo>
                    <a:pt x="7574" y="232"/>
                  </a:lnTo>
                  <a:lnTo>
                    <a:pt x="7591" y="228"/>
                  </a:lnTo>
                  <a:lnTo>
                    <a:pt x="7609" y="225"/>
                  </a:lnTo>
                  <a:lnTo>
                    <a:pt x="7627" y="222"/>
                  </a:lnTo>
                  <a:lnTo>
                    <a:pt x="7645" y="221"/>
                  </a:lnTo>
                  <a:lnTo>
                    <a:pt x="7665" y="220"/>
                  </a:lnTo>
                  <a:lnTo>
                    <a:pt x="7679" y="221"/>
                  </a:lnTo>
                  <a:lnTo>
                    <a:pt x="7694" y="222"/>
                  </a:lnTo>
                  <a:lnTo>
                    <a:pt x="7708" y="223"/>
                  </a:lnTo>
                  <a:lnTo>
                    <a:pt x="7722" y="225"/>
                  </a:lnTo>
                  <a:lnTo>
                    <a:pt x="7734" y="227"/>
                  </a:lnTo>
                  <a:lnTo>
                    <a:pt x="7748" y="230"/>
                  </a:lnTo>
                  <a:lnTo>
                    <a:pt x="7759" y="233"/>
                  </a:lnTo>
                  <a:lnTo>
                    <a:pt x="7772" y="237"/>
                  </a:lnTo>
                  <a:lnTo>
                    <a:pt x="7783" y="243"/>
                  </a:lnTo>
                  <a:lnTo>
                    <a:pt x="7793" y="248"/>
                  </a:lnTo>
                  <a:lnTo>
                    <a:pt x="7804" y="253"/>
                  </a:lnTo>
                  <a:lnTo>
                    <a:pt x="7814" y="259"/>
                  </a:lnTo>
                  <a:lnTo>
                    <a:pt x="7823" y="266"/>
                  </a:lnTo>
                  <a:lnTo>
                    <a:pt x="7832" y="274"/>
                  </a:lnTo>
                  <a:lnTo>
                    <a:pt x="7840" y="282"/>
                  </a:lnTo>
                  <a:lnTo>
                    <a:pt x="7848" y="290"/>
                  </a:lnTo>
                  <a:lnTo>
                    <a:pt x="7854" y="298"/>
                  </a:lnTo>
                  <a:lnTo>
                    <a:pt x="7861" y="306"/>
                  </a:lnTo>
                  <a:lnTo>
                    <a:pt x="7866" y="314"/>
                  </a:lnTo>
                  <a:lnTo>
                    <a:pt x="7871" y="323"/>
                  </a:lnTo>
                  <a:lnTo>
                    <a:pt x="7875" y="333"/>
                  </a:lnTo>
                  <a:lnTo>
                    <a:pt x="7879" y="342"/>
                  </a:lnTo>
                  <a:lnTo>
                    <a:pt x="7882" y="351"/>
                  </a:lnTo>
                  <a:lnTo>
                    <a:pt x="7886" y="362"/>
                  </a:lnTo>
                  <a:lnTo>
                    <a:pt x="7888" y="373"/>
                  </a:lnTo>
                  <a:lnTo>
                    <a:pt x="7890" y="386"/>
                  </a:lnTo>
                  <a:lnTo>
                    <a:pt x="7892" y="400"/>
                  </a:lnTo>
                  <a:lnTo>
                    <a:pt x="7894" y="417"/>
                  </a:lnTo>
                  <a:lnTo>
                    <a:pt x="7896" y="453"/>
                  </a:lnTo>
                  <a:lnTo>
                    <a:pt x="7896" y="497"/>
                  </a:lnTo>
                  <a:lnTo>
                    <a:pt x="7896" y="848"/>
                  </a:lnTo>
                  <a:lnTo>
                    <a:pt x="7786" y="848"/>
                  </a:lnTo>
                  <a:lnTo>
                    <a:pt x="7786" y="493"/>
                  </a:lnTo>
                  <a:lnTo>
                    <a:pt x="7785" y="469"/>
                  </a:lnTo>
                  <a:lnTo>
                    <a:pt x="7784" y="447"/>
                  </a:lnTo>
                  <a:lnTo>
                    <a:pt x="7781" y="427"/>
                  </a:lnTo>
                  <a:lnTo>
                    <a:pt x="7778" y="410"/>
                  </a:lnTo>
                  <a:lnTo>
                    <a:pt x="7773" y="393"/>
                  </a:lnTo>
                  <a:lnTo>
                    <a:pt x="7766" y="378"/>
                  </a:lnTo>
                  <a:lnTo>
                    <a:pt x="7760" y="365"/>
                  </a:lnTo>
                  <a:lnTo>
                    <a:pt x="7752" y="355"/>
                  </a:lnTo>
                  <a:lnTo>
                    <a:pt x="7743" y="345"/>
                  </a:lnTo>
                  <a:lnTo>
                    <a:pt x="7732" y="337"/>
                  </a:lnTo>
                  <a:lnTo>
                    <a:pt x="7721" y="330"/>
                  </a:lnTo>
                  <a:lnTo>
                    <a:pt x="7707" y="325"/>
                  </a:lnTo>
                  <a:lnTo>
                    <a:pt x="7692" y="319"/>
                  </a:lnTo>
                  <a:lnTo>
                    <a:pt x="7676" y="316"/>
                  </a:lnTo>
                  <a:lnTo>
                    <a:pt x="7659" y="315"/>
                  </a:lnTo>
                  <a:lnTo>
                    <a:pt x="7640" y="314"/>
                  </a:lnTo>
                  <a:lnTo>
                    <a:pt x="7615" y="315"/>
                  </a:lnTo>
                  <a:lnTo>
                    <a:pt x="7591" y="318"/>
                  </a:lnTo>
                  <a:lnTo>
                    <a:pt x="7581" y="320"/>
                  </a:lnTo>
                  <a:lnTo>
                    <a:pt x="7570" y="322"/>
                  </a:lnTo>
                  <a:lnTo>
                    <a:pt x="7559" y="326"/>
                  </a:lnTo>
                  <a:lnTo>
                    <a:pt x="7549" y="330"/>
                  </a:lnTo>
                  <a:lnTo>
                    <a:pt x="7539" y="334"/>
                  </a:lnTo>
                  <a:lnTo>
                    <a:pt x="7529" y="338"/>
                  </a:lnTo>
                  <a:lnTo>
                    <a:pt x="7519" y="343"/>
                  </a:lnTo>
                  <a:lnTo>
                    <a:pt x="7511" y="348"/>
                  </a:lnTo>
                  <a:lnTo>
                    <a:pt x="7501" y="355"/>
                  </a:lnTo>
                  <a:lnTo>
                    <a:pt x="7493" y="361"/>
                  </a:lnTo>
                  <a:lnTo>
                    <a:pt x="7485" y="368"/>
                  </a:lnTo>
                  <a:lnTo>
                    <a:pt x="7476" y="375"/>
                  </a:lnTo>
                  <a:lnTo>
                    <a:pt x="7468" y="384"/>
                  </a:lnTo>
                  <a:lnTo>
                    <a:pt x="7462" y="391"/>
                  </a:lnTo>
                  <a:lnTo>
                    <a:pt x="7455" y="400"/>
                  </a:lnTo>
                  <a:lnTo>
                    <a:pt x="7449" y="409"/>
                  </a:lnTo>
                  <a:lnTo>
                    <a:pt x="7443" y="418"/>
                  </a:lnTo>
                  <a:lnTo>
                    <a:pt x="7438" y="427"/>
                  </a:lnTo>
                  <a:lnTo>
                    <a:pt x="7433" y="437"/>
                  </a:lnTo>
                  <a:lnTo>
                    <a:pt x="7429" y="447"/>
                  </a:lnTo>
                  <a:lnTo>
                    <a:pt x="7426" y="456"/>
                  </a:lnTo>
                  <a:lnTo>
                    <a:pt x="7423" y="468"/>
                  </a:lnTo>
                  <a:lnTo>
                    <a:pt x="7420" y="478"/>
                  </a:lnTo>
                  <a:lnTo>
                    <a:pt x="7417" y="489"/>
                  </a:lnTo>
                  <a:lnTo>
                    <a:pt x="7414" y="512"/>
                  </a:lnTo>
                  <a:lnTo>
                    <a:pt x="7413" y="537"/>
                  </a:lnTo>
                  <a:lnTo>
                    <a:pt x="7413" y="848"/>
                  </a:lnTo>
                  <a:lnTo>
                    <a:pt x="7303" y="848"/>
                  </a:lnTo>
                  <a:close/>
                  <a:moveTo>
                    <a:pt x="8133" y="542"/>
                  </a:moveTo>
                  <a:lnTo>
                    <a:pt x="8134" y="568"/>
                  </a:lnTo>
                  <a:lnTo>
                    <a:pt x="8137" y="592"/>
                  </a:lnTo>
                  <a:lnTo>
                    <a:pt x="8139" y="603"/>
                  </a:lnTo>
                  <a:lnTo>
                    <a:pt x="8141" y="615"/>
                  </a:lnTo>
                  <a:lnTo>
                    <a:pt x="8144" y="625"/>
                  </a:lnTo>
                  <a:lnTo>
                    <a:pt x="8149" y="636"/>
                  </a:lnTo>
                  <a:lnTo>
                    <a:pt x="8152" y="646"/>
                  </a:lnTo>
                  <a:lnTo>
                    <a:pt x="8157" y="655"/>
                  </a:lnTo>
                  <a:lnTo>
                    <a:pt x="8162" y="665"/>
                  </a:lnTo>
                  <a:lnTo>
                    <a:pt x="8167" y="674"/>
                  </a:lnTo>
                  <a:lnTo>
                    <a:pt x="8173" y="682"/>
                  </a:lnTo>
                  <a:lnTo>
                    <a:pt x="8180" y="691"/>
                  </a:lnTo>
                  <a:lnTo>
                    <a:pt x="8186" y="699"/>
                  </a:lnTo>
                  <a:lnTo>
                    <a:pt x="8193" y="706"/>
                  </a:lnTo>
                  <a:lnTo>
                    <a:pt x="8201" y="713"/>
                  </a:lnTo>
                  <a:lnTo>
                    <a:pt x="8210" y="720"/>
                  </a:lnTo>
                  <a:lnTo>
                    <a:pt x="8218" y="727"/>
                  </a:lnTo>
                  <a:lnTo>
                    <a:pt x="8226" y="732"/>
                  </a:lnTo>
                  <a:lnTo>
                    <a:pt x="8236" y="737"/>
                  </a:lnTo>
                  <a:lnTo>
                    <a:pt x="8245" y="742"/>
                  </a:lnTo>
                  <a:lnTo>
                    <a:pt x="8255" y="747"/>
                  </a:lnTo>
                  <a:lnTo>
                    <a:pt x="8266" y="751"/>
                  </a:lnTo>
                  <a:lnTo>
                    <a:pt x="8276" y="754"/>
                  </a:lnTo>
                  <a:lnTo>
                    <a:pt x="8287" y="757"/>
                  </a:lnTo>
                  <a:lnTo>
                    <a:pt x="8298" y="760"/>
                  </a:lnTo>
                  <a:lnTo>
                    <a:pt x="8310" y="762"/>
                  </a:lnTo>
                  <a:lnTo>
                    <a:pt x="8334" y="764"/>
                  </a:lnTo>
                  <a:lnTo>
                    <a:pt x="8360" y="765"/>
                  </a:lnTo>
                  <a:lnTo>
                    <a:pt x="8386" y="764"/>
                  </a:lnTo>
                  <a:lnTo>
                    <a:pt x="8411" y="762"/>
                  </a:lnTo>
                  <a:lnTo>
                    <a:pt x="8422" y="760"/>
                  </a:lnTo>
                  <a:lnTo>
                    <a:pt x="8433" y="757"/>
                  </a:lnTo>
                  <a:lnTo>
                    <a:pt x="8444" y="754"/>
                  </a:lnTo>
                  <a:lnTo>
                    <a:pt x="8455" y="751"/>
                  </a:lnTo>
                  <a:lnTo>
                    <a:pt x="8465" y="747"/>
                  </a:lnTo>
                  <a:lnTo>
                    <a:pt x="8475" y="742"/>
                  </a:lnTo>
                  <a:lnTo>
                    <a:pt x="8484" y="737"/>
                  </a:lnTo>
                  <a:lnTo>
                    <a:pt x="8493" y="732"/>
                  </a:lnTo>
                  <a:lnTo>
                    <a:pt x="8503" y="726"/>
                  </a:lnTo>
                  <a:lnTo>
                    <a:pt x="8511" y="720"/>
                  </a:lnTo>
                  <a:lnTo>
                    <a:pt x="8519" y="713"/>
                  </a:lnTo>
                  <a:lnTo>
                    <a:pt x="8528" y="705"/>
                  </a:lnTo>
                  <a:lnTo>
                    <a:pt x="8535" y="698"/>
                  </a:lnTo>
                  <a:lnTo>
                    <a:pt x="8542" y="690"/>
                  </a:lnTo>
                  <a:lnTo>
                    <a:pt x="8548" y="681"/>
                  </a:lnTo>
                  <a:lnTo>
                    <a:pt x="8554" y="673"/>
                  </a:lnTo>
                  <a:lnTo>
                    <a:pt x="8560" y="664"/>
                  </a:lnTo>
                  <a:lnTo>
                    <a:pt x="8565" y="654"/>
                  </a:lnTo>
                  <a:lnTo>
                    <a:pt x="8569" y="645"/>
                  </a:lnTo>
                  <a:lnTo>
                    <a:pt x="8573" y="635"/>
                  </a:lnTo>
                  <a:lnTo>
                    <a:pt x="8576" y="624"/>
                  </a:lnTo>
                  <a:lnTo>
                    <a:pt x="8579" y="614"/>
                  </a:lnTo>
                  <a:lnTo>
                    <a:pt x="8582" y="602"/>
                  </a:lnTo>
                  <a:lnTo>
                    <a:pt x="8584" y="591"/>
                  </a:lnTo>
                  <a:lnTo>
                    <a:pt x="8588" y="567"/>
                  </a:lnTo>
                  <a:lnTo>
                    <a:pt x="8589" y="542"/>
                  </a:lnTo>
                  <a:lnTo>
                    <a:pt x="8588" y="517"/>
                  </a:lnTo>
                  <a:lnTo>
                    <a:pt x="8584" y="494"/>
                  </a:lnTo>
                  <a:lnTo>
                    <a:pt x="8582" y="482"/>
                  </a:lnTo>
                  <a:lnTo>
                    <a:pt x="8579" y="471"/>
                  </a:lnTo>
                  <a:lnTo>
                    <a:pt x="8576" y="460"/>
                  </a:lnTo>
                  <a:lnTo>
                    <a:pt x="8573" y="450"/>
                  </a:lnTo>
                  <a:lnTo>
                    <a:pt x="8569" y="440"/>
                  </a:lnTo>
                  <a:lnTo>
                    <a:pt x="8565" y="430"/>
                  </a:lnTo>
                  <a:lnTo>
                    <a:pt x="8560" y="420"/>
                  </a:lnTo>
                  <a:lnTo>
                    <a:pt x="8554" y="412"/>
                  </a:lnTo>
                  <a:lnTo>
                    <a:pt x="8548" y="402"/>
                  </a:lnTo>
                  <a:lnTo>
                    <a:pt x="8542" y="394"/>
                  </a:lnTo>
                  <a:lnTo>
                    <a:pt x="8535" y="387"/>
                  </a:lnTo>
                  <a:lnTo>
                    <a:pt x="8528" y="378"/>
                  </a:lnTo>
                  <a:lnTo>
                    <a:pt x="8519" y="371"/>
                  </a:lnTo>
                  <a:lnTo>
                    <a:pt x="8511" y="365"/>
                  </a:lnTo>
                  <a:lnTo>
                    <a:pt x="8503" y="359"/>
                  </a:lnTo>
                  <a:lnTo>
                    <a:pt x="8493" y="353"/>
                  </a:lnTo>
                  <a:lnTo>
                    <a:pt x="8484" y="347"/>
                  </a:lnTo>
                  <a:lnTo>
                    <a:pt x="8475" y="342"/>
                  </a:lnTo>
                  <a:lnTo>
                    <a:pt x="8465" y="338"/>
                  </a:lnTo>
                  <a:lnTo>
                    <a:pt x="8455" y="334"/>
                  </a:lnTo>
                  <a:lnTo>
                    <a:pt x="8444" y="330"/>
                  </a:lnTo>
                  <a:lnTo>
                    <a:pt x="8433" y="327"/>
                  </a:lnTo>
                  <a:lnTo>
                    <a:pt x="8422" y="325"/>
                  </a:lnTo>
                  <a:lnTo>
                    <a:pt x="8411" y="322"/>
                  </a:lnTo>
                  <a:lnTo>
                    <a:pt x="8386" y="319"/>
                  </a:lnTo>
                  <a:lnTo>
                    <a:pt x="8360" y="318"/>
                  </a:lnTo>
                  <a:lnTo>
                    <a:pt x="8334" y="319"/>
                  </a:lnTo>
                  <a:lnTo>
                    <a:pt x="8310" y="322"/>
                  </a:lnTo>
                  <a:lnTo>
                    <a:pt x="8299" y="325"/>
                  </a:lnTo>
                  <a:lnTo>
                    <a:pt x="8287" y="327"/>
                  </a:lnTo>
                  <a:lnTo>
                    <a:pt x="8276" y="330"/>
                  </a:lnTo>
                  <a:lnTo>
                    <a:pt x="8266" y="334"/>
                  </a:lnTo>
                  <a:lnTo>
                    <a:pt x="8255" y="337"/>
                  </a:lnTo>
                  <a:lnTo>
                    <a:pt x="8246" y="342"/>
                  </a:lnTo>
                  <a:lnTo>
                    <a:pt x="8236" y="346"/>
                  </a:lnTo>
                  <a:lnTo>
                    <a:pt x="8227" y="353"/>
                  </a:lnTo>
                  <a:lnTo>
                    <a:pt x="8218" y="358"/>
                  </a:lnTo>
                  <a:lnTo>
                    <a:pt x="8210" y="364"/>
                  </a:lnTo>
                  <a:lnTo>
                    <a:pt x="8201" y="371"/>
                  </a:lnTo>
                  <a:lnTo>
                    <a:pt x="8194" y="378"/>
                  </a:lnTo>
                  <a:lnTo>
                    <a:pt x="8186" y="386"/>
                  </a:lnTo>
                  <a:lnTo>
                    <a:pt x="8180" y="394"/>
                  </a:lnTo>
                  <a:lnTo>
                    <a:pt x="8173" y="402"/>
                  </a:lnTo>
                  <a:lnTo>
                    <a:pt x="8167" y="411"/>
                  </a:lnTo>
                  <a:lnTo>
                    <a:pt x="8162" y="420"/>
                  </a:lnTo>
                  <a:lnTo>
                    <a:pt x="8157" y="429"/>
                  </a:lnTo>
                  <a:lnTo>
                    <a:pt x="8152" y="439"/>
                  </a:lnTo>
                  <a:lnTo>
                    <a:pt x="8149" y="449"/>
                  </a:lnTo>
                  <a:lnTo>
                    <a:pt x="8144" y="459"/>
                  </a:lnTo>
                  <a:lnTo>
                    <a:pt x="8141" y="471"/>
                  </a:lnTo>
                  <a:lnTo>
                    <a:pt x="8139" y="481"/>
                  </a:lnTo>
                  <a:lnTo>
                    <a:pt x="8137" y="493"/>
                  </a:lnTo>
                  <a:lnTo>
                    <a:pt x="8134" y="517"/>
                  </a:lnTo>
                  <a:lnTo>
                    <a:pt x="8133" y="542"/>
                  </a:lnTo>
                  <a:close/>
                  <a:moveTo>
                    <a:pt x="8691" y="769"/>
                  </a:moveTo>
                  <a:lnTo>
                    <a:pt x="8691" y="788"/>
                  </a:lnTo>
                  <a:lnTo>
                    <a:pt x="8690" y="807"/>
                  </a:lnTo>
                  <a:lnTo>
                    <a:pt x="8688" y="824"/>
                  </a:lnTo>
                  <a:lnTo>
                    <a:pt x="8686" y="841"/>
                  </a:lnTo>
                  <a:lnTo>
                    <a:pt x="8683" y="858"/>
                  </a:lnTo>
                  <a:lnTo>
                    <a:pt x="8680" y="873"/>
                  </a:lnTo>
                  <a:lnTo>
                    <a:pt x="8676" y="889"/>
                  </a:lnTo>
                  <a:lnTo>
                    <a:pt x="8670" y="903"/>
                  </a:lnTo>
                  <a:lnTo>
                    <a:pt x="8665" y="917"/>
                  </a:lnTo>
                  <a:lnTo>
                    <a:pt x="8659" y="930"/>
                  </a:lnTo>
                  <a:lnTo>
                    <a:pt x="8653" y="943"/>
                  </a:lnTo>
                  <a:lnTo>
                    <a:pt x="8646" y="954"/>
                  </a:lnTo>
                  <a:lnTo>
                    <a:pt x="8637" y="965"/>
                  </a:lnTo>
                  <a:lnTo>
                    <a:pt x="8629" y="976"/>
                  </a:lnTo>
                  <a:lnTo>
                    <a:pt x="8620" y="985"/>
                  </a:lnTo>
                  <a:lnTo>
                    <a:pt x="8610" y="994"/>
                  </a:lnTo>
                  <a:lnTo>
                    <a:pt x="8599" y="1003"/>
                  </a:lnTo>
                  <a:lnTo>
                    <a:pt x="8589" y="1011"/>
                  </a:lnTo>
                  <a:lnTo>
                    <a:pt x="8576" y="1018"/>
                  </a:lnTo>
                  <a:lnTo>
                    <a:pt x="8564" y="1026"/>
                  </a:lnTo>
                  <a:lnTo>
                    <a:pt x="8549" y="1032"/>
                  </a:lnTo>
                  <a:lnTo>
                    <a:pt x="8536" y="1038"/>
                  </a:lnTo>
                  <a:lnTo>
                    <a:pt x="8520" y="1043"/>
                  </a:lnTo>
                  <a:lnTo>
                    <a:pt x="8505" y="1047"/>
                  </a:lnTo>
                  <a:lnTo>
                    <a:pt x="8488" y="1052"/>
                  </a:lnTo>
                  <a:lnTo>
                    <a:pt x="8471" y="1056"/>
                  </a:lnTo>
                  <a:lnTo>
                    <a:pt x="8452" y="1058"/>
                  </a:lnTo>
                  <a:lnTo>
                    <a:pt x="8433" y="1061"/>
                  </a:lnTo>
                  <a:lnTo>
                    <a:pt x="8414" y="1063"/>
                  </a:lnTo>
                  <a:lnTo>
                    <a:pt x="8393" y="1064"/>
                  </a:lnTo>
                  <a:lnTo>
                    <a:pt x="8372" y="1065"/>
                  </a:lnTo>
                  <a:lnTo>
                    <a:pt x="8349" y="1065"/>
                  </a:lnTo>
                  <a:lnTo>
                    <a:pt x="8317" y="1064"/>
                  </a:lnTo>
                  <a:lnTo>
                    <a:pt x="8287" y="1062"/>
                  </a:lnTo>
                  <a:lnTo>
                    <a:pt x="8258" y="1058"/>
                  </a:lnTo>
                  <a:lnTo>
                    <a:pt x="8231" y="1053"/>
                  </a:lnTo>
                  <a:lnTo>
                    <a:pt x="8219" y="1049"/>
                  </a:lnTo>
                  <a:lnTo>
                    <a:pt x="8207" y="1045"/>
                  </a:lnTo>
                  <a:lnTo>
                    <a:pt x="8194" y="1041"/>
                  </a:lnTo>
                  <a:lnTo>
                    <a:pt x="8183" y="1036"/>
                  </a:lnTo>
                  <a:lnTo>
                    <a:pt x="8172" y="1032"/>
                  </a:lnTo>
                  <a:lnTo>
                    <a:pt x="8162" y="1026"/>
                  </a:lnTo>
                  <a:lnTo>
                    <a:pt x="8152" y="1020"/>
                  </a:lnTo>
                  <a:lnTo>
                    <a:pt x="8142" y="1014"/>
                  </a:lnTo>
                  <a:lnTo>
                    <a:pt x="8133" y="1008"/>
                  </a:lnTo>
                  <a:lnTo>
                    <a:pt x="8124" y="1001"/>
                  </a:lnTo>
                  <a:lnTo>
                    <a:pt x="8116" y="993"/>
                  </a:lnTo>
                  <a:lnTo>
                    <a:pt x="8108" y="986"/>
                  </a:lnTo>
                  <a:lnTo>
                    <a:pt x="8101" y="978"/>
                  </a:lnTo>
                  <a:lnTo>
                    <a:pt x="8095" y="970"/>
                  </a:lnTo>
                  <a:lnTo>
                    <a:pt x="8088" y="961"/>
                  </a:lnTo>
                  <a:lnTo>
                    <a:pt x="8083" y="952"/>
                  </a:lnTo>
                  <a:lnTo>
                    <a:pt x="8078" y="943"/>
                  </a:lnTo>
                  <a:lnTo>
                    <a:pt x="8074" y="933"/>
                  </a:lnTo>
                  <a:lnTo>
                    <a:pt x="8070" y="923"/>
                  </a:lnTo>
                  <a:lnTo>
                    <a:pt x="8066" y="913"/>
                  </a:lnTo>
                  <a:lnTo>
                    <a:pt x="8063" y="902"/>
                  </a:lnTo>
                  <a:lnTo>
                    <a:pt x="8061" y="891"/>
                  </a:lnTo>
                  <a:lnTo>
                    <a:pt x="8058" y="879"/>
                  </a:lnTo>
                  <a:lnTo>
                    <a:pt x="8057" y="867"/>
                  </a:lnTo>
                  <a:lnTo>
                    <a:pt x="8182" y="867"/>
                  </a:lnTo>
                  <a:lnTo>
                    <a:pt x="8185" y="879"/>
                  </a:lnTo>
                  <a:lnTo>
                    <a:pt x="8188" y="891"/>
                  </a:lnTo>
                  <a:lnTo>
                    <a:pt x="8193" y="901"/>
                  </a:lnTo>
                  <a:lnTo>
                    <a:pt x="8199" y="910"/>
                  </a:lnTo>
                  <a:lnTo>
                    <a:pt x="8205" y="920"/>
                  </a:lnTo>
                  <a:lnTo>
                    <a:pt x="8214" y="928"/>
                  </a:lnTo>
                  <a:lnTo>
                    <a:pt x="8222" y="935"/>
                  </a:lnTo>
                  <a:lnTo>
                    <a:pt x="8232" y="942"/>
                  </a:lnTo>
                  <a:lnTo>
                    <a:pt x="8244" y="947"/>
                  </a:lnTo>
                  <a:lnTo>
                    <a:pt x="8255" y="952"/>
                  </a:lnTo>
                  <a:lnTo>
                    <a:pt x="8269" y="956"/>
                  </a:lnTo>
                  <a:lnTo>
                    <a:pt x="8283" y="959"/>
                  </a:lnTo>
                  <a:lnTo>
                    <a:pt x="8299" y="962"/>
                  </a:lnTo>
                  <a:lnTo>
                    <a:pt x="8315" y="964"/>
                  </a:lnTo>
                  <a:lnTo>
                    <a:pt x="8333" y="965"/>
                  </a:lnTo>
                  <a:lnTo>
                    <a:pt x="8351" y="965"/>
                  </a:lnTo>
                  <a:lnTo>
                    <a:pt x="8380" y="965"/>
                  </a:lnTo>
                  <a:lnTo>
                    <a:pt x="8408" y="963"/>
                  </a:lnTo>
                  <a:lnTo>
                    <a:pt x="8433" y="960"/>
                  </a:lnTo>
                  <a:lnTo>
                    <a:pt x="8456" y="955"/>
                  </a:lnTo>
                  <a:lnTo>
                    <a:pt x="8477" y="949"/>
                  </a:lnTo>
                  <a:lnTo>
                    <a:pt x="8496" y="942"/>
                  </a:lnTo>
                  <a:lnTo>
                    <a:pt x="8505" y="937"/>
                  </a:lnTo>
                  <a:lnTo>
                    <a:pt x="8512" y="933"/>
                  </a:lnTo>
                  <a:lnTo>
                    <a:pt x="8519" y="928"/>
                  </a:lnTo>
                  <a:lnTo>
                    <a:pt x="8526" y="923"/>
                  </a:lnTo>
                  <a:lnTo>
                    <a:pt x="8533" y="917"/>
                  </a:lnTo>
                  <a:lnTo>
                    <a:pt x="8539" y="912"/>
                  </a:lnTo>
                  <a:lnTo>
                    <a:pt x="8544" y="904"/>
                  </a:lnTo>
                  <a:lnTo>
                    <a:pt x="8549" y="898"/>
                  </a:lnTo>
                  <a:lnTo>
                    <a:pt x="8554" y="890"/>
                  </a:lnTo>
                  <a:lnTo>
                    <a:pt x="8559" y="882"/>
                  </a:lnTo>
                  <a:lnTo>
                    <a:pt x="8563" y="874"/>
                  </a:lnTo>
                  <a:lnTo>
                    <a:pt x="8566" y="865"/>
                  </a:lnTo>
                  <a:lnTo>
                    <a:pt x="8572" y="846"/>
                  </a:lnTo>
                  <a:lnTo>
                    <a:pt x="8576" y="825"/>
                  </a:lnTo>
                  <a:lnTo>
                    <a:pt x="8578" y="803"/>
                  </a:lnTo>
                  <a:lnTo>
                    <a:pt x="8579" y="778"/>
                  </a:lnTo>
                  <a:lnTo>
                    <a:pt x="8579" y="757"/>
                  </a:lnTo>
                  <a:lnTo>
                    <a:pt x="8567" y="770"/>
                  </a:lnTo>
                  <a:lnTo>
                    <a:pt x="8554" y="783"/>
                  </a:lnTo>
                  <a:lnTo>
                    <a:pt x="8542" y="794"/>
                  </a:lnTo>
                  <a:lnTo>
                    <a:pt x="8530" y="805"/>
                  </a:lnTo>
                  <a:lnTo>
                    <a:pt x="8516" y="814"/>
                  </a:lnTo>
                  <a:lnTo>
                    <a:pt x="8503" y="822"/>
                  </a:lnTo>
                  <a:lnTo>
                    <a:pt x="8489" y="831"/>
                  </a:lnTo>
                  <a:lnTo>
                    <a:pt x="8475" y="837"/>
                  </a:lnTo>
                  <a:lnTo>
                    <a:pt x="8460" y="843"/>
                  </a:lnTo>
                  <a:lnTo>
                    <a:pt x="8446" y="848"/>
                  </a:lnTo>
                  <a:lnTo>
                    <a:pt x="8430" y="852"/>
                  </a:lnTo>
                  <a:lnTo>
                    <a:pt x="8414" y="857"/>
                  </a:lnTo>
                  <a:lnTo>
                    <a:pt x="8397" y="860"/>
                  </a:lnTo>
                  <a:lnTo>
                    <a:pt x="8380" y="862"/>
                  </a:lnTo>
                  <a:lnTo>
                    <a:pt x="8363" y="863"/>
                  </a:lnTo>
                  <a:lnTo>
                    <a:pt x="8344" y="863"/>
                  </a:lnTo>
                  <a:lnTo>
                    <a:pt x="8327" y="863"/>
                  </a:lnTo>
                  <a:lnTo>
                    <a:pt x="8309" y="862"/>
                  </a:lnTo>
                  <a:lnTo>
                    <a:pt x="8291" y="860"/>
                  </a:lnTo>
                  <a:lnTo>
                    <a:pt x="8275" y="858"/>
                  </a:lnTo>
                  <a:lnTo>
                    <a:pt x="8258" y="854"/>
                  </a:lnTo>
                  <a:lnTo>
                    <a:pt x="8242" y="850"/>
                  </a:lnTo>
                  <a:lnTo>
                    <a:pt x="8226" y="846"/>
                  </a:lnTo>
                  <a:lnTo>
                    <a:pt x="8212" y="841"/>
                  </a:lnTo>
                  <a:lnTo>
                    <a:pt x="8197" y="835"/>
                  </a:lnTo>
                  <a:lnTo>
                    <a:pt x="8183" y="829"/>
                  </a:lnTo>
                  <a:lnTo>
                    <a:pt x="8169" y="821"/>
                  </a:lnTo>
                  <a:lnTo>
                    <a:pt x="8156" y="813"/>
                  </a:lnTo>
                  <a:lnTo>
                    <a:pt x="8143" y="805"/>
                  </a:lnTo>
                  <a:lnTo>
                    <a:pt x="8131" y="795"/>
                  </a:lnTo>
                  <a:lnTo>
                    <a:pt x="8119" y="785"/>
                  </a:lnTo>
                  <a:lnTo>
                    <a:pt x="8107" y="774"/>
                  </a:lnTo>
                  <a:lnTo>
                    <a:pt x="8096" y="763"/>
                  </a:lnTo>
                  <a:lnTo>
                    <a:pt x="8085" y="751"/>
                  </a:lnTo>
                  <a:lnTo>
                    <a:pt x="8076" y="739"/>
                  </a:lnTo>
                  <a:lnTo>
                    <a:pt x="8068" y="726"/>
                  </a:lnTo>
                  <a:lnTo>
                    <a:pt x="8059" y="713"/>
                  </a:lnTo>
                  <a:lnTo>
                    <a:pt x="8052" y="700"/>
                  </a:lnTo>
                  <a:lnTo>
                    <a:pt x="8045" y="686"/>
                  </a:lnTo>
                  <a:lnTo>
                    <a:pt x="8039" y="672"/>
                  </a:lnTo>
                  <a:lnTo>
                    <a:pt x="8034" y="657"/>
                  </a:lnTo>
                  <a:lnTo>
                    <a:pt x="8029" y="642"/>
                  </a:lnTo>
                  <a:lnTo>
                    <a:pt x="8025" y="626"/>
                  </a:lnTo>
                  <a:lnTo>
                    <a:pt x="8022" y="611"/>
                  </a:lnTo>
                  <a:lnTo>
                    <a:pt x="8020" y="594"/>
                  </a:lnTo>
                  <a:lnTo>
                    <a:pt x="8018" y="578"/>
                  </a:lnTo>
                  <a:lnTo>
                    <a:pt x="8017" y="560"/>
                  </a:lnTo>
                  <a:lnTo>
                    <a:pt x="8017" y="542"/>
                  </a:lnTo>
                  <a:lnTo>
                    <a:pt x="8017" y="525"/>
                  </a:lnTo>
                  <a:lnTo>
                    <a:pt x="8018" y="508"/>
                  </a:lnTo>
                  <a:lnTo>
                    <a:pt x="8020" y="490"/>
                  </a:lnTo>
                  <a:lnTo>
                    <a:pt x="8022" y="475"/>
                  </a:lnTo>
                  <a:lnTo>
                    <a:pt x="8025" y="458"/>
                  </a:lnTo>
                  <a:lnTo>
                    <a:pt x="8029" y="443"/>
                  </a:lnTo>
                  <a:lnTo>
                    <a:pt x="8034" y="428"/>
                  </a:lnTo>
                  <a:lnTo>
                    <a:pt x="8039" y="414"/>
                  </a:lnTo>
                  <a:lnTo>
                    <a:pt x="8045" y="399"/>
                  </a:lnTo>
                  <a:lnTo>
                    <a:pt x="8052" y="385"/>
                  </a:lnTo>
                  <a:lnTo>
                    <a:pt x="8059" y="372"/>
                  </a:lnTo>
                  <a:lnTo>
                    <a:pt x="8068" y="359"/>
                  </a:lnTo>
                  <a:lnTo>
                    <a:pt x="8076" y="346"/>
                  </a:lnTo>
                  <a:lnTo>
                    <a:pt x="8086" y="334"/>
                  </a:lnTo>
                  <a:lnTo>
                    <a:pt x="8097" y="322"/>
                  </a:lnTo>
                  <a:lnTo>
                    <a:pt x="8107" y="311"/>
                  </a:lnTo>
                  <a:lnTo>
                    <a:pt x="8120" y="300"/>
                  </a:lnTo>
                  <a:lnTo>
                    <a:pt x="8131" y="290"/>
                  </a:lnTo>
                  <a:lnTo>
                    <a:pt x="8143" y="280"/>
                  </a:lnTo>
                  <a:lnTo>
                    <a:pt x="8156" y="272"/>
                  </a:lnTo>
                  <a:lnTo>
                    <a:pt x="8169" y="263"/>
                  </a:lnTo>
                  <a:lnTo>
                    <a:pt x="8183" y="256"/>
                  </a:lnTo>
                  <a:lnTo>
                    <a:pt x="8197" y="250"/>
                  </a:lnTo>
                  <a:lnTo>
                    <a:pt x="8212" y="244"/>
                  </a:lnTo>
                  <a:lnTo>
                    <a:pt x="8226" y="238"/>
                  </a:lnTo>
                  <a:lnTo>
                    <a:pt x="8242" y="234"/>
                  </a:lnTo>
                  <a:lnTo>
                    <a:pt x="8257" y="230"/>
                  </a:lnTo>
                  <a:lnTo>
                    <a:pt x="8274" y="227"/>
                  </a:lnTo>
                  <a:lnTo>
                    <a:pt x="8290" y="225"/>
                  </a:lnTo>
                  <a:lnTo>
                    <a:pt x="8307" y="223"/>
                  </a:lnTo>
                  <a:lnTo>
                    <a:pt x="8325" y="222"/>
                  </a:lnTo>
                  <a:lnTo>
                    <a:pt x="8342" y="222"/>
                  </a:lnTo>
                  <a:lnTo>
                    <a:pt x="8363" y="222"/>
                  </a:lnTo>
                  <a:lnTo>
                    <a:pt x="8382" y="223"/>
                  </a:lnTo>
                  <a:lnTo>
                    <a:pt x="8400" y="226"/>
                  </a:lnTo>
                  <a:lnTo>
                    <a:pt x="8418" y="229"/>
                  </a:lnTo>
                  <a:lnTo>
                    <a:pt x="8435" y="233"/>
                  </a:lnTo>
                  <a:lnTo>
                    <a:pt x="8452" y="237"/>
                  </a:lnTo>
                  <a:lnTo>
                    <a:pt x="8467" y="244"/>
                  </a:lnTo>
                  <a:lnTo>
                    <a:pt x="8483" y="250"/>
                  </a:lnTo>
                  <a:lnTo>
                    <a:pt x="8497" y="258"/>
                  </a:lnTo>
                  <a:lnTo>
                    <a:pt x="8511" y="266"/>
                  </a:lnTo>
                  <a:lnTo>
                    <a:pt x="8524" y="276"/>
                  </a:lnTo>
                  <a:lnTo>
                    <a:pt x="8537" y="286"/>
                  </a:lnTo>
                  <a:lnTo>
                    <a:pt x="8548" y="298"/>
                  </a:lnTo>
                  <a:lnTo>
                    <a:pt x="8560" y="309"/>
                  </a:lnTo>
                  <a:lnTo>
                    <a:pt x="8570" y="321"/>
                  </a:lnTo>
                  <a:lnTo>
                    <a:pt x="8579" y="335"/>
                  </a:lnTo>
                  <a:lnTo>
                    <a:pt x="8579" y="236"/>
                  </a:lnTo>
                  <a:lnTo>
                    <a:pt x="8691" y="236"/>
                  </a:lnTo>
                  <a:lnTo>
                    <a:pt x="8691" y="769"/>
                  </a:lnTo>
                  <a:close/>
                  <a:moveTo>
                    <a:pt x="0" y="435"/>
                  </a:moveTo>
                  <a:lnTo>
                    <a:pt x="1" y="411"/>
                  </a:lnTo>
                  <a:lnTo>
                    <a:pt x="2" y="387"/>
                  </a:lnTo>
                  <a:lnTo>
                    <a:pt x="4" y="363"/>
                  </a:lnTo>
                  <a:lnTo>
                    <a:pt x="8" y="340"/>
                  </a:lnTo>
                  <a:lnTo>
                    <a:pt x="13" y="318"/>
                  </a:lnTo>
                  <a:lnTo>
                    <a:pt x="18" y="297"/>
                  </a:lnTo>
                  <a:lnTo>
                    <a:pt x="24" y="276"/>
                  </a:lnTo>
                  <a:lnTo>
                    <a:pt x="31" y="256"/>
                  </a:lnTo>
                  <a:lnTo>
                    <a:pt x="38" y="236"/>
                  </a:lnTo>
                  <a:lnTo>
                    <a:pt x="48" y="218"/>
                  </a:lnTo>
                  <a:lnTo>
                    <a:pt x="58" y="199"/>
                  </a:lnTo>
                  <a:lnTo>
                    <a:pt x="69" y="181"/>
                  </a:lnTo>
                  <a:lnTo>
                    <a:pt x="81" y="165"/>
                  </a:lnTo>
                  <a:lnTo>
                    <a:pt x="93" y="148"/>
                  </a:lnTo>
                  <a:lnTo>
                    <a:pt x="108" y="133"/>
                  </a:lnTo>
                  <a:lnTo>
                    <a:pt x="122" y="118"/>
                  </a:lnTo>
                  <a:lnTo>
                    <a:pt x="138" y="104"/>
                  </a:lnTo>
                  <a:lnTo>
                    <a:pt x="154" y="90"/>
                  </a:lnTo>
                  <a:lnTo>
                    <a:pt x="171" y="78"/>
                  </a:lnTo>
                  <a:lnTo>
                    <a:pt x="189" y="66"/>
                  </a:lnTo>
                  <a:lnTo>
                    <a:pt x="207" y="56"/>
                  </a:lnTo>
                  <a:lnTo>
                    <a:pt x="226" y="47"/>
                  </a:lnTo>
                  <a:lnTo>
                    <a:pt x="246" y="37"/>
                  </a:lnTo>
                  <a:lnTo>
                    <a:pt x="265" y="30"/>
                  </a:lnTo>
                  <a:lnTo>
                    <a:pt x="287" y="23"/>
                  </a:lnTo>
                  <a:lnTo>
                    <a:pt x="309" y="16"/>
                  </a:lnTo>
                  <a:lnTo>
                    <a:pt x="331" y="12"/>
                  </a:lnTo>
                  <a:lnTo>
                    <a:pt x="353" y="8"/>
                  </a:lnTo>
                  <a:lnTo>
                    <a:pt x="377" y="4"/>
                  </a:lnTo>
                  <a:lnTo>
                    <a:pt x="402" y="2"/>
                  </a:lnTo>
                  <a:lnTo>
                    <a:pt x="427" y="1"/>
                  </a:lnTo>
                  <a:lnTo>
                    <a:pt x="453" y="0"/>
                  </a:lnTo>
                  <a:lnTo>
                    <a:pt x="479" y="1"/>
                  </a:lnTo>
                  <a:lnTo>
                    <a:pt x="503" y="2"/>
                  </a:lnTo>
                  <a:lnTo>
                    <a:pt x="527" y="4"/>
                  </a:lnTo>
                  <a:lnTo>
                    <a:pt x="551" y="8"/>
                  </a:lnTo>
                  <a:lnTo>
                    <a:pt x="574" y="12"/>
                  </a:lnTo>
                  <a:lnTo>
                    <a:pt x="597" y="16"/>
                  </a:lnTo>
                  <a:lnTo>
                    <a:pt x="618" y="23"/>
                  </a:lnTo>
                  <a:lnTo>
                    <a:pt x="639" y="30"/>
                  </a:lnTo>
                  <a:lnTo>
                    <a:pt x="659" y="37"/>
                  </a:lnTo>
                  <a:lnTo>
                    <a:pt x="678" y="47"/>
                  </a:lnTo>
                  <a:lnTo>
                    <a:pt x="698" y="56"/>
                  </a:lnTo>
                  <a:lnTo>
                    <a:pt x="716" y="66"/>
                  </a:lnTo>
                  <a:lnTo>
                    <a:pt x="733" y="78"/>
                  </a:lnTo>
                  <a:lnTo>
                    <a:pt x="750" y="90"/>
                  </a:lnTo>
                  <a:lnTo>
                    <a:pt x="766" y="104"/>
                  </a:lnTo>
                  <a:lnTo>
                    <a:pt x="782" y="118"/>
                  </a:lnTo>
                  <a:lnTo>
                    <a:pt x="796" y="133"/>
                  </a:lnTo>
                  <a:lnTo>
                    <a:pt x="810" y="148"/>
                  </a:lnTo>
                  <a:lnTo>
                    <a:pt x="823" y="165"/>
                  </a:lnTo>
                  <a:lnTo>
                    <a:pt x="835" y="181"/>
                  </a:lnTo>
                  <a:lnTo>
                    <a:pt x="846" y="199"/>
                  </a:lnTo>
                  <a:lnTo>
                    <a:pt x="856" y="218"/>
                  </a:lnTo>
                  <a:lnTo>
                    <a:pt x="865" y="236"/>
                  </a:lnTo>
                  <a:lnTo>
                    <a:pt x="873" y="256"/>
                  </a:lnTo>
                  <a:lnTo>
                    <a:pt x="880" y="276"/>
                  </a:lnTo>
                  <a:lnTo>
                    <a:pt x="887" y="297"/>
                  </a:lnTo>
                  <a:lnTo>
                    <a:pt x="892" y="318"/>
                  </a:lnTo>
                  <a:lnTo>
                    <a:pt x="896" y="340"/>
                  </a:lnTo>
                  <a:lnTo>
                    <a:pt x="899" y="363"/>
                  </a:lnTo>
                  <a:lnTo>
                    <a:pt x="902" y="387"/>
                  </a:lnTo>
                  <a:lnTo>
                    <a:pt x="903" y="411"/>
                  </a:lnTo>
                  <a:lnTo>
                    <a:pt x="903" y="435"/>
                  </a:lnTo>
                  <a:lnTo>
                    <a:pt x="903" y="460"/>
                  </a:lnTo>
                  <a:lnTo>
                    <a:pt x="902" y="484"/>
                  </a:lnTo>
                  <a:lnTo>
                    <a:pt x="899" y="507"/>
                  </a:lnTo>
                  <a:lnTo>
                    <a:pt x="896" y="530"/>
                  </a:lnTo>
                  <a:lnTo>
                    <a:pt x="892" y="552"/>
                  </a:lnTo>
                  <a:lnTo>
                    <a:pt x="887" y="573"/>
                  </a:lnTo>
                  <a:lnTo>
                    <a:pt x="880" y="594"/>
                  </a:lnTo>
                  <a:lnTo>
                    <a:pt x="873" y="615"/>
                  </a:lnTo>
                  <a:lnTo>
                    <a:pt x="865" y="634"/>
                  </a:lnTo>
                  <a:lnTo>
                    <a:pt x="856" y="653"/>
                  </a:lnTo>
                  <a:lnTo>
                    <a:pt x="846" y="671"/>
                  </a:lnTo>
                  <a:lnTo>
                    <a:pt x="835" y="689"/>
                  </a:lnTo>
                  <a:lnTo>
                    <a:pt x="823" y="705"/>
                  </a:lnTo>
                  <a:lnTo>
                    <a:pt x="810" y="722"/>
                  </a:lnTo>
                  <a:lnTo>
                    <a:pt x="796" y="737"/>
                  </a:lnTo>
                  <a:lnTo>
                    <a:pt x="782" y="752"/>
                  </a:lnTo>
                  <a:lnTo>
                    <a:pt x="766" y="766"/>
                  </a:lnTo>
                  <a:lnTo>
                    <a:pt x="750" y="780"/>
                  </a:lnTo>
                  <a:lnTo>
                    <a:pt x="733" y="792"/>
                  </a:lnTo>
                  <a:lnTo>
                    <a:pt x="716" y="804"/>
                  </a:lnTo>
                  <a:lnTo>
                    <a:pt x="697" y="814"/>
                  </a:lnTo>
                  <a:lnTo>
                    <a:pt x="678" y="823"/>
                  </a:lnTo>
                  <a:lnTo>
                    <a:pt x="659" y="833"/>
                  </a:lnTo>
                  <a:lnTo>
                    <a:pt x="638" y="840"/>
                  </a:lnTo>
                  <a:lnTo>
                    <a:pt x="617" y="847"/>
                  </a:lnTo>
                  <a:lnTo>
                    <a:pt x="596" y="853"/>
                  </a:lnTo>
                  <a:lnTo>
                    <a:pt x="573" y="858"/>
                  </a:lnTo>
                  <a:lnTo>
                    <a:pt x="550" y="862"/>
                  </a:lnTo>
                  <a:lnTo>
                    <a:pt x="526" y="866"/>
                  </a:lnTo>
                  <a:lnTo>
                    <a:pt x="502" y="868"/>
                  </a:lnTo>
                  <a:lnTo>
                    <a:pt x="478" y="869"/>
                  </a:lnTo>
                  <a:lnTo>
                    <a:pt x="452" y="870"/>
                  </a:lnTo>
                  <a:lnTo>
                    <a:pt x="426" y="869"/>
                  </a:lnTo>
                  <a:lnTo>
                    <a:pt x="401" y="868"/>
                  </a:lnTo>
                  <a:lnTo>
                    <a:pt x="376" y="866"/>
                  </a:lnTo>
                  <a:lnTo>
                    <a:pt x="353" y="862"/>
                  </a:lnTo>
                  <a:lnTo>
                    <a:pt x="329" y="858"/>
                  </a:lnTo>
                  <a:lnTo>
                    <a:pt x="308" y="853"/>
                  </a:lnTo>
                  <a:lnTo>
                    <a:pt x="286" y="847"/>
                  </a:lnTo>
                  <a:lnTo>
                    <a:pt x="265" y="840"/>
                  </a:lnTo>
                  <a:lnTo>
                    <a:pt x="245" y="833"/>
                  </a:lnTo>
                  <a:lnTo>
                    <a:pt x="225" y="823"/>
                  </a:lnTo>
                  <a:lnTo>
                    <a:pt x="206" y="814"/>
                  </a:lnTo>
                  <a:lnTo>
                    <a:pt x="189" y="804"/>
                  </a:lnTo>
                  <a:lnTo>
                    <a:pt x="171" y="792"/>
                  </a:lnTo>
                  <a:lnTo>
                    <a:pt x="153" y="780"/>
                  </a:lnTo>
                  <a:lnTo>
                    <a:pt x="138" y="766"/>
                  </a:lnTo>
                  <a:lnTo>
                    <a:pt x="122" y="752"/>
                  </a:lnTo>
                  <a:lnTo>
                    <a:pt x="108" y="737"/>
                  </a:lnTo>
                  <a:lnTo>
                    <a:pt x="93" y="722"/>
                  </a:lnTo>
                  <a:lnTo>
                    <a:pt x="81" y="705"/>
                  </a:lnTo>
                  <a:lnTo>
                    <a:pt x="69" y="689"/>
                  </a:lnTo>
                  <a:lnTo>
                    <a:pt x="58" y="671"/>
                  </a:lnTo>
                  <a:lnTo>
                    <a:pt x="48" y="653"/>
                  </a:lnTo>
                  <a:lnTo>
                    <a:pt x="38" y="634"/>
                  </a:lnTo>
                  <a:lnTo>
                    <a:pt x="31" y="615"/>
                  </a:lnTo>
                  <a:lnTo>
                    <a:pt x="24" y="594"/>
                  </a:lnTo>
                  <a:lnTo>
                    <a:pt x="18" y="573"/>
                  </a:lnTo>
                  <a:lnTo>
                    <a:pt x="13" y="552"/>
                  </a:lnTo>
                  <a:lnTo>
                    <a:pt x="8" y="530"/>
                  </a:lnTo>
                  <a:lnTo>
                    <a:pt x="4" y="507"/>
                  </a:lnTo>
                  <a:lnTo>
                    <a:pt x="2" y="484"/>
                  </a:lnTo>
                  <a:lnTo>
                    <a:pt x="1" y="460"/>
                  </a:lnTo>
                  <a:lnTo>
                    <a:pt x="0" y="435"/>
                  </a:lnTo>
                  <a:close/>
                  <a:moveTo>
                    <a:pt x="1049" y="848"/>
                  </a:moveTo>
                  <a:lnTo>
                    <a:pt x="1049" y="236"/>
                  </a:lnTo>
                  <a:lnTo>
                    <a:pt x="1159" y="236"/>
                  </a:lnTo>
                  <a:lnTo>
                    <a:pt x="1159" y="341"/>
                  </a:lnTo>
                  <a:lnTo>
                    <a:pt x="1171" y="327"/>
                  </a:lnTo>
                  <a:lnTo>
                    <a:pt x="1185" y="313"/>
                  </a:lnTo>
                  <a:lnTo>
                    <a:pt x="1198" y="300"/>
                  </a:lnTo>
                  <a:lnTo>
                    <a:pt x="1212" y="288"/>
                  </a:lnTo>
                  <a:lnTo>
                    <a:pt x="1226" y="277"/>
                  </a:lnTo>
                  <a:lnTo>
                    <a:pt x="1241" y="267"/>
                  </a:lnTo>
                  <a:lnTo>
                    <a:pt x="1256" y="258"/>
                  </a:lnTo>
                  <a:lnTo>
                    <a:pt x="1272" y="250"/>
                  </a:lnTo>
                  <a:lnTo>
                    <a:pt x="1287" y="244"/>
                  </a:lnTo>
                  <a:lnTo>
                    <a:pt x="1304" y="237"/>
                  </a:lnTo>
                  <a:lnTo>
                    <a:pt x="1320" y="232"/>
                  </a:lnTo>
                  <a:lnTo>
                    <a:pt x="1338" y="228"/>
                  </a:lnTo>
                  <a:lnTo>
                    <a:pt x="1356" y="225"/>
                  </a:lnTo>
                  <a:lnTo>
                    <a:pt x="1373" y="222"/>
                  </a:lnTo>
                  <a:lnTo>
                    <a:pt x="1392" y="221"/>
                  </a:lnTo>
                  <a:lnTo>
                    <a:pt x="1412" y="220"/>
                  </a:lnTo>
                  <a:lnTo>
                    <a:pt x="1426" y="221"/>
                  </a:lnTo>
                  <a:lnTo>
                    <a:pt x="1441" y="222"/>
                  </a:lnTo>
                  <a:lnTo>
                    <a:pt x="1455" y="223"/>
                  </a:lnTo>
                  <a:lnTo>
                    <a:pt x="1469" y="225"/>
                  </a:lnTo>
                  <a:lnTo>
                    <a:pt x="1481" y="227"/>
                  </a:lnTo>
                  <a:lnTo>
                    <a:pt x="1494" y="230"/>
                  </a:lnTo>
                  <a:lnTo>
                    <a:pt x="1506" y="233"/>
                  </a:lnTo>
                  <a:lnTo>
                    <a:pt x="1518" y="237"/>
                  </a:lnTo>
                  <a:lnTo>
                    <a:pt x="1530" y="243"/>
                  </a:lnTo>
                  <a:lnTo>
                    <a:pt x="1540" y="248"/>
                  </a:lnTo>
                  <a:lnTo>
                    <a:pt x="1550" y="253"/>
                  </a:lnTo>
                  <a:lnTo>
                    <a:pt x="1561" y="259"/>
                  </a:lnTo>
                  <a:lnTo>
                    <a:pt x="1570" y="266"/>
                  </a:lnTo>
                  <a:lnTo>
                    <a:pt x="1578" y="274"/>
                  </a:lnTo>
                  <a:lnTo>
                    <a:pt x="1587" y="282"/>
                  </a:lnTo>
                  <a:lnTo>
                    <a:pt x="1595" y="290"/>
                  </a:lnTo>
                  <a:lnTo>
                    <a:pt x="1601" y="298"/>
                  </a:lnTo>
                  <a:lnTo>
                    <a:pt x="1607" y="306"/>
                  </a:lnTo>
                  <a:lnTo>
                    <a:pt x="1612" y="314"/>
                  </a:lnTo>
                  <a:lnTo>
                    <a:pt x="1618" y="323"/>
                  </a:lnTo>
                  <a:lnTo>
                    <a:pt x="1622" y="333"/>
                  </a:lnTo>
                  <a:lnTo>
                    <a:pt x="1626" y="342"/>
                  </a:lnTo>
                  <a:lnTo>
                    <a:pt x="1629" y="351"/>
                  </a:lnTo>
                  <a:lnTo>
                    <a:pt x="1632" y="362"/>
                  </a:lnTo>
                  <a:lnTo>
                    <a:pt x="1634" y="373"/>
                  </a:lnTo>
                  <a:lnTo>
                    <a:pt x="1636" y="386"/>
                  </a:lnTo>
                  <a:lnTo>
                    <a:pt x="1638" y="400"/>
                  </a:lnTo>
                  <a:lnTo>
                    <a:pt x="1640" y="417"/>
                  </a:lnTo>
                  <a:lnTo>
                    <a:pt x="1642" y="453"/>
                  </a:lnTo>
                  <a:lnTo>
                    <a:pt x="1642" y="497"/>
                  </a:lnTo>
                  <a:lnTo>
                    <a:pt x="1642" y="848"/>
                  </a:lnTo>
                  <a:lnTo>
                    <a:pt x="1533" y="848"/>
                  </a:lnTo>
                  <a:lnTo>
                    <a:pt x="1533" y="493"/>
                  </a:lnTo>
                  <a:lnTo>
                    <a:pt x="1532" y="469"/>
                  </a:lnTo>
                  <a:lnTo>
                    <a:pt x="1531" y="447"/>
                  </a:lnTo>
                  <a:lnTo>
                    <a:pt x="1528" y="427"/>
                  </a:lnTo>
                  <a:lnTo>
                    <a:pt x="1524" y="410"/>
                  </a:lnTo>
                  <a:lnTo>
                    <a:pt x="1519" y="393"/>
                  </a:lnTo>
                  <a:lnTo>
                    <a:pt x="1513" y="378"/>
                  </a:lnTo>
                  <a:lnTo>
                    <a:pt x="1507" y="365"/>
                  </a:lnTo>
                  <a:lnTo>
                    <a:pt x="1499" y="355"/>
                  </a:lnTo>
                  <a:lnTo>
                    <a:pt x="1489" y="345"/>
                  </a:lnTo>
                  <a:lnTo>
                    <a:pt x="1479" y="337"/>
                  </a:lnTo>
                  <a:lnTo>
                    <a:pt x="1467" y="330"/>
                  </a:lnTo>
                  <a:lnTo>
                    <a:pt x="1454" y="325"/>
                  </a:lnTo>
                  <a:lnTo>
                    <a:pt x="1440" y="319"/>
                  </a:lnTo>
                  <a:lnTo>
                    <a:pt x="1423" y="316"/>
                  </a:lnTo>
                  <a:lnTo>
                    <a:pt x="1405" y="315"/>
                  </a:lnTo>
                  <a:lnTo>
                    <a:pt x="1387" y="314"/>
                  </a:lnTo>
                  <a:lnTo>
                    <a:pt x="1362" y="315"/>
                  </a:lnTo>
                  <a:lnTo>
                    <a:pt x="1338" y="318"/>
                  </a:lnTo>
                  <a:lnTo>
                    <a:pt x="1328" y="320"/>
                  </a:lnTo>
                  <a:lnTo>
                    <a:pt x="1316" y="322"/>
                  </a:lnTo>
                  <a:lnTo>
                    <a:pt x="1306" y="326"/>
                  </a:lnTo>
                  <a:lnTo>
                    <a:pt x="1296" y="330"/>
                  </a:lnTo>
                  <a:lnTo>
                    <a:pt x="1285" y="334"/>
                  </a:lnTo>
                  <a:lnTo>
                    <a:pt x="1276" y="338"/>
                  </a:lnTo>
                  <a:lnTo>
                    <a:pt x="1266" y="343"/>
                  </a:lnTo>
                  <a:lnTo>
                    <a:pt x="1257" y="348"/>
                  </a:lnTo>
                  <a:lnTo>
                    <a:pt x="1248" y="355"/>
                  </a:lnTo>
                  <a:lnTo>
                    <a:pt x="1240" y="361"/>
                  </a:lnTo>
                  <a:lnTo>
                    <a:pt x="1231" y="368"/>
                  </a:lnTo>
                  <a:lnTo>
                    <a:pt x="1223" y="375"/>
                  </a:lnTo>
                  <a:lnTo>
                    <a:pt x="1216" y="384"/>
                  </a:lnTo>
                  <a:lnTo>
                    <a:pt x="1209" y="391"/>
                  </a:lnTo>
                  <a:lnTo>
                    <a:pt x="1201" y="400"/>
                  </a:lnTo>
                  <a:lnTo>
                    <a:pt x="1195" y="409"/>
                  </a:lnTo>
                  <a:lnTo>
                    <a:pt x="1190" y="418"/>
                  </a:lnTo>
                  <a:lnTo>
                    <a:pt x="1185" y="427"/>
                  </a:lnTo>
                  <a:lnTo>
                    <a:pt x="1180" y="437"/>
                  </a:lnTo>
                  <a:lnTo>
                    <a:pt x="1175" y="447"/>
                  </a:lnTo>
                  <a:lnTo>
                    <a:pt x="1172" y="456"/>
                  </a:lnTo>
                  <a:lnTo>
                    <a:pt x="1169" y="468"/>
                  </a:lnTo>
                  <a:lnTo>
                    <a:pt x="1166" y="478"/>
                  </a:lnTo>
                  <a:lnTo>
                    <a:pt x="1164" y="489"/>
                  </a:lnTo>
                  <a:lnTo>
                    <a:pt x="1161" y="512"/>
                  </a:lnTo>
                  <a:lnTo>
                    <a:pt x="1160" y="537"/>
                  </a:lnTo>
                  <a:lnTo>
                    <a:pt x="1160" y="848"/>
                  </a:lnTo>
                  <a:lnTo>
                    <a:pt x="1049" y="848"/>
                  </a:lnTo>
                  <a:close/>
                  <a:moveTo>
                    <a:pt x="1827" y="848"/>
                  </a:moveTo>
                  <a:lnTo>
                    <a:pt x="1827" y="22"/>
                  </a:lnTo>
                  <a:lnTo>
                    <a:pt x="1938" y="22"/>
                  </a:lnTo>
                  <a:lnTo>
                    <a:pt x="1938" y="848"/>
                  </a:lnTo>
                  <a:lnTo>
                    <a:pt x="1827" y="848"/>
                  </a:lnTo>
                  <a:close/>
                  <a:moveTo>
                    <a:pt x="2241" y="157"/>
                  </a:moveTo>
                  <a:lnTo>
                    <a:pt x="2130" y="157"/>
                  </a:lnTo>
                  <a:lnTo>
                    <a:pt x="2130" y="22"/>
                  </a:lnTo>
                  <a:lnTo>
                    <a:pt x="2241" y="22"/>
                  </a:lnTo>
                  <a:lnTo>
                    <a:pt x="2241" y="157"/>
                  </a:lnTo>
                  <a:close/>
                  <a:moveTo>
                    <a:pt x="2130" y="848"/>
                  </a:moveTo>
                  <a:lnTo>
                    <a:pt x="2130" y="236"/>
                  </a:lnTo>
                  <a:lnTo>
                    <a:pt x="2241" y="236"/>
                  </a:lnTo>
                  <a:lnTo>
                    <a:pt x="2241" y="848"/>
                  </a:lnTo>
                  <a:lnTo>
                    <a:pt x="2130" y="848"/>
                  </a:lnTo>
                  <a:close/>
                  <a:moveTo>
                    <a:pt x="2425" y="848"/>
                  </a:moveTo>
                  <a:lnTo>
                    <a:pt x="2425" y="236"/>
                  </a:lnTo>
                  <a:lnTo>
                    <a:pt x="2535" y="236"/>
                  </a:lnTo>
                  <a:lnTo>
                    <a:pt x="2535" y="341"/>
                  </a:lnTo>
                  <a:lnTo>
                    <a:pt x="2548" y="327"/>
                  </a:lnTo>
                  <a:lnTo>
                    <a:pt x="2561" y="313"/>
                  </a:lnTo>
                  <a:lnTo>
                    <a:pt x="2574" y="300"/>
                  </a:lnTo>
                  <a:lnTo>
                    <a:pt x="2588" y="288"/>
                  </a:lnTo>
                  <a:lnTo>
                    <a:pt x="2602" y="277"/>
                  </a:lnTo>
                  <a:lnTo>
                    <a:pt x="2617" y="267"/>
                  </a:lnTo>
                  <a:lnTo>
                    <a:pt x="2632" y="258"/>
                  </a:lnTo>
                  <a:lnTo>
                    <a:pt x="2648" y="250"/>
                  </a:lnTo>
                  <a:lnTo>
                    <a:pt x="2663" y="244"/>
                  </a:lnTo>
                  <a:lnTo>
                    <a:pt x="2680" y="237"/>
                  </a:lnTo>
                  <a:lnTo>
                    <a:pt x="2697" y="232"/>
                  </a:lnTo>
                  <a:lnTo>
                    <a:pt x="2714" y="228"/>
                  </a:lnTo>
                  <a:lnTo>
                    <a:pt x="2732" y="225"/>
                  </a:lnTo>
                  <a:lnTo>
                    <a:pt x="2749" y="222"/>
                  </a:lnTo>
                  <a:lnTo>
                    <a:pt x="2768" y="221"/>
                  </a:lnTo>
                  <a:lnTo>
                    <a:pt x="2788" y="220"/>
                  </a:lnTo>
                  <a:lnTo>
                    <a:pt x="2802" y="221"/>
                  </a:lnTo>
                  <a:lnTo>
                    <a:pt x="2817" y="222"/>
                  </a:lnTo>
                  <a:lnTo>
                    <a:pt x="2830" y="223"/>
                  </a:lnTo>
                  <a:lnTo>
                    <a:pt x="2844" y="225"/>
                  </a:lnTo>
                  <a:lnTo>
                    <a:pt x="2857" y="227"/>
                  </a:lnTo>
                  <a:lnTo>
                    <a:pt x="2870" y="230"/>
                  </a:lnTo>
                  <a:lnTo>
                    <a:pt x="2882" y="233"/>
                  </a:lnTo>
                  <a:lnTo>
                    <a:pt x="2894" y="237"/>
                  </a:lnTo>
                  <a:lnTo>
                    <a:pt x="2906" y="243"/>
                  </a:lnTo>
                  <a:lnTo>
                    <a:pt x="2916" y="248"/>
                  </a:lnTo>
                  <a:lnTo>
                    <a:pt x="2927" y="253"/>
                  </a:lnTo>
                  <a:lnTo>
                    <a:pt x="2937" y="259"/>
                  </a:lnTo>
                  <a:lnTo>
                    <a:pt x="2946" y="266"/>
                  </a:lnTo>
                  <a:lnTo>
                    <a:pt x="2954" y="274"/>
                  </a:lnTo>
                  <a:lnTo>
                    <a:pt x="2963" y="282"/>
                  </a:lnTo>
                  <a:lnTo>
                    <a:pt x="2971" y="290"/>
                  </a:lnTo>
                  <a:lnTo>
                    <a:pt x="2977" y="298"/>
                  </a:lnTo>
                  <a:lnTo>
                    <a:pt x="2982" y="306"/>
                  </a:lnTo>
                  <a:lnTo>
                    <a:pt x="2989" y="314"/>
                  </a:lnTo>
                  <a:lnTo>
                    <a:pt x="2993" y="323"/>
                  </a:lnTo>
                  <a:lnTo>
                    <a:pt x="2998" y="333"/>
                  </a:lnTo>
                  <a:lnTo>
                    <a:pt x="3001" y="342"/>
                  </a:lnTo>
                  <a:lnTo>
                    <a:pt x="3005" y="351"/>
                  </a:lnTo>
                  <a:lnTo>
                    <a:pt x="3008" y="362"/>
                  </a:lnTo>
                  <a:lnTo>
                    <a:pt x="3010" y="373"/>
                  </a:lnTo>
                  <a:lnTo>
                    <a:pt x="3012" y="386"/>
                  </a:lnTo>
                  <a:lnTo>
                    <a:pt x="3015" y="400"/>
                  </a:lnTo>
                  <a:lnTo>
                    <a:pt x="3016" y="417"/>
                  </a:lnTo>
                  <a:lnTo>
                    <a:pt x="3018" y="453"/>
                  </a:lnTo>
                  <a:lnTo>
                    <a:pt x="3019" y="497"/>
                  </a:lnTo>
                  <a:lnTo>
                    <a:pt x="3019" y="848"/>
                  </a:lnTo>
                  <a:lnTo>
                    <a:pt x="2908" y="848"/>
                  </a:lnTo>
                  <a:lnTo>
                    <a:pt x="2908" y="493"/>
                  </a:lnTo>
                  <a:lnTo>
                    <a:pt x="2908" y="469"/>
                  </a:lnTo>
                  <a:lnTo>
                    <a:pt x="2906" y="447"/>
                  </a:lnTo>
                  <a:lnTo>
                    <a:pt x="2904" y="427"/>
                  </a:lnTo>
                  <a:lnTo>
                    <a:pt x="2900" y="410"/>
                  </a:lnTo>
                  <a:lnTo>
                    <a:pt x="2895" y="393"/>
                  </a:lnTo>
                  <a:lnTo>
                    <a:pt x="2889" y="378"/>
                  </a:lnTo>
                  <a:lnTo>
                    <a:pt x="2883" y="365"/>
                  </a:lnTo>
                  <a:lnTo>
                    <a:pt x="2875" y="355"/>
                  </a:lnTo>
                  <a:lnTo>
                    <a:pt x="2865" y="345"/>
                  </a:lnTo>
                  <a:lnTo>
                    <a:pt x="2855" y="337"/>
                  </a:lnTo>
                  <a:lnTo>
                    <a:pt x="2843" y="330"/>
                  </a:lnTo>
                  <a:lnTo>
                    <a:pt x="2830" y="325"/>
                  </a:lnTo>
                  <a:lnTo>
                    <a:pt x="2815" y="319"/>
                  </a:lnTo>
                  <a:lnTo>
                    <a:pt x="2799" y="316"/>
                  </a:lnTo>
                  <a:lnTo>
                    <a:pt x="2782" y="315"/>
                  </a:lnTo>
                  <a:lnTo>
                    <a:pt x="2762" y="314"/>
                  </a:lnTo>
                  <a:lnTo>
                    <a:pt x="2738" y="315"/>
                  </a:lnTo>
                  <a:lnTo>
                    <a:pt x="2714" y="318"/>
                  </a:lnTo>
                  <a:lnTo>
                    <a:pt x="2703" y="320"/>
                  </a:lnTo>
                  <a:lnTo>
                    <a:pt x="2692" y="322"/>
                  </a:lnTo>
                  <a:lnTo>
                    <a:pt x="2682" y="326"/>
                  </a:lnTo>
                  <a:lnTo>
                    <a:pt x="2672" y="330"/>
                  </a:lnTo>
                  <a:lnTo>
                    <a:pt x="2661" y="334"/>
                  </a:lnTo>
                  <a:lnTo>
                    <a:pt x="2651" y="338"/>
                  </a:lnTo>
                  <a:lnTo>
                    <a:pt x="2642" y="343"/>
                  </a:lnTo>
                  <a:lnTo>
                    <a:pt x="2632" y="348"/>
                  </a:lnTo>
                  <a:lnTo>
                    <a:pt x="2624" y="355"/>
                  </a:lnTo>
                  <a:lnTo>
                    <a:pt x="2615" y="361"/>
                  </a:lnTo>
                  <a:lnTo>
                    <a:pt x="2607" y="368"/>
                  </a:lnTo>
                  <a:lnTo>
                    <a:pt x="2599" y="375"/>
                  </a:lnTo>
                  <a:lnTo>
                    <a:pt x="2591" y="384"/>
                  </a:lnTo>
                  <a:lnTo>
                    <a:pt x="2584" y="391"/>
                  </a:lnTo>
                  <a:lnTo>
                    <a:pt x="2578" y="400"/>
                  </a:lnTo>
                  <a:lnTo>
                    <a:pt x="2571" y="409"/>
                  </a:lnTo>
                  <a:lnTo>
                    <a:pt x="2566" y="418"/>
                  </a:lnTo>
                  <a:lnTo>
                    <a:pt x="2561" y="427"/>
                  </a:lnTo>
                  <a:lnTo>
                    <a:pt x="2556" y="437"/>
                  </a:lnTo>
                  <a:lnTo>
                    <a:pt x="2552" y="447"/>
                  </a:lnTo>
                  <a:lnTo>
                    <a:pt x="2548" y="456"/>
                  </a:lnTo>
                  <a:lnTo>
                    <a:pt x="2544" y="468"/>
                  </a:lnTo>
                  <a:lnTo>
                    <a:pt x="2542" y="478"/>
                  </a:lnTo>
                  <a:lnTo>
                    <a:pt x="2540" y="489"/>
                  </a:lnTo>
                  <a:lnTo>
                    <a:pt x="2537" y="512"/>
                  </a:lnTo>
                  <a:lnTo>
                    <a:pt x="2536" y="537"/>
                  </a:lnTo>
                  <a:lnTo>
                    <a:pt x="2536" y="848"/>
                  </a:lnTo>
                  <a:lnTo>
                    <a:pt x="2425" y="848"/>
                  </a:lnTo>
                  <a:close/>
                  <a:moveTo>
                    <a:pt x="3282" y="485"/>
                  </a:moveTo>
                  <a:lnTo>
                    <a:pt x="3711" y="485"/>
                  </a:lnTo>
                  <a:lnTo>
                    <a:pt x="3708" y="467"/>
                  </a:lnTo>
                  <a:lnTo>
                    <a:pt x="3702" y="449"/>
                  </a:lnTo>
                  <a:lnTo>
                    <a:pt x="3696" y="431"/>
                  </a:lnTo>
                  <a:lnTo>
                    <a:pt x="3688" y="416"/>
                  </a:lnTo>
                  <a:lnTo>
                    <a:pt x="3678" y="401"/>
                  </a:lnTo>
                  <a:lnTo>
                    <a:pt x="3668" y="388"/>
                  </a:lnTo>
                  <a:lnTo>
                    <a:pt x="3655" y="374"/>
                  </a:lnTo>
                  <a:lnTo>
                    <a:pt x="3642" y="363"/>
                  </a:lnTo>
                  <a:lnTo>
                    <a:pt x="3627" y="353"/>
                  </a:lnTo>
                  <a:lnTo>
                    <a:pt x="3611" y="343"/>
                  </a:lnTo>
                  <a:lnTo>
                    <a:pt x="3594" y="336"/>
                  </a:lnTo>
                  <a:lnTo>
                    <a:pt x="3577" y="330"/>
                  </a:lnTo>
                  <a:lnTo>
                    <a:pt x="3558" y="325"/>
                  </a:lnTo>
                  <a:lnTo>
                    <a:pt x="3538" y="321"/>
                  </a:lnTo>
                  <a:lnTo>
                    <a:pt x="3519" y="319"/>
                  </a:lnTo>
                  <a:lnTo>
                    <a:pt x="3497" y="318"/>
                  </a:lnTo>
                  <a:lnTo>
                    <a:pt x="3475" y="319"/>
                  </a:lnTo>
                  <a:lnTo>
                    <a:pt x="3456" y="321"/>
                  </a:lnTo>
                  <a:lnTo>
                    <a:pt x="3436" y="325"/>
                  </a:lnTo>
                  <a:lnTo>
                    <a:pt x="3417" y="330"/>
                  </a:lnTo>
                  <a:lnTo>
                    <a:pt x="3400" y="336"/>
                  </a:lnTo>
                  <a:lnTo>
                    <a:pt x="3383" y="343"/>
                  </a:lnTo>
                  <a:lnTo>
                    <a:pt x="3368" y="353"/>
                  </a:lnTo>
                  <a:lnTo>
                    <a:pt x="3353" y="363"/>
                  </a:lnTo>
                  <a:lnTo>
                    <a:pt x="3339" y="374"/>
                  </a:lnTo>
                  <a:lnTo>
                    <a:pt x="3326" y="388"/>
                  </a:lnTo>
                  <a:lnTo>
                    <a:pt x="3316" y="401"/>
                  </a:lnTo>
                  <a:lnTo>
                    <a:pt x="3307" y="416"/>
                  </a:lnTo>
                  <a:lnTo>
                    <a:pt x="3298" y="431"/>
                  </a:lnTo>
                  <a:lnTo>
                    <a:pt x="3291" y="449"/>
                  </a:lnTo>
                  <a:lnTo>
                    <a:pt x="3286" y="467"/>
                  </a:lnTo>
                  <a:lnTo>
                    <a:pt x="3282" y="485"/>
                  </a:lnTo>
                  <a:close/>
                  <a:moveTo>
                    <a:pt x="3278" y="564"/>
                  </a:moveTo>
                  <a:lnTo>
                    <a:pt x="3278" y="568"/>
                  </a:lnTo>
                  <a:lnTo>
                    <a:pt x="3279" y="590"/>
                  </a:lnTo>
                  <a:lnTo>
                    <a:pt x="3282" y="610"/>
                  </a:lnTo>
                  <a:lnTo>
                    <a:pt x="3284" y="620"/>
                  </a:lnTo>
                  <a:lnTo>
                    <a:pt x="3287" y="629"/>
                  </a:lnTo>
                  <a:lnTo>
                    <a:pt x="3290" y="639"/>
                  </a:lnTo>
                  <a:lnTo>
                    <a:pt x="3293" y="648"/>
                  </a:lnTo>
                  <a:lnTo>
                    <a:pt x="3297" y="656"/>
                  </a:lnTo>
                  <a:lnTo>
                    <a:pt x="3301" y="665"/>
                  </a:lnTo>
                  <a:lnTo>
                    <a:pt x="3307" y="673"/>
                  </a:lnTo>
                  <a:lnTo>
                    <a:pt x="3313" y="681"/>
                  </a:lnTo>
                  <a:lnTo>
                    <a:pt x="3318" y="689"/>
                  </a:lnTo>
                  <a:lnTo>
                    <a:pt x="3325" y="697"/>
                  </a:lnTo>
                  <a:lnTo>
                    <a:pt x="3331" y="704"/>
                  </a:lnTo>
                  <a:lnTo>
                    <a:pt x="3339" y="710"/>
                  </a:lnTo>
                  <a:lnTo>
                    <a:pt x="3355" y="724"/>
                  </a:lnTo>
                  <a:lnTo>
                    <a:pt x="3372" y="735"/>
                  </a:lnTo>
                  <a:lnTo>
                    <a:pt x="3389" y="745"/>
                  </a:lnTo>
                  <a:lnTo>
                    <a:pt x="3409" y="752"/>
                  </a:lnTo>
                  <a:lnTo>
                    <a:pt x="3430" y="758"/>
                  </a:lnTo>
                  <a:lnTo>
                    <a:pt x="3450" y="762"/>
                  </a:lnTo>
                  <a:lnTo>
                    <a:pt x="3473" y="765"/>
                  </a:lnTo>
                  <a:lnTo>
                    <a:pt x="3497" y="765"/>
                  </a:lnTo>
                  <a:lnTo>
                    <a:pt x="3515" y="765"/>
                  </a:lnTo>
                  <a:lnTo>
                    <a:pt x="3532" y="764"/>
                  </a:lnTo>
                  <a:lnTo>
                    <a:pt x="3549" y="761"/>
                  </a:lnTo>
                  <a:lnTo>
                    <a:pt x="3564" y="758"/>
                  </a:lnTo>
                  <a:lnTo>
                    <a:pt x="3579" y="754"/>
                  </a:lnTo>
                  <a:lnTo>
                    <a:pt x="3593" y="750"/>
                  </a:lnTo>
                  <a:lnTo>
                    <a:pt x="3608" y="744"/>
                  </a:lnTo>
                  <a:lnTo>
                    <a:pt x="3620" y="736"/>
                  </a:lnTo>
                  <a:lnTo>
                    <a:pt x="3633" y="729"/>
                  </a:lnTo>
                  <a:lnTo>
                    <a:pt x="3644" y="721"/>
                  </a:lnTo>
                  <a:lnTo>
                    <a:pt x="3654" y="711"/>
                  </a:lnTo>
                  <a:lnTo>
                    <a:pt x="3664" y="702"/>
                  </a:lnTo>
                  <a:lnTo>
                    <a:pt x="3672" y="692"/>
                  </a:lnTo>
                  <a:lnTo>
                    <a:pt x="3679" y="681"/>
                  </a:lnTo>
                  <a:lnTo>
                    <a:pt x="3686" y="669"/>
                  </a:lnTo>
                  <a:lnTo>
                    <a:pt x="3691" y="656"/>
                  </a:lnTo>
                  <a:lnTo>
                    <a:pt x="3820" y="656"/>
                  </a:lnTo>
                  <a:lnTo>
                    <a:pt x="3811" y="681"/>
                  </a:lnTo>
                  <a:lnTo>
                    <a:pt x="3800" y="704"/>
                  </a:lnTo>
                  <a:lnTo>
                    <a:pt x="3794" y="715"/>
                  </a:lnTo>
                  <a:lnTo>
                    <a:pt x="3788" y="726"/>
                  </a:lnTo>
                  <a:lnTo>
                    <a:pt x="3782" y="736"/>
                  </a:lnTo>
                  <a:lnTo>
                    <a:pt x="3775" y="747"/>
                  </a:lnTo>
                  <a:lnTo>
                    <a:pt x="3767" y="756"/>
                  </a:lnTo>
                  <a:lnTo>
                    <a:pt x="3759" y="765"/>
                  </a:lnTo>
                  <a:lnTo>
                    <a:pt x="3751" y="774"/>
                  </a:lnTo>
                  <a:lnTo>
                    <a:pt x="3741" y="783"/>
                  </a:lnTo>
                  <a:lnTo>
                    <a:pt x="3732" y="791"/>
                  </a:lnTo>
                  <a:lnTo>
                    <a:pt x="3723" y="798"/>
                  </a:lnTo>
                  <a:lnTo>
                    <a:pt x="3712" y="807"/>
                  </a:lnTo>
                  <a:lnTo>
                    <a:pt x="3702" y="813"/>
                  </a:lnTo>
                  <a:lnTo>
                    <a:pt x="3680" y="826"/>
                  </a:lnTo>
                  <a:lnTo>
                    <a:pt x="3658" y="838"/>
                  </a:lnTo>
                  <a:lnTo>
                    <a:pt x="3634" y="847"/>
                  </a:lnTo>
                  <a:lnTo>
                    <a:pt x="3609" y="856"/>
                  </a:lnTo>
                  <a:lnTo>
                    <a:pt x="3582" y="862"/>
                  </a:lnTo>
                  <a:lnTo>
                    <a:pt x="3555" y="866"/>
                  </a:lnTo>
                  <a:lnTo>
                    <a:pt x="3527" y="869"/>
                  </a:lnTo>
                  <a:lnTo>
                    <a:pt x="3497" y="870"/>
                  </a:lnTo>
                  <a:lnTo>
                    <a:pt x="3478" y="869"/>
                  </a:lnTo>
                  <a:lnTo>
                    <a:pt x="3460" y="868"/>
                  </a:lnTo>
                  <a:lnTo>
                    <a:pt x="3442" y="866"/>
                  </a:lnTo>
                  <a:lnTo>
                    <a:pt x="3425" y="864"/>
                  </a:lnTo>
                  <a:lnTo>
                    <a:pt x="3408" y="861"/>
                  </a:lnTo>
                  <a:lnTo>
                    <a:pt x="3391" y="857"/>
                  </a:lnTo>
                  <a:lnTo>
                    <a:pt x="3375" y="852"/>
                  </a:lnTo>
                  <a:lnTo>
                    <a:pt x="3359" y="847"/>
                  </a:lnTo>
                  <a:lnTo>
                    <a:pt x="3345" y="841"/>
                  </a:lnTo>
                  <a:lnTo>
                    <a:pt x="3330" y="835"/>
                  </a:lnTo>
                  <a:lnTo>
                    <a:pt x="3316" y="828"/>
                  </a:lnTo>
                  <a:lnTo>
                    <a:pt x="3302" y="819"/>
                  </a:lnTo>
                  <a:lnTo>
                    <a:pt x="3289" y="811"/>
                  </a:lnTo>
                  <a:lnTo>
                    <a:pt x="3277" y="802"/>
                  </a:lnTo>
                  <a:lnTo>
                    <a:pt x="3264" y="791"/>
                  </a:lnTo>
                  <a:lnTo>
                    <a:pt x="3253" y="781"/>
                  </a:lnTo>
                  <a:lnTo>
                    <a:pt x="3241" y="769"/>
                  </a:lnTo>
                  <a:lnTo>
                    <a:pt x="3231" y="757"/>
                  </a:lnTo>
                  <a:lnTo>
                    <a:pt x="3222" y="745"/>
                  </a:lnTo>
                  <a:lnTo>
                    <a:pt x="3213" y="732"/>
                  </a:lnTo>
                  <a:lnTo>
                    <a:pt x="3205" y="719"/>
                  </a:lnTo>
                  <a:lnTo>
                    <a:pt x="3197" y="705"/>
                  </a:lnTo>
                  <a:lnTo>
                    <a:pt x="3191" y="692"/>
                  </a:lnTo>
                  <a:lnTo>
                    <a:pt x="3184" y="676"/>
                  </a:lnTo>
                  <a:lnTo>
                    <a:pt x="3179" y="662"/>
                  </a:lnTo>
                  <a:lnTo>
                    <a:pt x="3174" y="646"/>
                  </a:lnTo>
                  <a:lnTo>
                    <a:pt x="3170" y="629"/>
                  </a:lnTo>
                  <a:lnTo>
                    <a:pt x="3167" y="613"/>
                  </a:lnTo>
                  <a:lnTo>
                    <a:pt x="3165" y="596"/>
                  </a:lnTo>
                  <a:lnTo>
                    <a:pt x="3163" y="579"/>
                  </a:lnTo>
                  <a:lnTo>
                    <a:pt x="3162" y="561"/>
                  </a:lnTo>
                  <a:lnTo>
                    <a:pt x="3162" y="542"/>
                  </a:lnTo>
                  <a:lnTo>
                    <a:pt x="3162" y="524"/>
                  </a:lnTo>
                  <a:lnTo>
                    <a:pt x="3163" y="506"/>
                  </a:lnTo>
                  <a:lnTo>
                    <a:pt x="3165" y="488"/>
                  </a:lnTo>
                  <a:lnTo>
                    <a:pt x="3167" y="472"/>
                  </a:lnTo>
                  <a:lnTo>
                    <a:pt x="3170" y="455"/>
                  </a:lnTo>
                  <a:lnTo>
                    <a:pt x="3174" y="440"/>
                  </a:lnTo>
                  <a:lnTo>
                    <a:pt x="3179" y="423"/>
                  </a:lnTo>
                  <a:lnTo>
                    <a:pt x="3184" y="409"/>
                  </a:lnTo>
                  <a:lnTo>
                    <a:pt x="3191" y="394"/>
                  </a:lnTo>
                  <a:lnTo>
                    <a:pt x="3197" y="379"/>
                  </a:lnTo>
                  <a:lnTo>
                    <a:pt x="3205" y="366"/>
                  </a:lnTo>
                  <a:lnTo>
                    <a:pt x="3213" y="353"/>
                  </a:lnTo>
                  <a:lnTo>
                    <a:pt x="3222" y="340"/>
                  </a:lnTo>
                  <a:lnTo>
                    <a:pt x="3232" y="328"/>
                  </a:lnTo>
                  <a:lnTo>
                    <a:pt x="3242" y="316"/>
                  </a:lnTo>
                  <a:lnTo>
                    <a:pt x="3253" y="304"/>
                  </a:lnTo>
                  <a:lnTo>
                    <a:pt x="3265" y="293"/>
                  </a:lnTo>
                  <a:lnTo>
                    <a:pt x="3277" y="283"/>
                  </a:lnTo>
                  <a:lnTo>
                    <a:pt x="3289" y="274"/>
                  </a:lnTo>
                  <a:lnTo>
                    <a:pt x="3302" y="265"/>
                  </a:lnTo>
                  <a:lnTo>
                    <a:pt x="3316" y="257"/>
                  </a:lnTo>
                  <a:lnTo>
                    <a:pt x="3330" y="250"/>
                  </a:lnTo>
                  <a:lnTo>
                    <a:pt x="3345" y="244"/>
                  </a:lnTo>
                  <a:lnTo>
                    <a:pt x="3359" y="237"/>
                  </a:lnTo>
                  <a:lnTo>
                    <a:pt x="3375" y="232"/>
                  </a:lnTo>
                  <a:lnTo>
                    <a:pt x="3391" y="228"/>
                  </a:lnTo>
                  <a:lnTo>
                    <a:pt x="3408" y="224"/>
                  </a:lnTo>
                  <a:lnTo>
                    <a:pt x="3425" y="221"/>
                  </a:lnTo>
                  <a:lnTo>
                    <a:pt x="3442" y="219"/>
                  </a:lnTo>
                  <a:lnTo>
                    <a:pt x="3460" y="217"/>
                  </a:lnTo>
                  <a:lnTo>
                    <a:pt x="3478" y="216"/>
                  </a:lnTo>
                  <a:lnTo>
                    <a:pt x="3497" y="216"/>
                  </a:lnTo>
                  <a:lnTo>
                    <a:pt x="3517" y="216"/>
                  </a:lnTo>
                  <a:lnTo>
                    <a:pt x="3535" y="217"/>
                  </a:lnTo>
                  <a:lnTo>
                    <a:pt x="3553" y="219"/>
                  </a:lnTo>
                  <a:lnTo>
                    <a:pt x="3571" y="221"/>
                  </a:lnTo>
                  <a:lnTo>
                    <a:pt x="3588" y="224"/>
                  </a:lnTo>
                  <a:lnTo>
                    <a:pt x="3605" y="228"/>
                  </a:lnTo>
                  <a:lnTo>
                    <a:pt x="3620" y="232"/>
                  </a:lnTo>
                  <a:lnTo>
                    <a:pt x="3637" y="237"/>
                  </a:lnTo>
                  <a:lnTo>
                    <a:pt x="3651" y="243"/>
                  </a:lnTo>
                  <a:lnTo>
                    <a:pt x="3666" y="249"/>
                  </a:lnTo>
                  <a:lnTo>
                    <a:pt x="3679" y="256"/>
                  </a:lnTo>
                  <a:lnTo>
                    <a:pt x="3694" y="264"/>
                  </a:lnTo>
                  <a:lnTo>
                    <a:pt x="3706" y="273"/>
                  </a:lnTo>
                  <a:lnTo>
                    <a:pt x="3719" y="282"/>
                  </a:lnTo>
                  <a:lnTo>
                    <a:pt x="3730" y="292"/>
                  </a:lnTo>
                  <a:lnTo>
                    <a:pt x="3741" y="303"/>
                  </a:lnTo>
                  <a:lnTo>
                    <a:pt x="3753" y="313"/>
                  </a:lnTo>
                  <a:lnTo>
                    <a:pt x="3762" y="326"/>
                  </a:lnTo>
                  <a:lnTo>
                    <a:pt x="3771" y="337"/>
                  </a:lnTo>
                  <a:lnTo>
                    <a:pt x="3781" y="350"/>
                  </a:lnTo>
                  <a:lnTo>
                    <a:pt x="3788" y="363"/>
                  </a:lnTo>
                  <a:lnTo>
                    <a:pt x="3795" y="377"/>
                  </a:lnTo>
                  <a:lnTo>
                    <a:pt x="3803" y="391"/>
                  </a:lnTo>
                  <a:lnTo>
                    <a:pt x="3809" y="406"/>
                  </a:lnTo>
                  <a:lnTo>
                    <a:pt x="3814" y="421"/>
                  </a:lnTo>
                  <a:lnTo>
                    <a:pt x="3818" y="438"/>
                  </a:lnTo>
                  <a:lnTo>
                    <a:pt x="3822" y="453"/>
                  </a:lnTo>
                  <a:lnTo>
                    <a:pt x="3825" y="470"/>
                  </a:lnTo>
                  <a:lnTo>
                    <a:pt x="3827" y="487"/>
                  </a:lnTo>
                  <a:lnTo>
                    <a:pt x="3829" y="505"/>
                  </a:lnTo>
                  <a:lnTo>
                    <a:pt x="3830" y="524"/>
                  </a:lnTo>
                  <a:lnTo>
                    <a:pt x="3830" y="542"/>
                  </a:lnTo>
                  <a:lnTo>
                    <a:pt x="3830" y="564"/>
                  </a:lnTo>
                  <a:lnTo>
                    <a:pt x="3278" y="56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7" name="Freeform 16"/>
            <p:cNvSpPr>
              <a:spLocks noEditPoints="1"/>
            </p:cNvSpPr>
            <p:nvPr/>
          </p:nvSpPr>
          <p:spPr bwMode="auto">
            <a:xfrm>
              <a:off x="1760538" y="487363"/>
              <a:ext cx="44450" cy="42863"/>
            </a:xfrm>
            <a:custGeom>
              <a:avLst/>
              <a:gdLst>
                <a:gd name="T0" fmla="*/ 25077 w 530"/>
                <a:gd name="T1" fmla="*/ 19535 h 531"/>
                <a:gd name="T2" fmla="*/ 27257 w 530"/>
                <a:gd name="T3" fmla="*/ 18162 h 531"/>
                <a:gd name="T4" fmla="*/ 27760 w 530"/>
                <a:gd name="T5" fmla="*/ 15660 h 531"/>
                <a:gd name="T6" fmla="*/ 26670 w 530"/>
                <a:gd name="T7" fmla="*/ 13480 h 531"/>
                <a:gd name="T8" fmla="*/ 23231 w 530"/>
                <a:gd name="T9" fmla="*/ 12350 h 531"/>
                <a:gd name="T10" fmla="*/ 25160 w 530"/>
                <a:gd name="T11" fmla="*/ 9122 h 531"/>
                <a:gd name="T12" fmla="*/ 30612 w 530"/>
                <a:gd name="T13" fmla="*/ 10736 h 531"/>
                <a:gd name="T14" fmla="*/ 33044 w 530"/>
                <a:gd name="T15" fmla="*/ 14126 h 531"/>
                <a:gd name="T16" fmla="*/ 32876 w 530"/>
                <a:gd name="T17" fmla="*/ 17920 h 531"/>
                <a:gd name="T18" fmla="*/ 31115 w 530"/>
                <a:gd name="T19" fmla="*/ 20745 h 531"/>
                <a:gd name="T20" fmla="*/ 27676 w 530"/>
                <a:gd name="T21" fmla="*/ 22198 h 531"/>
                <a:gd name="T22" fmla="*/ 13083 w 530"/>
                <a:gd name="T23" fmla="*/ 33096 h 531"/>
                <a:gd name="T24" fmla="*/ 16774 w 530"/>
                <a:gd name="T25" fmla="*/ 3955 h 531"/>
                <a:gd name="T26" fmla="*/ 11909 w 530"/>
                <a:gd name="T27" fmla="*/ 6216 h 531"/>
                <a:gd name="T28" fmla="*/ 6626 w 530"/>
                <a:gd name="T29" fmla="*/ 11301 h 531"/>
                <a:gd name="T30" fmla="*/ 4193 w 530"/>
                <a:gd name="T31" fmla="*/ 16225 h 531"/>
                <a:gd name="T32" fmla="*/ 3271 w 530"/>
                <a:gd name="T33" fmla="*/ 21472 h 531"/>
                <a:gd name="T34" fmla="*/ 4026 w 530"/>
                <a:gd name="T35" fmla="*/ 26719 h 531"/>
                <a:gd name="T36" fmla="*/ 6374 w 530"/>
                <a:gd name="T37" fmla="*/ 31481 h 531"/>
                <a:gd name="T38" fmla="*/ 10148 w 530"/>
                <a:gd name="T39" fmla="*/ 35517 h 531"/>
                <a:gd name="T40" fmla="*/ 14928 w 530"/>
                <a:gd name="T41" fmla="*/ 38262 h 531"/>
                <a:gd name="T42" fmla="*/ 20128 w 530"/>
                <a:gd name="T43" fmla="*/ 39634 h 531"/>
                <a:gd name="T44" fmla="*/ 25664 w 530"/>
                <a:gd name="T45" fmla="*/ 39392 h 531"/>
                <a:gd name="T46" fmla="*/ 30947 w 530"/>
                <a:gd name="T47" fmla="*/ 37616 h 531"/>
                <a:gd name="T48" fmla="*/ 35560 w 530"/>
                <a:gd name="T49" fmla="*/ 34387 h 531"/>
                <a:gd name="T50" fmla="*/ 38915 w 530"/>
                <a:gd name="T51" fmla="*/ 30270 h 531"/>
                <a:gd name="T52" fmla="*/ 40676 w 530"/>
                <a:gd name="T53" fmla="*/ 25346 h 531"/>
                <a:gd name="T54" fmla="*/ 40844 w 530"/>
                <a:gd name="T55" fmla="*/ 18082 h 531"/>
                <a:gd name="T56" fmla="*/ 38999 w 530"/>
                <a:gd name="T57" fmla="*/ 12996 h 531"/>
                <a:gd name="T58" fmla="*/ 35728 w 530"/>
                <a:gd name="T59" fmla="*/ 8718 h 531"/>
                <a:gd name="T60" fmla="*/ 31199 w 530"/>
                <a:gd name="T61" fmla="*/ 5408 h 531"/>
                <a:gd name="T62" fmla="*/ 25915 w 530"/>
                <a:gd name="T63" fmla="*/ 3632 h 531"/>
                <a:gd name="T64" fmla="*/ 23315 w 530"/>
                <a:gd name="T65" fmla="*/ 81 h 531"/>
                <a:gd name="T66" fmla="*/ 29857 w 530"/>
                <a:gd name="T67" fmla="*/ 1292 h 531"/>
                <a:gd name="T68" fmla="*/ 35560 w 530"/>
                <a:gd name="T69" fmla="*/ 4278 h 531"/>
                <a:gd name="T70" fmla="*/ 40173 w 530"/>
                <a:gd name="T71" fmla="*/ 8799 h 531"/>
                <a:gd name="T72" fmla="*/ 43276 w 530"/>
                <a:gd name="T73" fmla="*/ 14288 h 531"/>
                <a:gd name="T74" fmla="*/ 44450 w 530"/>
                <a:gd name="T75" fmla="*/ 20342 h 531"/>
                <a:gd name="T76" fmla="*/ 43779 w 530"/>
                <a:gd name="T77" fmla="*/ 26799 h 531"/>
                <a:gd name="T78" fmla="*/ 41347 w 530"/>
                <a:gd name="T79" fmla="*/ 32611 h 531"/>
                <a:gd name="T80" fmla="*/ 37070 w 530"/>
                <a:gd name="T81" fmla="*/ 37374 h 531"/>
                <a:gd name="T82" fmla="*/ 31618 w 530"/>
                <a:gd name="T83" fmla="*/ 40845 h 531"/>
                <a:gd name="T84" fmla="*/ 25412 w 530"/>
                <a:gd name="T85" fmla="*/ 42702 h 531"/>
                <a:gd name="T86" fmla="*/ 18954 w 530"/>
                <a:gd name="T87" fmla="*/ 42702 h 531"/>
                <a:gd name="T88" fmla="*/ 12664 w 530"/>
                <a:gd name="T89" fmla="*/ 40764 h 531"/>
                <a:gd name="T90" fmla="*/ 7297 w 530"/>
                <a:gd name="T91" fmla="*/ 37213 h 531"/>
                <a:gd name="T92" fmla="*/ 3103 w 530"/>
                <a:gd name="T93" fmla="*/ 32369 h 531"/>
                <a:gd name="T94" fmla="*/ 587 w 530"/>
                <a:gd name="T95" fmla="*/ 26557 h 531"/>
                <a:gd name="T96" fmla="*/ 0 w 530"/>
                <a:gd name="T97" fmla="*/ 20342 h 531"/>
                <a:gd name="T98" fmla="*/ 1258 w 530"/>
                <a:gd name="T99" fmla="*/ 14288 h 531"/>
                <a:gd name="T100" fmla="*/ 4529 w 530"/>
                <a:gd name="T101" fmla="*/ 8556 h 531"/>
                <a:gd name="T102" fmla="*/ 9142 w 530"/>
                <a:gd name="T103" fmla="*/ 4117 h 531"/>
                <a:gd name="T104" fmla="*/ 14761 w 530"/>
                <a:gd name="T105" fmla="*/ 1211 h 531"/>
                <a:gd name="T106" fmla="*/ 21051 w 530"/>
                <a:gd name="T107" fmla="*/ 81 h 5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30"/>
                <a:gd name="T163" fmla="*/ 0 h 531"/>
                <a:gd name="T164" fmla="*/ 530 w 530"/>
                <a:gd name="T165" fmla="*/ 531 h 5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30" h="531">
                  <a:moveTo>
                    <a:pt x="220" y="153"/>
                  </a:moveTo>
                  <a:lnTo>
                    <a:pt x="220" y="246"/>
                  </a:lnTo>
                  <a:lnTo>
                    <a:pt x="262" y="246"/>
                  </a:lnTo>
                  <a:lnTo>
                    <a:pt x="279" y="245"/>
                  </a:lnTo>
                  <a:lnTo>
                    <a:pt x="293" y="243"/>
                  </a:lnTo>
                  <a:lnTo>
                    <a:pt x="299" y="242"/>
                  </a:lnTo>
                  <a:lnTo>
                    <a:pt x="305" y="240"/>
                  </a:lnTo>
                  <a:lnTo>
                    <a:pt x="310" y="238"/>
                  </a:lnTo>
                  <a:lnTo>
                    <a:pt x="315" y="235"/>
                  </a:lnTo>
                  <a:lnTo>
                    <a:pt x="319" y="232"/>
                  </a:lnTo>
                  <a:lnTo>
                    <a:pt x="322" y="229"/>
                  </a:lnTo>
                  <a:lnTo>
                    <a:pt x="325" y="225"/>
                  </a:lnTo>
                  <a:lnTo>
                    <a:pt x="327" y="221"/>
                  </a:lnTo>
                  <a:lnTo>
                    <a:pt x="329" y="216"/>
                  </a:lnTo>
                  <a:lnTo>
                    <a:pt x="330" y="212"/>
                  </a:lnTo>
                  <a:lnTo>
                    <a:pt x="331" y="206"/>
                  </a:lnTo>
                  <a:lnTo>
                    <a:pt x="331" y="201"/>
                  </a:lnTo>
                  <a:lnTo>
                    <a:pt x="331" y="194"/>
                  </a:lnTo>
                  <a:lnTo>
                    <a:pt x="330" y="189"/>
                  </a:lnTo>
                  <a:lnTo>
                    <a:pt x="329" y="184"/>
                  </a:lnTo>
                  <a:lnTo>
                    <a:pt x="327" y="179"/>
                  </a:lnTo>
                  <a:lnTo>
                    <a:pt x="325" y="175"/>
                  </a:lnTo>
                  <a:lnTo>
                    <a:pt x="322" y="170"/>
                  </a:lnTo>
                  <a:lnTo>
                    <a:pt x="318" y="167"/>
                  </a:lnTo>
                  <a:lnTo>
                    <a:pt x="314" y="164"/>
                  </a:lnTo>
                  <a:lnTo>
                    <a:pt x="309" y="161"/>
                  </a:lnTo>
                  <a:lnTo>
                    <a:pt x="304" y="159"/>
                  </a:lnTo>
                  <a:lnTo>
                    <a:pt x="298" y="157"/>
                  </a:lnTo>
                  <a:lnTo>
                    <a:pt x="292" y="155"/>
                  </a:lnTo>
                  <a:lnTo>
                    <a:pt x="277" y="153"/>
                  </a:lnTo>
                  <a:lnTo>
                    <a:pt x="260" y="153"/>
                  </a:lnTo>
                  <a:lnTo>
                    <a:pt x="220" y="153"/>
                  </a:lnTo>
                  <a:close/>
                  <a:moveTo>
                    <a:pt x="156" y="112"/>
                  </a:moveTo>
                  <a:lnTo>
                    <a:pt x="271" y="112"/>
                  </a:lnTo>
                  <a:lnTo>
                    <a:pt x="286" y="112"/>
                  </a:lnTo>
                  <a:lnTo>
                    <a:pt x="300" y="113"/>
                  </a:lnTo>
                  <a:lnTo>
                    <a:pt x="314" y="115"/>
                  </a:lnTo>
                  <a:lnTo>
                    <a:pt x="325" y="118"/>
                  </a:lnTo>
                  <a:lnTo>
                    <a:pt x="336" y="121"/>
                  </a:lnTo>
                  <a:lnTo>
                    <a:pt x="347" y="124"/>
                  </a:lnTo>
                  <a:lnTo>
                    <a:pt x="356" y="128"/>
                  </a:lnTo>
                  <a:lnTo>
                    <a:pt x="365" y="133"/>
                  </a:lnTo>
                  <a:lnTo>
                    <a:pt x="373" y="138"/>
                  </a:lnTo>
                  <a:lnTo>
                    <a:pt x="379" y="145"/>
                  </a:lnTo>
                  <a:lnTo>
                    <a:pt x="384" y="151"/>
                  </a:lnTo>
                  <a:lnTo>
                    <a:pt x="389" y="158"/>
                  </a:lnTo>
                  <a:lnTo>
                    <a:pt x="392" y="165"/>
                  </a:lnTo>
                  <a:lnTo>
                    <a:pt x="394" y="175"/>
                  </a:lnTo>
                  <a:lnTo>
                    <a:pt x="396" y="183"/>
                  </a:lnTo>
                  <a:lnTo>
                    <a:pt x="396" y="193"/>
                  </a:lnTo>
                  <a:lnTo>
                    <a:pt x="396" y="201"/>
                  </a:lnTo>
                  <a:lnTo>
                    <a:pt x="395" y="209"/>
                  </a:lnTo>
                  <a:lnTo>
                    <a:pt x="394" y="216"/>
                  </a:lnTo>
                  <a:lnTo>
                    <a:pt x="392" y="222"/>
                  </a:lnTo>
                  <a:lnTo>
                    <a:pt x="390" y="230"/>
                  </a:lnTo>
                  <a:lnTo>
                    <a:pt x="387" y="236"/>
                  </a:lnTo>
                  <a:lnTo>
                    <a:pt x="384" y="241"/>
                  </a:lnTo>
                  <a:lnTo>
                    <a:pt x="380" y="247"/>
                  </a:lnTo>
                  <a:lnTo>
                    <a:pt x="375" y="252"/>
                  </a:lnTo>
                  <a:lnTo>
                    <a:pt x="371" y="257"/>
                  </a:lnTo>
                  <a:lnTo>
                    <a:pt x="364" y="261"/>
                  </a:lnTo>
                  <a:lnTo>
                    <a:pt x="359" y="265"/>
                  </a:lnTo>
                  <a:lnTo>
                    <a:pt x="352" y="268"/>
                  </a:lnTo>
                  <a:lnTo>
                    <a:pt x="346" y="271"/>
                  </a:lnTo>
                  <a:lnTo>
                    <a:pt x="338" y="273"/>
                  </a:lnTo>
                  <a:lnTo>
                    <a:pt x="330" y="275"/>
                  </a:lnTo>
                  <a:lnTo>
                    <a:pt x="396" y="410"/>
                  </a:lnTo>
                  <a:lnTo>
                    <a:pt x="326" y="410"/>
                  </a:lnTo>
                  <a:lnTo>
                    <a:pt x="267" y="286"/>
                  </a:lnTo>
                  <a:lnTo>
                    <a:pt x="220" y="286"/>
                  </a:lnTo>
                  <a:lnTo>
                    <a:pt x="220" y="410"/>
                  </a:lnTo>
                  <a:lnTo>
                    <a:pt x="156" y="410"/>
                  </a:lnTo>
                  <a:lnTo>
                    <a:pt x="156" y="112"/>
                  </a:lnTo>
                  <a:close/>
                  <a:moveTo>
                    <a:pt x="265" y="41"/>
                  </a:moveTo>
                  <a:lnTo>
                    <a:pt x="242" y="42"/>
                  </a:lnTo>
                  <a:lnTo>
                    <a:pt x="220" y="45"/>
                  </a:lnTo>
                  <a:lnTo>
                    <a:pt x="210" y="47"/>
                  </a:lnTo>
                  <a:lnTo>
                    <a:pt x="200" y="49"/>
                  </a:lnTo>
                  <a:lnTo>
                    <a:pt x="189" y="53"/>
                  </a:lnTo>
                  <a:lnTo>
                    <a:pt x="179" y="56"/>
                  </a:lnTo>
                  <a:lnTo>
                    <a:pt x="170" y="62"/>
                  </a:lnTo>
                  <a:lnTo>
                    <a:pt x="159" y="66"/>
                  </a:lnTo>
                  <a:lnTo>
                    <a:pt x="150" y="71"/>
                  </a:lnTo>
                  <a:lnTo>
                    <a:pt x="142" y="77"/>
                  </a:lnTo>
                  <a:lnTo>
                    <a:pt x="124" y="90"/>
                  </a:lnTo>
                  <a:lnTo>
                    <a:pt x="108" y="105"/>
                  </a:lnTo>
                  <a:lnTo>
                    <a:pt x="99" y="113"/>
                  </a:lnTo>
                  <a:lnTo>
                    <a:pt x="92" y="122"/>
                  </a:lnTo>
                  <a:lnTo>
                    <a:pt x="85" y="131"/>
                  </a:lnTo>
                  <a:lnTo>
                    <a:pt x="79" y="140"/>
                  </a:lnTo>
                  <a:lnTo>
                    <a:pt x="72" y="150"/>
                  </a:lnTo>
                  <a:lnTo>
                    <a:pt x="67" y="160"/>
                  </a:lnTo>
                  <a:lnTo>
                    <a:pt x="62" y="169"/>
                  </a:lnTo>
                  <a:lnTo>
                    <a:pt x="57" y="180"/>
                  </a:lnTo>
                  <a:lnTo>
                    <a:pt x="53" y="190"/>
                  </a:lnTo>
                  <a:lnTo>
                    <a:pt x="50" y="201"/>
                  </a:lnTo>
                  <a:lnTo>
                    <a:pt x="46" y="212"/>
                  </a:lnTo>
                  <a:lnTo>
                    <a:pt x="44" y="222"/>
                  </a:lnTo>
                  <a:lnTo>
                    <a:pt x="42" y="233"/>
                  </a:lnTo>
                  <a:lnTo>
                    <a:pt x="40" y="244"/>
                  </a:lnTo>
                  <a:lnTo>
                    <a:pt x="40" y="255"/>
                  </a:lnTo>
                  <a:lnTo>
                    <a:pt x="39" y="266"/>
                  </a:lnTo>
                  <a:lnTo>
                    <a:pt x="40" y="277"/>
                  </a:lnTo>
                  <a:lnTo>
                    <a:pt x="40" y="289"/>
                  </a:lnTo>
                  <a:lnTo>
                    <a:pt x="42" y="299"/>
                  </a:lnTo>
                  <a:lnTo>
                    <a:pt x="43" y="309"/>
                  </a:lnTo>
                  <a:lnTo>
                    <a:pt x="46" y="321"/>
                  </a:lnTo>
                  <a:lnTo>
                    <a:pt x="48" y="331"/>
                  </a:lnTo>
                  <a:lnTo>
                    <a:pt x="53" y="342"/>
                  </a:lnTo>
                  <a:lnTo>
                    <a:pt x="56" y="352"/>
                  </a:lnTo>
                  <a:lnTo>
                    <a:pt x="61" y="361"/>
                  </a:lnTo>
                  <a:lnTo>
                    <a:pt x="65" y="372"/>
                  </a:lnTo>
                  <a:lnTo>
                    <a:pt x="71" y="381"/>
                  </a:lnTo>
                  <a:lnTo>
                    <a:pt x="76" y="390"/>
                  </a:lnTo>
                  <a:lnTo>
                    <a:pt x="83" y="399"/>
                  </a:lnTo>
                  <a:lnTo>
                    <a:pt x="90" y="408"/>
                  </a:lnTo>
                  <a:lnTo>
                    <a:pt x="97" y="416"/>
                  </a:lnTo>
                  <a:lnTo>
                    <a:pt x="104" y="425"/>
                  </a:lnTo>
                  <a:lnTo>
                    <a:pt x="113" y="433"/>
                  </a:lnTo>
                  <a:lnTo>
                    <a:pt x="121" y="440"/>
                  </a:lnTo>
                  <a:lnTo>
                    <a:pt x="130" y="446"/>
                  </a:lnTo>
                  <a:lnTo>
                    <a:pt x="139" y="454"/>
                  </a:lnTo>
                  <a:lnTo>
                    <a:pt x="148" y="459"/>
                  </a:lnTo>
                  <a:lnTo>
                    <a:pt x="158" y="465"/>
                  </a:lnTo>
                  <a:lnTo>
                    <a:pt x="168" y="470"/>
                  </a:lnTo>
                  <a:lnTo>
                    <a:pt x="178" y="474"/>
                  </a:lnTo>
                  <a:lnTo>
                    <a:pt x="188" y="478"/>
                  </a:lnTo>
                  <a:lnTo>
                    <a:pt x="199" y="483"/>
                  </a:lnTo>
                  <a:lnTo>
                    <a:pt x="208" y="485"/>
                  </a:lnTo>
                  <a:lnTo>
                    <a:pt x="219" y="488"/>
                  </a:lnTo>
                  <a:lnTo>
                    <a:pt x="230" y="490"/>
                  </a:lnTo>
                  <a:lnTo>
                    <a:pt x="240" y="491"/>
                  </a:lnTo>
                  <a:lnTo>
                    <a:pt x="250" y="492"/>
                  </a:lnTo>
                  <a:lnTo>
                    <a:pt x="261" y="492"/>
                  </a:lnTo>
                  <a:lnTo>
                    <a:pt x="273" y="492"/>
                  </a:lnTo>
                  <a:lnTo>
                    <a:pt x="285" y="491"/>
                  </a:lnTo>
                  <a:lnTo>
                    <a:pt x="295" y="490"/>
                  </a:lnTo>
                  <a:lnTo>
                    <a:pt x="306" y="488"/>
                  </a:lnTo>
                  <a:lnTo>
                    <a:pt x="318" y="486"/>
                  </a:lnTo>
                  <a:lnTo>
                    <a:pt x="328" y="483"/>
                  </a:lnTo>
                  <a:lnTo>
                    <a:pt x="338" y="480"/>
                  </a:lnTo>
                  <a:lnTo>
                    <a:pt x="350" y="475"/>
                  </a:lnTo>
                  <a:lnTo>
                    <a:pt x="359" y="471"/>
                  </a:lnTo>
                  <a:lnTo>
                    <a:pt x="369" y="466"/>
                  </a:lnTo>
                  <a:lnTo>
                    <a:pt x="380" y="461"/>
                  </a:lnTo>
                  <a:lnTo>
                    <a:pt x="389" y="455"/>
                  </a:lnTo>
                  <a:lnTo>
                    <a:pt x="398" y="448"/>
                  </a:lnTo>
                  <a:lnTo>
                    <a:pt x="407" y="441"/>
                  </a:lnTo>
                  <a:lnTo>
                    <a:pt x="416" y="434"/>
                  </a:lnTo>
                  <a:lnTo>
                    <a:pt x="424" y="426"/>
                  </a:lnTo>
                  <a:lnTo>
                    <a:pt x="432" y="418"/>
                  </a:lnTo>
                  <a:lnTo>
                    <a:pt x="439" y="410"/>
                  </a:lnTo>
                  <a:lnTo>
                    <a:pt x="446" y="402"/>
                  </a:lnTo>
                  <a:lnTo>
                    <a:pt x="452" y="392"/>
                  </a:lnTo>
                  <a:lnTo>
                    <a:pt x="459" y="384"/>
                  </a:lnTo>
                  <a:lnTo>
                    <a:pt x="464" y="375"/>
                  </a:lnTo>
                  <a:lnTo>
                    <a:pt x="469" y="364"/>
                  </a:lnTo>
                  <a:lnTo>
                    <a:pt x="473" y="355"/>
                  </a:lnTo>
                  <a:lnTo>
                    <a:pt x="477" y="345"/>
                  </a:lnTo>
                  <a:lnTo>
                    <a:pt x="480" y="334"/>
                  </a:lnTo>
                  <a:lnTo>
                    <a:pt x="483" y="324"/>
                  </a:lnTo>
                  <a:lnTo>
                    <a:pt x="485" y="314"/>
                  </a:lnTo>
                  <a:lnTo>
                    <a:pt x="488" y="303"/>
                  </a:lnTo>
                  <a:lnTo>
                    <a:pt x="490" y="292"/>
                  </a:lnTo>
                  <a:lnTo>
                    <a:pt x="490" y="281"/>
                  </a:lnTo>
                  <a:lnTo>
                    <a:pt x="491" y="270"/>
                  </a:lnTo>
                  <a:lnTo>
                    <a:pt x="490" y="246"/>
                  </a:lnTo>
                  <a:lnTo>
                    <a:pt x="487" y="224"/>
                  </a:lnTo>
                  <a:lnTo>
                    <a:pt x="484" y="213"/>
                  </a:lnTo>
                  <a:lnTo>
                    <a:pt x="481" y="203"/>
                  </a:lnTo>
                  <a:lnTo>
                    <a:pt x="478" y="191"/>
                  </a:lnTo>
                  <a:lnTo>
                    <a:pt x="474" y="181"/>
                  </a:lnTo>
                  <a:lnTo>
                    <a:pt x="470" y="171"/>
                  </a:lnTo>
                  <a:lnTo>
                    <a:pt x="465" y="161"/>
                  </a:lnTo>
                  <a:lnTo>
                    <a:pt x="460" y="152"/>
                  </a:lnTo>
                  <a:lnTo>
                    <a:pt x="453" y="142"/>
                  </a:lnTo>
                  <a:lnTo>
                    <a:pt x="447" y="133"/>
                  </a:lnTo>
                  <a:lnTo>
                    <a:pt x="441" y="125"/>
                  </a:lnTo>
                  <a:lnTo>
                    <a:pt x="434" y="117"/>
                  </a:lnTo>
                  <a:lnTo>
                    <a:pt x="426" y="108"/>
                  </a:lnTo>
                  <a:lnTo>
                    <a:pt x="417" y="100"/>
                  </a:lnTo>
                  <a:lnTo>
                    <a:pt x="409" y="93"/>
                  </a:lnTo>
                  <a:lnTo>
                    <a:pt x="400" y="85"/>
                  </a:lnTo>
                  <a:lnTo>
                    <a:pt x="391" y="79"/>
                  </a:lnTo>
                  <a:lnTo>
                    <a:pt x="382" y="73"/>
                  </a:lnTo>
                  <a:lnTo>
                    <a:pt x="372" y="67"/>
                  </a:lnTo>
                  <a:lnTo>
                    <a:pt x="362" y="63"/>
                  </a:lnTo>
                  <a:lnTo>
                    <a:pt x="352" y="57"/>
                  </a:lnTo>
                  <a:lnTo>
                    <a:pt x="342" y="53"/>
                  </a:lnTo>
                  <a:lnTo>
                    <a:pt x="331" y="50"/>
                  </a:lnTo>
                  <a:lnTo>
                    <a:pt x="321" y="47"/>
                  </a:lnTo>
                  <a:lnTo>
                    <a:pt x="309" y="45"/>
                  </a:lnTo>
                  <a:lnTo>
                    <a:pt x="299" y="43"/>
                  </a:lnTo>
                  <a:lnTo>
                    <a:pt x="288" y="42"/>
                  </a:lnTo>
                  <a:lnTo>
                    <a:pt x="276" y="41"/>
                  </a:lnTo>
                  <a:lnTo>
                    <a:pt x="265" y="41"/>
                  </a:lnTo>
                  <a:close/>
                  <a:moveTo>
                    <a:pt x="265" y="0"/>
                  </a:moveTo>
                  <a:lnTo>
                    <a:pt x="278" y="1"/>
                  </a:lnTo>
                  <a:lnTo>
                    <a:pt x="292" y="2"/>
                  </a:lnTo>
                  <a:lnTo>
                    <a:pt x="304" y="3"/>
                  </a:lnTo>
                  <a:lnTo>
                    <a:pt x="318" y="6"/>
                  </a:lnTo>
                  <a:lnTo>
                    <a:pt x="330" y="9"/>
                  </a:lnTo>
                  <a:lnTo>
                    <a:pt x="344" y="12"/>
                  </a:lnTo>
                  <a:lnTo>
                    <a:pt x="356" y="16"/>
                  </a:lnTo>
                  <a:lnTo>
                    <a:pt x="367" y="21"/>
                  </a:lnTo>
                  <a:lnTo>
                    <a:pt x="380" y="26"/>
                  </a:lnTo>
                  <a:lnTo>
                    <a:pt x="391" y="33"/>
                  </a:lnTo>
                  <a:lnTo>
                    <a:pt x="403" y="39"/>
                  </a:lnTo>
                  <a:lnTo>
                    <a:pt x="414" y="46"/>
                  </a:lnTo>
                  <a:lnTo>
                    <a:pt x="424" y="53"/>
                  </a:lnTo>
                  <a:lnTo>
                    <a:pt x="435" y="62"/>
                  </a:lnTo>
                  <a:lnTo>
                    <a:pt x="445" y="71"/>
                  </a:lnTo>
                  <a:lnTo>
                    <a:pt x="454" y="80"/>
                  </a:lnTo>
                  <a:lnTo>
                    <a:pt x="464" y="90"/>
                  </a:lnTo>
                  <a:lnTo>
                    <a:pt x="472" y="99"/>
                  </a:lnTo>
                  <a:lnTo>
                    <a:pt x="479" y="109"/>
                  </a:lnTo>
                  <a:lnTo>
                    <a:pt x="487" y="120"/>
                  </a:lnTo>
                  <a:lnTo>
                    <a:pt x="494" y="131"/>
                  </a:lnTo>
                  <a:lnTo>
                    <a:pt x="500" y="141"/>
                  </a:lnTo>
                  <a:lnTo>
                    <a:pt x="505" y="153"/>
                  </a:lnTo>
                  <a:lnTo>
                    <a:pt x="510" y="165"/>
                  </a:lnTo>
                  <a:lnTo>
                    <a:pt x="516" y="177"/>
                  </a:lnTo>
                  <a:lnTo>
                    <a:pt x="519" y="189"/>
                  </a:lnTo>
                  <a:lnTo>
                    <a:pt x="523" y="202"/>
                  </a:lnTo>
                  <a:lnTo>
                    <a:pt x="525" y="214"/>
                  </a:lnTo>
                  <a:lnTo>
                    <a:pt x="527" y="226"/>
                  </a:lnTo>
                  <a:lnTo>
                    <a:pt x="529" y="240"/>
                  </a:lnTo>
                  <a:lnTo>
                    <a:pt x="530" y="252"/>
                  </a:lnTo>
                  <a:lnTo>
                    <a:pt x="530" y="266"/>
                  </a:lnTo>
                  <a:lnTo>
                    <a:pt x="530" y="279"/>
                  </a:lnTo>
                  <a:lnTo>
                    <a:pt x="529" y="293"/>
                  </a:lnTo>
                  <a:lnTo>
                    <a:pt x="527" y="306"/>
                  </a:lnTo>
                  <a:lnTo>
                    <a:pt x="525" y="319"/>
                  </a:lnTo>
                  <a:lnTo>
                    <a:pt x="522" y="332"/>
                  </a:lnTo>
                  <a:lnTo>
                    <a:pt x="519" y="345"/>
                  </a:lnTo>
                  <a:lnTo>
                    <a:pt x="514" y="357"/>
                  </a:lnTo>
                  <a:lnTo>
                    <a:pt x="510" y="369"/>
                  </a:lnTo>
                  <a:lnTo>
                    <a:pt x="505" y="381"/>
                  </a:lnTo>
                  <a:lnTo>
                    <a:pt x="499" y="392"/>
                  </a:lnTo>
                  <a:lnTo>
                    <a:pt x="493" y="404"/>
                  </a:lnTo>
                  <a:lnTo>
                    <a:pt x="485" y="414"/>
                  </a:lnTo>
                  <a:lnTo>
                    <a:pt x="478" y="425"/>
                  </a:lnTo>
                  <a:lnTo>
                    <a:pt x="470" y="435"/>
                  </a:lnTo>
                  <a:lnTo>
                    <a:pt x="462" y="444"/>
                  </a:lnTo>
                  <a:lnTo>
                    <a:pt x="452" y="454"/>
                  </a:lnTo>
                  <a:lnTo>
                    <a:pt x="442" y="463"/>
                  </a:lnTo>
                  <a:lnTo>
                    <a:pt x="433" y="471"/>
                  </a:lnTo>
                  <a:lnTo>
                    <a:pt x="422" y="480"/>
                  </a:lnTo>
                  <a:lnTo>
                    <a:pt x="411" y="487"/>
                  </a:lnTo>
                  <a:lnTo>
                    <a:pt x="400" y="494"/>
                  </a:lnTo>
                  <a:lnTo>
                    <a:pt x="389" y="500"/>
                  </a:lnTo>
                  <a:lnTo>
                    <a:pt x="377" y="506"/>
                  </a:lnTo>
                  <a:lnTo>
                    <a:pt x="365" y="512"/>
                  </a:lnTo>
                  <a:lnTo>
                    <a:pt x="353" y="517"/>
                  </a:lnTo>
                  <a:lnTo>
                    <a:pt x="341" y="521"/>
                  </a:lnTo>
                  <a:lnTo>
                    <a:pt x="328" y="524"/>
                  </a:lnTo>
                  <a:lnTo>
                    <a:pt x="316" y="527"/>
                  </a:lnTo>
                  <a:lnTo>
                    <a:pt x="303" y="529"/>
                  </a:lnTo>
                  <a:lnTo>
                    <a:pt x="291" y="530"/>
                  </a:lnTo>
                  <a:lnTo>
                    <a:pt x="277" y="531"/>
                  </a:lnTo>
                  <a:lnTo>
                    <a:pt x="265" y="531"/>
                  </a:lnTo>
                  <a:lnTo>
                    <a:pt x="251" y="531"/>
                  </a:lnTo>
                  <a:lnTo>
                    <a:pt x="238" y="530"/>
                  </a:lnTo>
                  <a:lnTo>
                    <a:pt x="226" y="529"/>
                  </a:lnTo>
                  <a:lnTo>
                    <a:pt x="213" y="526"/>
                  </a:lnTo>
                  <a:lnTo>
                    <a:pt x="201" y="524"/>
                  </a:lnTo>
                  <a:lnTo>
                    <a:pt x="188" y="520"/>
                  </a:lnTo>
                  <a:lnTo>
                    <a:pt x="176" y="516"/>
                  </a:lnTo>
                  <a:lnTo>
                    <a:pt x="163" y="511"/>
                  </a:lnTo>
                  <a:lnTo>
                    <a:pt x="151" y="505"/>
                  </a:lnTo>
                  <a:lnTo>
                    <a:pt x="140" y="499"/>
                  </a:lnTo>
                  <a:lnTo>
                    <a:pt x="128" y="493"/>
                  </a:lnTo>
                  <a:lnTo>
                    <a:pt x="118" y="486"/>
                  </a:lnTo>
                  <a:lnTo>
                    <a:pt x="106" y="478"/>
                  </a:lnTo>
                  <a:lnTo>
                    <a:pt x="96" y="470"/>
                  </a:lnTo>
                  <a:lnTo>
                    <a:pt x="87" y="461"/>
                  </a:lnTo>
                  <a:lnTo>
                    <a:pt x="76" y="452"/>
                  </a:lnTo>
                  <a:lnTo>
                    <a:pt x="67" y="442"/>
                  </a:lnTo>
                  <a:lnTo>
                    <a:pt x="59" y="432"/>
                  </a:lnTo>
                  <a:lnTo>
                    <a:pt x="51" y="421"/>
                  </a:lnTo>
                  <a:lnTo>
                    <a:pt x="43" y="411"/>
                  </a:lnTo>
                  <a:lnTo>
                    <a:pt x="37" y="401"/>
                  </a:lnTo>
                  <a:lnTo>
                    <a:pt x="30" y="389"/>
                  </a:lnTo>
                  <a:lnTo>
                    <a:pt x="25" y="378"/>
                  </a:lnTo>
                  <a:lnTo>
                    <a:pt x="19" y="366"/>
                  </a:lnTo>
                  <a:lnTo>
                    <a:pt x="14" y="354"/>
                  </a:lnTo>
                  <a:lnTo>
                    <a:pt x="11" y="342"/>
                  </a:lnTo>
                  <a:lnTo>
                    <a:pt x="7" y="329"/>
                  </a:lnTo>
                  <a:lnTo>
                    <a:pt x="5" y="317"/>
                  </a:lnTo>
                  <a:lnTo>
                    <a:pt x="3" y="304"/>
                  </a:lnTo>
                  <a:lnTo>
                    <a:pt x="1" y="292"/>
                  </a:lnTo>
                  <a:lnTo>
                    <a:pt x="0" y="279"/>
                  </a:lnTo>
                  <a:lnTo>
                    <a:pt x="0" y="266"/>
                  </a:lnTo>
                  <a:lnTo>
                    <a:pt x="0" y="252"/>
                  </a:lnTo>
                  <a:lnTo>
                    <a:pt x="1" y="240"/>
                  </a:lnTo>
                  <a:lnTo>
                    <a:pt x="3" y="226"/>
                  </a:lnTo>
                  <a:lnTo>
                    <a:pt x="5" y="214"/>
                  </a:lnTo>
                  <a:lnTo>
                    <a:pt x="8" y="202"/>
                  </a:lnTo>
                  <a:lnTo>
                    <a:pt x="11" y="189"/>
                  </a:lnTo>
                  <a:lnTo>
                    <a:pt x="15" y="177"/>
                  </a:lnTo>
                  <a:lnTo>
                    <a:pt x="21" y="164"/>
                  </a:lnTo>
                  <a:lnTo>
                    <a:pt x="26" y="152"/>
                  </a:lnTo>
                  <a:lnTo>
                    <a:pt x="32" y="140"/>
                  </a:lnTo>
                  <a:lnTo>
                    <a:pt x="38" y="129"/>
                  </a:lnTo>
                  <a:lnTo>
                    <a:pt x="45" y="118"/>
                  </a:lnTo>
                  <a:lnTo>
                    <a:pt x="54" y="106"/>
                  </a:lnTo>
                  <a:lnTo>
                    <a:pt x="62" y="96"/>
                  </a:lnTo>
                  <a:lnTo>
                    <a:pt x="70" y="86"/>
                  </a:lnTo>
                  <a:lnTo>
                    <a:pt x="80" y="76"/>
                  </a:lnTo>
                  <a:lnTo>
                    <a:pt x="89" y="67"/>
                  </a:lnTo>
                  <a:lnTo>
                    <a:pt x="99" y="58"/>
                  </a:lnTo>
                  <a:lnTo>
                    <a:pt x="109" y="51"/>
                  </a:lnTo>
                  <a:lnTo>
                    <a:pt x="119" y="43"/>
                  </a:lnTo>
                  <a:lnTo>
                    <a:pt x="130" y="37"/>
                  </a:lnTo>
                  <a:lnTo>
                    <a:pt x="141" y="30"/>
                  </a:lnTo>
                  <a:lnTo>
                    <a:pt x="152" y="25"/>
                  </a:lnTo>
                  <a:lnTo>
                    <a:pt x="163" y="20"/>
                  </a:lnTo>
                  <a:lnTo>
                    <a:pt x="176" y="15"/>
                  </a:lnTo>
                  <a:lnTo>
                    <a:pt x="187" y="12"/>
                  </a:lnTo>
                  <a:lnTo>
                    <a:pt x="200" y="8"/>
                  </a:lnTo>
                  <a:lnTo>
                    <a:pt x="212" y="6"/>
                  </a:lnTo>
                  <a:lnTo>
                    <a:pt x="225" y="3"/>
                  </a:lnTo>
                  <a:lnTo>
                    <a:pt x="238" y="1"/>
                  </a:lnTo>
                  <a:lnTo>
                    <a:pt x="251" y="1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E9FA-29B4-4E1E-A0BD-F724F5BE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Event Sourcing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E340E3-F4B2-4538-9AE8-67E7800D3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063554"/>
              </p:ext>
            </p:extLst>
          </p:nvPr>
        </p:nvGraphicFramePr>
        <p:xfrm>
          <a:off x="1337571" y="1584325"/>
          <a:ext cx="7339288" cy="5132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856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520B-E380-43D1-82A4-4C849937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Pitfalls, misbeliefs and antipatterns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A2F3D-F304-4C99-94C9-5689F8C15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Font typeface="Wingdings" panose="05000000000000000000" pitchFamily="2" charset="2"/>
              <a:buChar char="Ø"/>
            </a:pPr>
            <a:r>
              <a:rPr lang="en-US" dirty="0"/>
              <a:t>ES is not a top-level architecture - it is a pattern/practice to apply in specific domains</a:t>
            </a:r>
          </a:p>
          <a:p>
            <a:pPr fontAlgn="ctr">
              <a:buFont typeface="Wingdings" panose="05000000000000000000" pitchFamily="2" charset="2"/>
              <a:buChar char="Ø"/>
            </a:pPr>
            <a:r>
              <a:rPr lang="en-US" dirty="0"/>
              <a:t>Do not apply ES to all system</a:t>
            </a:r>
          </a:p>
          <a:p>
            <a:pPr fontAlgn="ctr">
              <a:buFont typeface="Wingdings" panose="05000000000000000000" pitchFamily="2" charset="2"/>
              <a:buChar char="Ø"/>
            </a:pPr>
            <a:r>
              <a:rPr lang="en-US" dirty="0"/>
              <a:t>CQRS is not the reason to build ES - but in ES system it comes as natural way to build presentation/read side</a:t>
            </a:r>
          </a:p>
          <a:p>
            <a:pPr fontAlgn="ctr">
              <a:buFont typeface="Wingdings" panose="05000000000000000000" pitchFamily="2" charset="2"/>
              <a:buChar char="Ø"/>
            </a:pPr>
            <a:r>
              <a:rPr lang="en-US" dirty="0"/>
              <a:t>Replaying events may cause side effects (e.g. calling 3</a:t>
            </a:r>
            <a:r>
              <a:rPr lang="en-US" baseline="30000" dirty="0"/>
              <a:t>rd</a:t>
            </a:r>
            <a:r>
              <a:rPr lang="en-US" dirty="0"/>
              <a:t> party </a:t>
            </a:r>
            <a:r>
              <a:rPr lang="en-US" dirty="0" err="1"/>
              <a:t>Api</a:t>
            </a:r>
            <a:r>
              <a:rPr lang="en-US" dirty="0"/>
              <a:t> multiple times)</a:t>
            </a:r>
          </a:p>
          <a:p>
            <a:pPr fontAlgn="ctr">
              <a:buFont typeface="Wingdings" panose="05000000000000000000" pitchFamily="2" charset="2"/>
              <a:buChar char="Ø"/>
            </a:pPr>
            <a:r>
              <a:rPr lang="en-US" dirty="0"/>
              <a:t>Not suitable for data-centric systems</a:t>
            </a:r>
          </a:p>
        </p:txBody>
      </p:sp>
    </p:spTree>
    <p:extLst>
      <p:ext uri="{BB962C8B-B14F-4D97-AF65-F5344CB8AC3E}">
        <p14:creationId xmlns:p14="http://schemas.microsoft.com/office/powerpoint/2010/main" val="125319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2AF2-548A-40D6-A793-407428FF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8" y="431800"/>
            <a:ext cx="9399587" cy="800100"/>
          </a:xfrm>
        </p:spPr>
        <p:txBody>
          <a:bodyPr/>
          <a:lstStyle/>
          <a:p>
            <a:r>
              <a:rPr lang="en-US" dirty="0"/>
              <a:t>Legacy System Architecture (simplified)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A8F8D-8DA3-4BD5-8D21-E1CF423AA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1354134"/>
            <a:ext cx="7519988" cy="597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1F54-C4F1-49F8-A625-CAF9074C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0192B1-3EA8-4D39-8E46-DA685F17D7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290619"/>
              </p:ext>
            </p:extLst>
          </p:nvPr>
        </p:nvGraphicFramePr>
        <p:xfrm>
          <a:off x="363538" y="1584325"/>
          <a:ext cx="9399587" cy="5132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453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AAC0-EC22-4118-B35F-B5F8310E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8" y="394222"/>
            <a:ext cx="9399587" cy="800100"/>
          </a:xfrm>
        </p:spPr>
        <p:txBody>
          <a:bodyPr/>
          <a:lstStyle/>
          <a:p>
            <a:r>
              <a:rPr lang="en-US" dirty="0"/>
              <a:t>Event Sourcing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6B84-BE45-49D1-A009-72DB531FC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38" y="1114816"/>
            <a:ext cx="9399587" cy="3106457"/>
          </a:xfrm>
        </p:spPr>
        <p:txBody>
          <a:bodyPr/>
          <a:lstStyle/>
          <a:p>
            <a:endParaRPr lang="en-US" sz="2000" i="1" dirty="0"/>
          </a:p>
          <a:p>
            <a:r>
              <a:rPr lang="en-US" sz="2000" i="1" dirty="0"/>
              <a:t>Capture all changes to an application state as a sequence of events.</a:t>
            </a:r>
          </a:p>
          <a:p>
            <a:pPr fontAlgn="ctr"/>
            <a:r>
              <a:rPr lang="en-US" sz="2000" i="1" dirty="0"/>
              <a:t>i.e. - </a:t>
            </a:r>
            <a:r>
              <a:rPr lang="en-US" b="0" i="1" dirty="0"/>
              <a:t>Don't save the </a:t>
            </a:r>
            <a:r>
              <a:rPr lang="en-US" i="1" dirty="0"/>
              <a:t>current state</a:t>
            </a:r>
            <a:r>
              <a:rPr lang="en-US" b="0" i="1" dirty="0"/>
              <a:t> of objects - save the </a:t>
            </a:r>
            <a:r>
              <a:rPr lang="en-US" i="1" dirty="0"/>
              <a:t>events</a:t>
            </a:r>
            <a:r>
              <a:rPr lang="en-US" b="0" i="1" dirty="0"/>
              <a:t> that lead to the current state</a:t>
            </a:r>
          </a:p>
          <a:p>
            <a:endParaRPr lang="en-US" sz="2000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25CADB4-F8F9-4B15-B718-1C3EE46666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837180"/>
              </p:ext>
            </p:extLst>
          </p:nvPr>
        </p:nvGraphicFramePr>
        <p:xfrm>
          <a:off x="363536" y="2619300"/>
          <a:ext cx="9506973" cy="2655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736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22DA-B8C0-48F5-B60D-B4C7AA2C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1C3C48-C812-4A25-8491-87EF50999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531" y="1524691"/>
            <a:ext cx="6446279" cy="5132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645EBF-4017-4F5F-A1D2-962C3580B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664" y="2000147"/>
            <a:ext cx="18288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5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C15C-F4D6-43DE-BD84-F72D5C92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Sourcing vs CRUD –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3E69C7-7A7A-40C9-AF2F-8B573155E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002883"/>
              </p:ext>
            </p:extLst>
          </p:nvPr>
        </p:nvGraphicFramePr>
        <p:xfrm>
          <a:off x="363538" y="1584325"/>
          <a:ext cx="9399587" cy="5132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67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C15C-F4D6-43DE-BD84-F72D5C92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Sourcing vs CRUD –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3E69C7-7A7A-40C9-AF2F-8B573155E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969579"/>
              </p:ext>
            </p:extLst>
          </p:nvPr>
        </p:nvGraphicFramePr>
        <p:xfrm>
          <a:off x="363538" y="1584325"/>
          <a:ext cx="9399587" cy="5132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047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E1AF-FE97-45D0-9C3F-88F52B92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Systems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B378B27-F4E9-4D57-8567-37D022403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8014438"/>
              </p:ext>
            </p:extLst>
          </p:nvPr>
        </p:nvGraphicFramePr>
        <p:xfrm>
          <a:off x="363537" y="1102495"/>
          <a:ext cx="9399587" cy="578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127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AAC0-EC22-4118-B35F-B5F8310E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8" y="394222"/>
            <a:ext cx="9399587" cy="800100"/>
          </a:xfrm>
        </p:spPr>
        <p:txBody>
          <a:bodyPr/>
          <a:lstStyle/>
          <a:p>
            <a:r>
              <a:rPr lang="en-US" dirty="0"/>
              <a:t>Solution Concept: Event Sourcing + Actor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52BB3-9E27-4729-9760-9E858520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2" y="1012031"/>
            <a:ext cx="8940076" cy="61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12069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 Slides">
  <a:themeElements>
    <a:clrScheme name="12bld0138_01">
      <a:dk1>
        <a:sysClr val="windowText" lastClr="000000"/>
      </a:dk1>
      <a:lt1>
        <a:sysClr val="window" lastClr="FFFFFF"/>
      </a:lt1>
      <a:dk2>
        <a:srgbClr val="1F497D"/>
      </a:dk2>
      <a:lt2>
        <a:srgbClr val="D3D3D3"/>
      </a:lt2>
      <a:accent1>
        <a:srgbClr val="113A6D"/>
      </a:accent1>
      <a:accent2>
        <a:srgbClr val="1C6D8D"/>
      </a:accent2>
      <a:accent3>
        <a:srgbClr val="49A2CE"/>
      </a:accent3>
      <a:accent4>
        <a:srgbClr val="7FC5E8"/>
      </a:accent4>
      <a:accent5>
        <a:srgbClr val="575757"/>
      </a:accent5>
      <a:accent6>
        <a:srgbClr val="B7B7B7"/>
      </a:accent6>
      <a:hlink>
        <a:srgbClr val="9F9F9F"/>
      </a:hlink>
      <a:folHlink>
        <a:srgbClr val="1D64B9"/>
      </a:folHlink>
    </a:clrScheme>
    <a:fontScheme name="12bLD0138_Client Pitchbook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96693</TotalTime>
  <Words>584</Words>
  <Application>Microsoft Office PowerPoint</Application>
  <PresentationFormat>Custom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Sample Slides</vt:lpstr>
      <vt:lpstr>Event Sourcing to the Rescue</vt:lpstr>
      <vt:lpstr>Legacy System Architecture (simplified)</vt:lpstr>
      <vt:lpstr>Problems</vt:lpstr>
      <vt:lpstr>Event Sourcing</vt:lpstr>
      <vt:lpstr>Event Sourcing</vt:lpstr>
      <vt:lpstr>Event Sourcing vs CRUD – 1</vt:lpstr>
      <vt:lpstr>Event Sourcing vs CRUD – 2</vt:lpstr>
      <vt:lpstr>Actor Systems</vt:lpstr>
      <vt:lpstr>Solution Concept: Event Sourcing + Actor System</vt:lpstr>
      <vt:lpstr>Popular Event Sourcing</vt:lpstr>
      <vt:lpstr>Pitfalls, misbeliefs and antipatterns</vt:lpstr>
    </vt:vector>
  </TitlesOfParts>
  <Company>Deutsche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nixosu</dc:creator>
  <cp:keywords>Public</cp:keywords>
  <cp:lastModifiedBy>Alexandre Michel</cp:lastModifiedBy>
  <cp:revision>1774</cp:revision>
  <cp:lastPrinted>2013-07-28T12:27:33Z</cp:lastPrinted>
  <dcterms:created xsi:type="dcterms:W3CDTF">2011-07-07T19:34:39Z</dcterms:created>
  <dcterms:modified xsi:type="dcterms:W3CDTF">2018-09-11T07:08:52Z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0ff7ef73-a7fd-4859-bd38-c31de47fe0b7</vt:lpwstr>
  </property>
  <property fmtid="{D5CDD505-2E9C-101B-9397-08002B2CF9AE}" pid="3" name="aliashDocumentMarking">
    <vt:lpwstr/>
  </property>
  <property fmtid="{D5CDD505-2E9C-101B-9397-08002B2CF9AE}" pid="4" name="db.comClassification">
    <vt:lpwstr>Public</vt:lpwstr>
  </property>
</Properties>
</file>