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28T21:16:16.414"/>
    </inkml:context>
    <inkml:brush xml:id="br0">
      <inkml:brushProperty name="width" value="0.05" units="cm"/>
      <inkml:brushProperty name="height" value="0.05" units="cm"/>
      <inkml:brushProperty name="ignorePressure" value="1"/>
    </inkml:brush>
  </inkml:definitions>
  <inkml:trace contextRef="#ctx0" brushRef="#br0">11011 1651,'-2'113,"-5"15,-16 209,20-278,-8 373,12-158,-2 162,-2-379,-2 0,-3-1,-9 32,-8 13,-21 47,19-77,-2 0,-4-2,-33 50,-10 2,-54 60,65-98,-4-3,-19 14,50-58,-1-3,-1-1,-2-2,-7 2,-28 13,-81 34,96-52,-2-4,0-2,-56 10,49-17,-1-3,-36 0,56-8,1-4,0-1,-50-9,45 2,1-3,1-2,0-3,1-2,1-2,1-2,1-3,-43-29,22 4,2-2,-4-10,-125-123,129 116,3-2,-48-69,-214-357,203 276,9-7,39 69,-39-75,71 138,30 62,-2 0,-1 1,-12-15,10 23,-1 2,-2 0,-23-20,-25-25,63 59,1 1,1-1,-1 0,-1-6,1 3,0 1,-8-9,-20-14,14 11,5 6,1-1,0 0,-2-6,-38-75,-6-9,5 19,-4 3,-4 3,-59-60,-119-99,-220-169,338 314,-28-10,-133-78,249 163,-157-97,-5 11,32 32,-4 8,-78-18,19 21,-154-21,187 52,0 9,-2 9,-177 8,166 18,0 9,-115 29,197-22,2 6,-69 29,102-27,2 5,1 4,-55 36,88-42,2 2,1 2,3 2,1 3,-29 35,27-21,3 1,3 2,2 3,-22 47,44-72,2 2,2 0,2 1,1 1,-5 35,12-43,2 1,2 0,1 0,2-1,2 1,1 0,4 14,4 3,1-1,3 0,3-1,1 0,7 7,-11-29,2-1,0-1,2 0,1-1,1-1,2-1,0-1,11 8,5 0,2 0,1-3,2-2,0-1,8 1,51 21,2-4,1-5,2-5,2-4,0-5,44 1,-57-15,62-2,97-13,-46-12,-1-8,85-27,401-117,-492 109,8-14,-52 11,79-47,111-80,-217 107,67-56,-171 117,0-2,-1-1,-1-2,-2 0,0-1,-2-2,-1 0,1-5,-16 24,19-33,0-7,-18 37,-2-1,1 0,-2 0,0 0,-1 0,0-2,-2 12,-1 0,0 0,1 1,-2-1,1 0,0 0,-1-1,0 2</inkml:trace>
  <inkml:trace contextRef="#ctx0" brushRef="#br0" timeOffset="2760.721">4609 4481,'-4'-4,"0"1,-1-1,0 1,0 0,0 1,0-1,-1 1,1 0,0 0,-2 1,-8-5,-411-136,273 93,-343-90,367 113,0 5,-1 5,-122 3,172 13,1 4,0 3,0 3,1 4,0 4,1 3,2 3,-37 18,20-2,-80 50,125-62,1 3,2 1,1 3,-12 13,28-22,2 1,1 1,1 1,2 1,1 1,1 1,-5 14,16-30,2 0,0 1,0-1,2 1,0 0,-1 18,4-23,1 0,0 0,0 0,1 0,1 0,0 0,1 0,0-1,1 1,3 6,3 2,0 0,2 0,0-1,1-1,1 0,1-1,15 14,-3-6,2-1,0-1,2-2,13 7,-4-6,0-1,1-3,20 5,4-1,60 10,-63-20,0-3,0-3,52-1,-3-7,80-14,-14-9,99-30,167-62,-243 55,5-12,-87 25,-2-4,34-26,176-128,-265 164,-1-3,-58 44,1-1,0 1,-1-1,1 0,-1 1,0-1,0 0,0 0,0-1,1-2,-3 5,1 0,-1 0,0 0,0-1,1 1,-1 0,0 0,0-1,0 1,0 0,-1 0,1 0,0-1,0 1,-1 0,1 0,-1 0,1 0,-1 0,0-1,1 1,-1 0,0 0,1 1,-1-1,0 0,0 0,0 0,0 0,0 1,0-1,0 0,-1 1,-4-4,-1 1,1 0,-1 1,0-1,0 1,0 1,0-1,0 1,-1 0,-20 0,-21 0,34 1,-116 2,132-3,1 0,-1 1,1-1,-1 0,1 0,-1 0,1 0,-1 0,0 0,2-1,-2 1,11-9,0 1,1 1,0 0,0 1,1 0,0 1,0 1,8-3,26-4,47-7,-94 19,87-12,36 2,-1 0,368-33,16-11,-328 32,-132 16,248-32,-164 16,29-13,149-56,-3-17,-145 51,38-14,16-17,-209 85,34-15,30-20,-69 37,-1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28T21:16:04.622"/>
    </inkml:context>
    <inkml:brush xml:id="br0">
      <inkml:brushProperty name="width" value="0.05" units="cm"/>
      <inkml:brushProperty name="height" value="0.05" units="cm"/>
      <inkml:brushProperty name="ignorePressure" value="1"/>
    </inkml:brush>
  </inkml:definitions>
  <inkml:trace contextRef="#ctx0" brushRef="#br0">8473 4705,'0'4,"0"-1,-1 0,1 1,-1-1,0 0,0 0,0 1,-1-1,1 0,-17 28,8-15,-99 188,-41 69,-23-7,21-42,16-22,102-158,-2-1,-1-2,-36 29,10-15,-2-4,-16 7,39-33,-1-1,-43 16,8-3,59-28,-46 23,-7-1,50-23,0 0,-1-2,0-1,0 0,-9-1,-26-1,1-2,-1-3,-21-5,54 5,-6-1,1-1,-9-3,-94-25,2-6,-112-50,206 71,1-2,1-1,0-2,-8-9,-125-105,67 51,-3 2,-108-89,134 103,-42-50,-13-31,9 10,102 117,-134-150,10-6,-89-171,133 192,-103-172,130 205,17 28,5-3,-16-47,-71-239,128 351,-69-177,-10 6,64 145,-99-200,-23-54,114 222,-10-48,-7-23,27 103,-18-29,18 38,18 36,-16-32,-5-3,19 36,0 0,-2 1,1 0,-2 1,-4-4,-35-34,45 45,5 6,1 0,0 0,-1-1,1 1,0 0,-1 0,1-1,0 1,-1 0,1-1,0 1,0 0,0-1,-1 1,1-1,0 1,0 0,0-1,0 1,0-1,0 1,0 0,0-1,0 1,0-1,0 1,0-1,0 1,0-6,1 1,0-1,0 0,0 1,1 0,1-5,15-32,-10 25,18-42,-3-2,0-6,-10 25,-3 11,3-17,-4-2,-2 0,0-43,-6-101,-2 136,1 34,-1 0,-1 0,-5-19,4 30,-1 1,0 0,0 0,-1 0,-1 1,0 0,-7-11,3 9,-1 0,0 0,0 1,-1 0,-9-6,-3 0,0 1,-21-10,28 19,-1-1,0 2,0 0,0 2,-20-4,6 3,-1 1,0 2,-3 1,23 2,-1 1,0 0,1 0,-1 2,1-1,0 2,-1 0,2 0,-1 2,0-1,1 1,0 1,1 0,-1 1,1 0,-6 7,-10 11,0 1,1 1,2 1,1 1,-1 5,-8 17,2 1,-19 48,8-2,4 2,4 6,-46 209,51-168,6 0,0 119,20-200,2 0,4-1,3 0,4 8,-7-51,2-1,0 0,2 0,0 0,1-1,1-1,1 1,1-2,1 0,1 0,0-1,1-1,1 0,1-1,0-1,1 0,0-2,1 0,10 4,-7-5,0-1,1-2,0 0,0-1,1-1,2-1,-10-3,-1-1,1 0,0-1,0-1,-1-1,1 0,0-1,-1-1,1 0,2-2,0-1,0 0,0-2,-1 0,0-1,0-1,-1 0,-1-1,1-1,-2 0,7-7,0-4,-1-1,0-1,-2 0,-1-2,-1 0,10-23,-7 6,-1-1,-3 0,-1-1,-2-5,-2-1,-2 0,0-39,-5-103,-10 59,-5 2,-7-1,-21-71,33 169,-3 0,-1 1,-7-14,8 28,1 8</inkml:trace>
  <inkml:trace contextRef="#ctx0" brushRef="#br0" timeOffset="2103.139">2238 2065,'2'0,"0"0,0 1,0-1,0 1,0-1,-1 1,1 0,0 0,0 0,-1 0,1 0,-1 0,1 0,-1 1,1-1,-1 0,0 1,1 0,6 6,64 54,86 81,-129-114,-1 1,-2 2,-2 0,5 10,-8-7,14 31,-27-50,-2 0,0 1,-1-1,0 1,0 12,-2-7,-1 1,-1 0,-1-1,-2 1,0 0,-2 7,-2-1,-2 1,0-1,-2-1,-7 14,-2 0,-7 8,15-31,-1 0,0-1,-10 11,4-10,-1 0,-1-2,0 0,-1-1,0-1,-19 9,-13 4,-1-2,-24 7,13-10,-2-2,0-3,-14-1,-226 54,191-39,-139 42,66-18,92-30,-86 37,97-24,2 4,1 3,-6 10,80-50,-112 74,77-48,-25 24,39-28,1 0,-25 32,43-44,-1-1,2 2,0-1,1 1,1 1,0 0,0 5,-1 6,1 1,1 0,2 0,1 0,2 0,1 1,1-1,1 1,2-1,1 0,4 12,-3-22,2 0,0 0,1-1,1 0,1 0,1-1,0-1,6 7,2-1,1 0,1-1,1-1,0-1,15 9,-16-14,2-1,-1-1,2-1,0-1,0-1,1-2,0 0,0-1,22 2,-3-3,1-2,-1-2,1-2,-1-1,18-5,-15-1,0-1,0-3,-2-2,1-1,2-5,16-8,-2-3,-1-2,10-11,4-5,-3-3,-1-3,29-33,-33 20,-2-3,-3-2,48-77,-51 59,-5-3,-3-2,12-40,-39 78,8-32,-24 62,-2 0,0 0,-2 0,1-18,-5 31,0 0,-1 1,0-1,-2 0,1 1,-1-1,-1 1,-1 0,0 0,0 0,-3-3,-1 0,-1 0,0 1,-1 1,-1 0,0 0,-1 1,0 0,-6-3,-8-4,0 1,-2 1,0 1,-1 2,0 1,-20-6,9 6,-1 2,0 2,-1 2,-39-2,46 7,0 3,1 1,-1 1,-23 6,-2 4,0 2,-15 8,17-2,1 3,0 3,2 2,1 2,2 3,0 2,3 2,1 2,-20 24,-41 48,5 4,6 5,-14 30,41-48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28T21:15:41.270"/>
    </inkml:context>
    <inkml:brush xml:id="br0">
      <inkml:brushProperty name="width" value="0.05" units="cm"/>
      <inkml:brushProperty name="height" value="0.05" units="cm"/>
      <inkml:brushProperty name="ignorePressure" value="1"/>
    </inkml:brush>
  </inkml:definitions>
  <inkml:trace contextRef="#ctx0" brushRef="#br0">2491 3232,'0'0,"0"0,0 0,0 0</inkml:trace>
  <inkml:trace contextRef="#ctx0" brushRef="#br0" timeOffset="3462.353">2655 3184,'-14'-13,"0"1,-1 0,-1 1,0 1,0 1,-1 0,-8-2,-17-6,-1 2,-24-4,30 10,1 3,-2 0,-32 1,-115 5,105 1,-100-1,-101 2,217 1,1 3,-12 5,-125 27,164-30,-33 7,-18 8,62-15,0 1,1 1,0 2,1 0,-3 3,-48 37,-44 41,70-54,16-13,1 1,1 2,2 1,1 1,-9 14,-87 137,88-124,3 2,-4 15,20-38,3 0,1 1,1 0,1 9,6-10,0 1,3 0,2 29,0-23,1 37,3 1,8 24,36 142,-30-177,3 0,14 26,6 1,38 61,-41-93,2-2,35 41,-20-35,65 60,-92-101,2-2,1-1,1-2,1-1,17 7,-11-10,1-2,1-2,17 4,23 3,24 1,-78-19,0-1,0-2,0-1,0-1,1-1,-1-2,0 0,16-6,21-4,142-34,-176 38,-1-3,23-10,56-34,151-66,-182 88,-20 6,0-2,-2-2,-2-4,-1-1,-1-3,-3-2,6-9,108-116,35-55,-159 172,-2-1,-2-2,-2-1,-3-1,-3-2,19-53,-13 16,20-94,-39 122,-2-1,-4 0,-1-24,-5-52,-12-106,6 215,0 1,-3 0,0 1,-3 0,0 0,-2 0,-1 2,-2 0,-1 0,-1 1,-1 1,-18-19,3 8,-2 3,-1 0,-32-22,16 19,-1 2,-42-21,34 24,-16-3,56 27,0 2,-2 1,1 0,0 2,-17-2,-22 2,-1 3,-34 4,4 0,88-2</inkml:trace>
  <inkml:trace contextRef="#ctx0" brushRef="#br0" timeOffset="4571.641">2655 2890,'0'-7,"0"1,-1-1,0 1,0 0,-1-1,0 1,0 0,-1 0,0-2,-13-31,3-2,-1-4,-7-24,-39-129,45 137,3 0,-1-21,2-52,5-18,6-136,1 121,-1-274,0 434</inkml:trace>
  <inkml:trace contextRef="#ctx0" brushRef="#br0" timeOffset="6122.61">2685 1,'-20'-1,"1"2,-1 0,1 2,-10 2,-5 3,1 2,0 2,-23 12,33-13,1 2,0 0,0 1,2 2,-9 7,10-5,1 1,0 0,2 1,0 1,1 0,-10 23,8-12,2 2,1 0,2 1,-4 20,2-4,3 1,2 0,2 0,1 19,7 194,2-208,4 1,1-1,11 33,-10-61,0 0,2-1,1 0,2-1,0 0,2-1,1-1,0 0,2-2,1 0,3 0,1 2,1-1,13 8,-25-22,1 0,0-2,0 1,1-2,0 0,3 0,-12-5,1 0,-1-1,0 0,0 0,1 0,-1-1,1 0,-1-1,0 1,1-1,-1 0,0-1,0 0,3 0,0-2,-1 1,0-1,1 0,-1-1,-1 0,1-1,-1 1,0-1,5-5,-6 4,0 0,-1-1,1 0,3-8,16-35,-12 23,20-40,34-72,-45 87,11-39,34-145,-54 176,-2-1,2-57,-9 41,-2 0,-7-41,2 91,-2 1,0 1,-2-1,-1 1,-10-23,10 30,-1 1,0 0,-2 1,0 0,-1 1,0 0,-2 1,-5-4,11 11,0 1,-1 1,-2-2,-1 1</inkml:trace>
  <inkml:trace contextRef="#ctx0" brushRef="#br0" timeOffset="8557.374">9914 5969,'-3'100,"1"-77,-1-1,-1 1,-3 7,0-7,-1-1,-1 0,-1 0,-1-1,-1 0,-1-1,-1-1,-12 15,-19 16,-3-2,-24 18,11-12,-3-3,-10 4,38-32,0-1,-1-2,-1-2,-1-1,-3-1,-2-1,-1-3,0-1,-1-2,-1-2,1-3,-1-1,-25-3,14-4,0-3,1-2,0-3,0-2,-9-7,-2-3,2-3,0-3,2-2,0-5,5 0,2-3,2-2,-10-14,-39-40,1-9,-27-39,6-6,1-13,-63-95,-162-219,196 272,-156-195,-10 29,214 252,-12-8,-71-55,-90-78,137 121,-31-30,20 32,-241-228,246 208,69 71,-13-6,-63-46,11 9,79 71,-19-24,38 37,-22-16,4 6,31 26,-2 1,-2 1,-13-7,17 17,-27-10,-11-6,56 26,0-1,0-1,-11-9,16 11,3 2,-1 0,1 1,-2-1,1 1,0 0,-1 1,5 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F113-8CB1-4526-A220-6908B83964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0D37F-7225-4A63-B418-32C108717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88E552-1D48-4687-AC32-38892CC06D5D}"/>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5" name="Footer Placeholder 4">
            <a:extLst>
              <a:ext uri="{FF2B5EF4-FFF2-40B4-BE49-F238E27FC236}">
                <a16:creationId xmlns:a16="http://schemas.microsoft.com/office/drawing/2014/main" id="{3C639313-0799-438A-A494-32532DFB6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64449-DD7C-4C76-AE72-5C5AA8906EE3}"/>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93465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494E-4A99-4988-A936-BDDE0D75F6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34BCBC-DAB7-4DD5-A2E1-1AE63C1EF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9F55F-7942-48CF-B598-EFD9AF3268EE}"/>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5" name="Footer Placeholder 4">
            <a:extLst>
              <a:ext uri="{FF2B5EF4-FFF2-40B4-BE49-F238E27FC236}">
                <a16:creationId xmlns:a16="http://schemas.microsoft.com/office/drawing/2014/main" id="{2E8D6930-C353-4A0E-90A0-FC71AF818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CDC24-20C6-43AF-BABC-0A8B5EB5560E}"/>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56931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A8BD7-BDBD-427F-8763-C97CBB23D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7CC718-C6A4-4A3F-96A5-6EA87FAD48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ACADF-7AAF-47F7-8C57-D86F4DEE1219}"/>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5" name="Footer Placeholder 4">
            <a:extLst>
              <a:ext uri="{FF2B5EF4-FFF2-40B4-BE49-F238E27FC236}">
                <a16:creationId xmlns:a16="http://schemas.microsoft.com/office/drawing/2014/main" id="{5AABBD62-E931-4CE7-B436-9DD48A61B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1F9E5-38F8-4C4D-BDB3-720A67ED19A8}"/>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404757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A93B-8269-4903-AF44-BED34FACC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4C39B-EF58-4943-B456-971AD4AD14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3BD68-C8E3-4824-88F5-1667EE1F9265}"/>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5" name="Footer Placeholder 4">
            <a:extLst>
              <a:ext uri="{FF2B5EF4-FFF2-40B4-BE49-F238E27FC236}">
                <a16:creationId xmlns:a16="http://schemas.microsoft.com/office/drawing/2014/main" id="{9A8F89D8-BCAF-4D86-A59F-982B5D780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5F249-6480-4FB0-952F-6C6374BC69B2}"/>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220303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1D0B-A106-4085-B3B5-6B5D15B34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0F4CC-798D-4C94-83E9-6CF9887EF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22D563-12E5-49BF-B691-AD286581E5B8}"/>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5" name="Footer Placeholder 4">
            <a:extLst>
              <a:ext uri="{FF2B5EF4-FFF2-40B4-BE49-F238E27FC236}">
                <a16:creationId xmlns:a16="http://schemas.microsoft.com/office/drawing/2014/main" id="{9FB92A08-732C-46F4-AF66-472ECA68D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5C0F2-9B1A-4C62-8BB5-96DFE9556BC7}"/>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24805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DD29-EA8A-483E-87A9-EEEA50960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6068B-DFBB-4463-9BEE-73C1D91583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69277-DB5D-45FF-9C1D-C59AB0C2D5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C756F6-0B31-489A-8D68-2E369CAE5DB1}"/>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6" name="Footer Placeholder 5">
            <a:extLst>
              <a:ext uri="{FF2B5EF4-FFF2-40B4-BE49-F238E27FC236}">
                <a16:creationId xmlns:a16="http://schemas.microsoft.com/office/drawing/2014/main" id="{A134D491-4EE7-4A39-BB4E-BA802EAEA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18D3F-52FD-402B-B59B-4E88287C6EE3}"/>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424048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C670-F1CA-4D3E-AEF2-106F947D87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F12629-D2EA-42F0-840D-15B84287B4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0E46AD-B0C8-45A3-859D-09947601D5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C75B80-509B-4D41-99D9-AEE40797C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1CA272-DAE7-49CA-93A1-11E366A411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DB5BD-DDA0-4270-AB53-33E048A0B137}"/>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8" name="Footer Placeholder 7">
            <a:extLst>
              <a:ext uri="{FF2B5EF4-FFF2-40B4-BE49-F238E27FC236}">
                <a16:creationId xmlns:a16="http://schemas.microsoft.com/office/drawing/2014/main" id="{B95B2E2F-4B07-4A9F-8096-0C5DE2AEBC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A9F7D6-BA1C-42AA-A94F-B5D4A15DA697}"/>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7328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090D-B7B9-4FBD-A12B-ABD897E39C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536E9C-62FA-4311-81F3-87E689A98D7D}"/>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4" name="Footer Placeholder 3">
            <a:extLst>
              <a:ext uri="{FF2B5EF4-FFF2-40B4-BE49-F238E27FC236}">
                <a16:creationId xmlns:a16="http://schemas.microsoft.com/office/drawing/2014/main" id="{5A8FFFBB-CA95-4405-9DB7-96849B063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AEE95-841E-4BEE-A24C-BFB3448BD108}"/>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206115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7999D-FF41-4278-B5CB-BD7FEE8B6FC5}"/>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3" name="Footer Placeholder 2">
            <a:extLst>
              <a:ext uri="{FF2B5EF4-FFF2-40B4-BE49-F238E27FC236}">
                <a16:creationId xmlns:a16="http://schemas.microsoft.com/office/drawing/2014/main" id="{764295D0-9797-4D5F-9302-B3A91D623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87ACE9-6AD5-4C86-BE0D-A790D646C349}"/>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129390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05C39-827C-4C2A-8FCD-C7A69B0D5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D36B1E-0C5F-4D4C-93BB-3A5FE1BF7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A26C83-166E-41D5-A0ED-70D92265D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202C3C-8B79-4BE0-9925-67887DE63BD2}"/>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6" name="Footer Placeholder 5">
            <a:extLst>
              <a:ext uri="{FF2B5EF4-FFF2-40B4-BE49-F238E27FC236}">
                <a16:creationId xmlns:a16="http://schemas.microsoft.com/office/drawing/2014/main" id="{C6FEAA67-6923-48F8-809B-C72F7AAC5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1647C-6E37-472E-B9A0-3C967118EFF0}"/>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370207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150-4FA8-4139-8405-66CC86EEF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5ACA28-57C3-4263-9C39-03C4210A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1F631-AC65-4CF9-868F-DCBEAC4B3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04E89B-5F09-4EBC-BA9E-8EF96C421811}"/>
              </a:ext>
            </a:extLst>
          </p:cNvPr>
          <p:cNvSpPr>
            <a:spLocks noGrp="1"/>
          </p:cNvSpPr>
          <p:nvPr>
            <p:ph type="dt" sz="half" idx="10"/>
          </p:nvPr>
        </p:nvSpPr>
        <p:spPr/>
        <p:txBody>
          <a:bodyPr/>
          <a:lstStyle/>
          <a:p>
            <a:fld id="{C6807F98-028C-4261-8DD8-8A3043AC1D89}" type="datetimeFigureOut">
              <a:rPr lang="en-US" smtClean="0"/>
              <a:t>11/10/2018</a:t>
            </a:fld>
            <a:endParaRPr lang="en-US"/>
          </a:p>
        </p:txBody>
      </p:sp>
      <p:sp>
        <p:nvSpPr>
          <p:cNvPr id="6" name="Footer Placeholder 5">
            <a:extLst>
              <a:ext uri="{FF2B5EF4-FFF2-40B4-BE49-F238E27FC236}">
                <a16:creationId xmlns:a16="http://schemas.microsoft.com/office/drawing/2014/main" id="{4AA7C66B-5197-4BF6-A78F-5863C96EC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064B2-F7BC-44DB-B448-C40E830D15DC}"/>
              </a:ext>
            </a:extLst>
          </p:cNvPr>
          <p:cNvSpPr>
            <a:spLocks noGrp="1"/>
          </p:cNvSpPr>
          <p:nvPr>
            <p:ph type="sldNum" sz="quarter" idx="12"/>
          </p:nvPr>
        </p:nvSpPr>
        <p:spPr/>
        <p:txBody>
          <a:bodyPr/>
          <a:lstStyle/>
          <a:p>
            <a:fld id="{3011FE7A-5C09-4E15-977F-2E40B59E4571}" type="slidenum">
              <a:rPr lang="en-US" smtClean="0"/>
              <a:t>‹#›</a:t>
            </a:fld>
            <a:endParaRPr lang="en-US"/>
          </a:p>
        </p:txBody>
      </p:sp>
    </p:spTree>
    <p:extLst>
      <p:ext uri="{BB962C8B-B14F-4D97-AF65-F5344CB8AC3E}">
        <p14:creationId xmlns:p14="http://schemas.microsoft.com/office/powerpoint/2010/main" val="314739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46B39-BF26-4ACC-B7CD-728EB2E2D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0864CE-A9C9-4E6D-AD93-FAFDF984E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EE4F1-482C-4CB3-AF0F-AC05475A1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07F98-028C-4261-8DD8-8A3043AC1D89}" type="datetimeFigureOut">
              <a:rPr lang="en-US" smtClean="0"/>
              <a:t>11/10/2018</a:t>
            </a:fld>
            <a:endParaRPr lang="en-US"/>
          </a:p>
        </p:txBody>
      </p:sp>
      <p:sp>
        <p:nvSpPr>
          <p:cNvPr id="5" name="Footer Placeholder 4">
            <a:extLst>
              <a:ext uri="{FF2B5EF4-FFF2-40B4-BE49-F238E27FC236}">
                <a16:creationId xmlns:a16="http://schemas.microsoft.com/office/drawing/2014/main" id="{48543978-CC1D-49A4-81DA-8C06F8FD7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D915C-3A46-4432-B87F-33A9E65D1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1FE7A-5C09-4E15-977F-2E40B59E4571}" type="slidenum">
              <a:rPr lang="en-US" smtClean="0"/>
              <a:t>‹#›</a:t>
            </a:fld>
            <a:endParaRPr lang="en-US"/>
          </a:p>
        </p:txBody>
      </p:sp>
    </p:spTree>
    <p:extLst>
      <p:ext uri="{BB962C8B-B14F-4D97-AF65-F5344CB8AC3E}">
        <p14:creationId xmlns:p14="http://schemas.microsoft.com/office/powerpoint/2010/main" val="361516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22594C-32C6-442E-8169-EEE897C32B9E}"/>
              </a:ext>
            </a:extLst>
          </p:cNvPr>
          <p:cNvPicPr>
            <a:picLocks noChangeAspect="1"/>
          </p:cNvPicPr>
          <p:nvPr/>
        </p:nvPicPr>
        <p:blipFill>
          <a:blip r:embed="rId2"/>
          <a:stretch>
            <a:fillRect/>
          </a:stretch>
        </p:blipFill>
        <p:spPr>
          <a:xfrm>
            <a:off x="1245986" y="643467"/>
            <a:ext cx="2971235" cy="5571066"/>
          </a:xfrm>
          <a:prstGeom prst="rect">
            <a:avLst/>
          </a:prstGeom>
        </p:spPr>
      </p:pic>
      <p:pic>
        <p:nvPicPr>
          <p:cNvPr id="5" name="Picture 4">
            <a:extLst>
              <a:ext uri="{FF2B5EF4-FFF2-40B4-BE49-F238E27FC236}">
                <a16:creationId xmlns:a16="http://schemas.microsoft.com/office/drawing/2014/main" id="{0EF42488-E8CF-4C49-B29F-C26E300B5B7F}"/>
              </a:ext>
            </a:extLst>
          </p:cNvPr>
          <p:cNvPicPr>
            <a:picLocks noChangeAspect="1"/>
          </p:cNvPicPr>
          <p:nvPr/>
        </p:nvPicPr>
        <p:blipFill>
          <a:blip r:embed="rId3"/>
          <a:stretch>
            <a:fillRect/>
          </a:stretch>
        </p:blipFill>
        <p:spPr>
          <a:xfrm>
            <a:off x="4460870" y="1771194"/>
            <a:ext cx="1461338" cy="1864500"/>
          </a:xfrm>
          <a:prstGeom prst="rect">
            <a:avLst/>
          </a:prstGeom>
        </p:spPr>
      </p:pic>
      <p:sp>
        <p:nvSpPr>
          <p:cNvPr id="6" name="TextBox 5">
            <a:extLst>
              <a:ext uri="{FF2B5EF4-FFF2-40B4-BE49-F238E27FC236}">
                <a16:creationId xmlns:a16="http://schemas.microsoft.com/office/drawing/2014/main" id="{54BAFAF1-6EA6-4BA5-B88A-145D06980E41}"/>
              </a:ext>
            </a:extLst>
          </p:cNvPr>
          <p:cNvSpPr txBox="1"/>
          <p:nvPr/>
        </p:nvSpPr>
        <p:spPr>
          <a:xfrm>
            <a:off x="6165858" y="1719470"/>
            <a:ext cx="4965968" cy="2031325"/>
          </a:xfrm>
          <a:prstGeom prst="rect">
            <a:avLst/>
          </a:prstGeom>
          <a:noFill/>
        </p:spPr>
        <p:txBody>
          <a:bodyPr wrap="square" rtlCol="0">
            <a:spAutoFit/>
          </a:bodyPr>
          <a:lstStyle/>
          <a:p>
            <a:r>
              <a:rPr lang="en-US" dirty="0"/>
              <a:t>Here Cody will open up his browser or app from his phone and right on the home page enter in today’s date, his last amount of units will automatically populate, and then he will just scroll to select how many units he will enter in now. The solution seen at the bottom shows he needs to subtract 1.5 units based on his active insulin still on board.</a:t>
            </a: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BF279E8-36AC-461B-86DB-A85BE44D904B}"/>
                  </a:ext>
                </a:extLst>
              </p14:cNvPr>
              <p14:cNvContentPartPr/>
              <p14:nvPr/>
            </p14:nvContentPartPr>
            <p14:xfrm>
              <a:off x="1328211" y="2210968"/>
              <a:ext cx="3963960" cy="1965240"/>
            </p14:xfrm>
          </p:contentPart>
        </mc:Choice>
        <mc:Fallback xmlns="">
          <p:pic>
            <p:nvPicPr>
              <p:cNvPr id="10" name="Ink 9">
                <a:extLst>
                  <a:ext uri="{FF2B5EF4-FFF2-40B4-BE49-F238E27FC236}">
                    <a16:creationId xmlns:a16="http://schemas.microsoft.com/office/drawing/2014/main" id="{9BF279E8-36AC-461B-86DB-A85BE44D904B}"/>
                  </a:ext>
                </a:extLst>
              </p:cNvPr>
              <p:cNvPicPr/>
              <p:nvPr/>
            </p:nvPicPr>
            <p:blipFill>
              <a:blip r:embed="rId5"/>
              <a:stretch>
                <a:fillRect/>
              </a:stretch>
            </p:blipFill>
            <p:spPr>
              <a:xfrm>
                <a:off x="1319211" y="2201968"/>
                <a:ext cx="3981600" cy="1982880"/>
              </a:xfrm>
              <a:prstGeom prst="rect">
                <a:avLst/>
              </a:prstGeom>
            </p:spPr>
          </p:pic>
        </mc:Fallback>
      </mc:AlternateContent>
    </p:spTree>
    <p:extLst>
      <p:ext uri="{BB962C8B-B14F-4D97-AF65-F5344CB8AC3E}">
        <p14:creationId xmlns:p14="http://schemas.microsoft.com/office/powerpoint/2010/main" val="322777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1AE012D-60BC-4785-A990-9150419F1BD4}"/>
              </a:ext>
            </a:extLst>
          </p:cNvPr>
          <p:cNvPicPr>
            <a:picLocks noGrp="1" noChangeAspect="1"/>
          </p:cNvPicPr>
          <p:nvPr>
            <p:ph idx="1"/>
          </p:nvPr>
        </p:nvPicPr>
        <p:blipFill>
          <a:blip r:embed="rId2"/>
          <a:stretch>
            <a:fillRect/>
          </a:stretch>
        </p:blipFill>
        <p:spPr>
          <a:xfrm>
            <a:off x="830565" y="643467"/>
            <a:ext cx="2649140" cy="5571066"/>
          </a:xfrm>
          <a:prstGeom prst="rect">
            <a:avLst/>
          </a:prstGeom>
        </p:spPr>
      </p:pic>
      <p:pic>
        <p:nvPicPr>
          <p:cNvPr id="5" name="Picture 4">
            <a:extLst>
              <a:ext uri="{FF2B5EF4-FFF2-40B4-BE49-F238E27FC236}">
                <a16:creationId xmlns:a16="http://schemas.microsoft.com/office/drawing/2014/main" id="{6195100E-B78C-43C8-B06A-A2E52A2FD55B}"/>
              </a:ext>
            </a:extLst>
          </p:cNvPr>
          <p:cNvPicPr>
            <a:picLocks noChangeAspect="1"/>
          </p:cNvPicPr>
          <p:nvPr/>
        </p:nvPicPr>
        <p:blipFill>
          <a:blip r:embed="rId3"/>
          <a:stretch>
            <a:fillRect/>
          </a:stretch>
        </p:blipFill>
        <p:spPr>
          <a:xfrm>
            <a:off x="3956717" y="1212574"/>
            <a:ext cx="821203" cy="529251"/>
          </a:xfrm>
          <a:prstGeom prst="rect">
            <a:avLst/>
          </a:prstGeom>
        </p:spPr>
      </p:pic>
      <p:pic>
        <p:nvPicPr>
          <p:cNvPr id="6" name="Picture 5">
            <a:extLst>
              <a:ext uri="{FF2B5EF4-FFF2-40B4-BE49-F238E27FC236}">
                <a16:creationId xmlns:a16="http://schemas.microsoft.com/office/drawing/2014/main" id="{A963CA80-9A0C-4D59-93BC-0A3CF37F39DF}"/>
              </a:ext>
            </a:extLst>
          </p:cNvPr>
          <p:cNvPicPr>
            <a:picLocks noChangeAspect="1"/>
          </p:cNvPicPr>
          <p:nvPr/>
        </p:nvPicPr>
        <p:blipFill>
          <a:blip r:embed="rId4"/>
          <a:stretch>
            <a:fillRect/>
          </a:stretch>
        </p:blipFill>
        <p:spPr>
          <a:xfrm>
            <a:off x="3986820" y="2121132"/>
            <a:ext cx="791100" cy="1292500"/>
          </a:xfrm>
          <a:prstGeom prst="rect">
            <a:avLst/>
          </a:prstGeom>
        </p:spPr>
      </p:pic>
      <p:sp>
        <p:nvSpPr>
          <p:cNvPr id="7" name="TextBox 6">
            <a:extLst>
              <a:ext uri="{FF2B5EF4-FFF2-40B4-BE49-F238E27FC236}">
                <a16:creationId xmlns:a16="http://schemas.microsoft.com/office/drawing/2014/main" id="{4B57DF2C-951B-4FF0-8607-2E8F3BB49B0D}"/>
              </a:ext>
            </a:extLst>
          </p:cNvPr>
          <p:cNvSpPr txBox="1"/>
          <p:nvPr/>
        </p:nvSpPr>
        <p:spPr>
          <a:xfrm>
            <a:off x="5285035" y="1366629"/>
            <a:ext cx="5141113" cy="923330"/>
          </a:xfrm>
          <a:prstGeom prst="rect">
            <a:avLst/>
          </a:prstGeom>
          <a:noFill/>
        </p:spPr>
        <p:txBody>
          <a:bodyPr wrap="square" rtlCol="0">
            <a:spAutoFit/>
          </a:bodyPr>
          <a:lstStyle/>
          <a:p>
            <a:r>
              <a:rPr lang="en-US" dirty="0"/>
              <a:t>Kami used her app all day at school, here her mom Sam is opening up the bolus diary to see what her boluses were like today. </a:t>
            </a:r>
          </a:p>
        </p:txBody>
      </p:sp>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1DFD448-40F6-47F2-82FB-8BD53CC891DD}"/>
                  </a:ext>
                </a:extLst>
              </p14:cNvPr>
              <p14:cNvContentPartPr/>
              <p14:nvPr/>
            </p14:nvContentPartPr>
            <p14:xfrm>
              <a:off x="1216971" y="1237888"/>
              <a:ext cx="3050640" cy="2359800"/>
            </p14:xfrm>
          </p:contentPart>
        </mc:Choice>
        <mc:Fallback xmlns="">
          <p:pic>
            <p:nvPicPr>
              <p:cNvPr id="12" name="Ink 11">
                <a:extLst>
                  <a:ext uri="{FF2B5EF4-FFF2-40B4-BE49-F238E27FC236}">
                    <a16:creationId xmlns:a16="http://schemas.microsoft.com/office/drawing/2014/main" id="{B1DFD448-40F6-47F2-82FB-8BD53CC891DD}"/>
                  </a:ext>
                </a:extLst>
              </p:cNvPr>
              <p:cNvPicPr/>
              <p:nvPr/>
            </p:nvPicPr>
            <p:blipFill>
              <a:blip r:embed="rId6"/>
              <a:stretch>
                <a:fillRect/>
              </a:stretch>
            </p:blipFill>
            <p:spPr>
              <a:xfrm>
                <a:off x="1208331" y="1228888"/>
                <a:ext cx="3068280" cy="2377440"/>
              </a:xfrm>
              <a:prstGeom prst="rect">
                <a:avLst/>
              </a:prstGeom>
            </p:spPr>
          </p:pic>
        </mc:Fallback>
      </mc:AlternateContent>
    </p:spTree>
    <p:extLst>
      <p:ext uri="{BB962C8B-B14F-4D97-AF65-F5344CB8AC3E}">
        <p14:creationId xmlns:p14="http://schemas.microsoft.com/office/powerpoint/2010/main" val="347238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AAE613-27D1-4D63-BC73-196803269E44}"/>
              </a:ext>
            </a:extLst>
          </p:cNvPr>
          <p:cNvPicPr>
            <a:picLocks noChangeAspect="1"/>
          </p:cNvPicPr>
          <p:nvPr/>
        </p:nvPicPr>
        <p:blipFill>
          <a:blip r:embed="rId2"/>
          <a:stretch>
            <a:fillRect/>
          </a:stretch>
        </p:blipFill>
        <p:spPr>
          <a:xfrm>
            <a:off x="905148" y="643467"/>
            <a:ext cx="2728574" cy="5571066"/>
          </a:xfrm>
          <a:prstGeom prst="rect">
            <a:avLst/>
          </a:prstGeom>
        </p:spPr>
      </p:pic>
      <p:pic>
        <p:nvPicPr>
          <p:cNvPr id="5" name="Picture 4">
            <a:extLst>
              <a:ext uri="{FF2B5EF4-FFF2-40B4-BE49-F238E27FC236}">
                <a16:creationId xmlns:a16="http://schemas.microsoft.com/office/drawing/2014/main" id="{0053F546-3AB2-437B-8FC1-75D6183B5041}"/>
              </a:ext>
            </a:extLst>
          </p:cNvPr>
          <p:cNvPicPr>
            <a:picLocks noChangeAspect="1"/>
          </p:cNvPicPr>
          <p:nvPr/>
        </p:nvPicPr>
        <p:blipFill>
          <a:blip r:embed="rId3"/>
          <a:stretch>
            <a:fillRect/>
          </a:stretch>
        </p:blipFill>
        <p:spPr>
          <a:xfrm>
            <a:off x="4260639" y="1203273"/>
            <a:ext cx="2390283" cy="2439418"/>
          </a:xfrm>
          <a:prstGeom prst="rect">
            <a:avLst/>
          </a:prstGeom>
        </p:spPr>
      </p:pic>
      <p:sp>
        <p:nvSpPr>
          <p:cNvPr id="6" name="TextBox 5">
            <a:extLst>
              <a:ext uri="{FF2B5EF4-FFF2-40B4-BE49-F238E27FC236}">
                <a16:creationId xmlns:a16="http://schemas.microsoft.com/office/drawing/2014/main" id="{62BF126E-2041-42AA-99EE-F117E0260958}"/>
              </a:ext>
            </a:extLst>
          </p:cNvPr>
          <p:cNvSpPr txBox="1"/>
          <p:nvPr/>
        </p:nvSpPr>
        <p:spPr>
          <a:xfrm>
            <a:off x="7513983" y="1203272"/>
            <a:ext cx="2469873" cy="2862322"/>
          </a:xfrm>
          <a:prstGeom prst="rect">
            <a:avLst/>
          </a:prstGeom>
          <a:noFill/>
        </p:spPr>
        <p:txBody>
          <a:bodyPr wrap="square" rtlCol="0">
            <a:spAutoFit/>
          </a:bodyPr>
          <a:lstStyle/>
          <a:p>
            <a:r>
              <a:rPr lang="en-US" dirty="0"/>
              <a:t>Klaus’s memory is not what it use to be. Here he just wants to pull up what his carb ratios settings are from this past month to see what the difference is from the newer carb ratios settings his doctor just gave him. </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7AC95788-3985-4383-9DDF-FAFA5FD42AB9}"/>
                  </a:ext>
                </a:extLst>
              </p14:cNvPr>
              <p14:cNvContentPartPr/>
              <p14:nvPr/>
            </p14:nvContentPartPr>
            <p14:xfrm>
              <a:off x="1202571" y="1231408"/>
              <a:ext cx="3569400" cy="2474280"/>
            </p14:xfrm>
          </p:contentPart>
        </mc:Choice>
        <mc:Fallback xmlns="">
          <p:pic>
            <p:nvPicPr>
              <p:cNvPr id="15" name="Ink 14">
                <a:extLst>
                  <a:ext uri="{FF2B5EF4-FFF2-40B4-BE49-F238E27FC236}">
                    <a16:creationId xmlns:a16="http://schemas.microsoft.com/office/drawing/2014/main" id="{7AC95788-3985-4383-9DDF-FAFA5FD42AB9}"/>
                  </a:ext>
                </a:extLst>
              </p:cNvPr>
              <p:cNvPicPr/>
              <p:nvPr/>
            </p:nvPicPr>
            <p:blipFill>
              <a:blip r:embed="rId5"/>
              <a:stretch>
                <a:fillRect/>
              </a:stretch>
            </p:blipFill>
            <p:spPr>
              <a:xfrm>
                <a:off x="1193930" y="1222408"/>
                <a:ext cx="3587042" cy="2491920"/>
              </a:xfrm>
              <a:prstGeom prst="rect">
                <a:avLst/>
              </a:prstGeom>
            </p:spPr>
          </p:pic>
        </mc:Fallback>
      </mc:AlternateContent>
    </p:spTree>
    <p:extLst>
      <p:ext uri="{BB962C8B-B14F-4D97-AF65-F5344CB8AC3E}">
        <p14:creationId xmlns:p14="http://schemas.microsoft.com/office/powerpoint/2010/main" val="359255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88C84C1-F1F1-4CE0-A0E0-EBFD7878B462}"/>
              </a:ext>
            </a:extLst>
          </p:cNvPr>
          <p:cNvPicPr>
            <a:picLocks noGrp="1" noChangeAspect="1"/>
          </p:cNvPicPr>
          <p:nvPr>
            <p:ph idx="1"/>
          </p:nvPr>
        </p:nvPicPr>
        <p:blipFill>
          <a:blip r:embed="rId2"/>
          <a:stretch>
            <a:fillRect/>
          </a:stretch>
        </p:blipFill>
        <p:spPr>
          <a:xfrm>
            <a:off x="760991" y="643467"/>
            <a:ext cx="2649140" cy="5571066"/>
          </a:xfrm>
          <a:prstGeom prst="rect">
            <a:avLst/>
          </a:prstGeom>
        </p:spPr>
      </p:pic>
      <p:pic>
        <p:nvPicPr>
          <p:cNvPr id="5" name="Picture 4">
            <a:extLst>
              <a:ext uri="{FF2B5EF4-FFF2-40B4-BE49-F238E27FC236}">
                <a16:creationId xmlns:a16="http://schemas.microsoft.com/office/drawing/2014/main" id="{4D12BCB9-05E8-4E75-9998-C08A1BE76985}"/>
              </a:ext>
            </a:extLst>
          </p:cNvPr>
          <p:cNvPicPr>
            <a:picLocks noChangeAspect="1"/>
          </p:cNvPicPr>
          <p:nvPr/>
        </p:nvPicPr>
        <p:blipFill>
          <a:blip r:embed="rId3"/>
          <a:stretch>
            <a:fillRect/>
          </a:stretch>
        </p:blipFill>
        <p:spPr>
          <a:xfrm>
            <a:off x="9740348" y="1167903"/>
            <a:ext cx="1485877" cy="1685910"/>
          </a:xfrm>
          <a:prstGeom prst="rect">
            <a:avLst/>
          </a:prstGeom>
        </p:spPr>
      </p:pic>
      <p:sp>
        <p:nvSpPr>
          <p:cNvPr id="6" name="TextBox 5">
            <a:extLst>
              <a:ext uri="{FF2B5EF4-FFF2-40B4-BE49-F238E27FC236}">
                <a16:creationId xmlns:a16="http://schemas.microsoft.com/office/drawing/2014/main" id="{5EB99CA7-EE30-4BAE-B6A7-36C768FFFD73}"/>
              </a:ext>
            </a:extLst>
          </p:cNvPr>
          <p:cNvSpPr txBox="1"/>
          <p:nvPr/>
        </p:nvSpPr>
        <p:spPr>
          <a:xfrm>
            <a:off x="3931421" y="1779104"/>
            <a:ext cx="4561565" cy="1477328"/>
          </a:xfrm>
          <a:prstGeom prst="rect">
            <a:avLst/>
          </a:prstGeom>
          <a:noFill/>
        </p:spPr>
        <p:txBody>
          <a:bodyPr wrap="square" rtlCol="0">
            <a:spAutoFit/>
          </a:bodyPr>
          <a:lstStyle/>
          <a:p>
            <a:r>
              <a:rPr lang="en-US" dirty="0"/>
              <a:t>Here Nasar is just reviewing his bolus diary amazed at how his app keeps track of all his boluses! The new feature of carb counting also show cases his total amount of carbs he has eaten for the day! </a:t>
            </a:r>
          </a:p>
        </p:txBody>
      </p:sp>
    </p:spTree>
    <p:extLst>
      <p:ext uri="{BB962C8B-B14F-4D97-AF65-F5344CB8AC3E}">
        <p14:creationId xmlns:p14="http://schemas.microsoft.com/office/powerpoint/2010/main" val="187020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185</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Cripps</dc:creator>
  <cp:lastModifiedBy>Michael Cripps</cp:lastModifiedBy>
  <cp:revision>4</cp:revision>
  <dcterms:created xsi:type="dcterms:W3CDTF">2018-10-28T21:10:57Z</dcterms:created>
  <dcterms:modified xsi:type="dcterms:W3CDTF">2018-11-10T21:44:37Z</dcterms:modified>
</cp:coreProperties>
</file>