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41979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41979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19790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19790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19790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19790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31f5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31f5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431f53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431f53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19790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19790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  <a:defRPr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  <a:defRPr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 sz="1800"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mailto:nishantgandhi99@gmail.com" TargetMode="External"/><Relationship Id="rId5" Type="http://schemas.openxmlformats.org/officeDocument/2006/relationships/hyperlink" Target="mailto:ami.choksi@ckpcet.ac.in" TargetMode="Externa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5925"/>
            <a:ext cx="85206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Guidelines for Capstone Project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74400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ISTE Approved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Free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One WEEK Online WORKSHOP on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</a:t>
            </a:r>
            <a:r>
              <a:rPr lang="en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Joy of Programming using Python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 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Dates: (April 25-May 1, 2020)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Organized by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Computer Engineering Department, C.K.Pithawala College of Engineering &amp; Technology, Surat, </a:t>
            </a:r>
            <a:r>
              <a:rPr lang="en" sz="3000">
                <a:solidFill>
                  <a:schemeClr val="dk1"/>
                </a:solidFill>
              </a:rPr>
              <a:t>Gujarat</a:t>
            </a:r>
            <a:r>
              <a:rPr lang="en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State, India.</a:t>
            </a:r>
            <a:endParaRPr sz="3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Objective: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 your understanding &amp; learning of python programming through practical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experience of solving Data Science / Data Analytics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/>
              <a:t>familiar</a:t>
            </a:r>
            <a:r>
              <a:rPr lang="en"/>
              <a:t> with commonly used data processing python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max 3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size should increase in proportion to every extra 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presentation of 3-4 slides with working demo should be submitted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 is an hour before the start of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fail upon unsatisfactory project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day, 10 min presentation + 2 min QA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 Guidelines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23875"/>
            <a:ext cx="85206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Scope: 1 Person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exploratory data analysis on open source dataset. The result is interesting insights into dataset.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Scope: 2 Person or Less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 engineering and data analysis using multiple datasets/data source to find predefined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Scope: 3 Person or Less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 engineering and exploratory data analysis. Build machine learning model and report the model evaluation matrix.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400" y="675075"/>
            <a:ext cx="85206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Slide Example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Project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705550" y="1017725"/>
            <a:ext cx="35988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STE Approved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Free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One WEEK Online WORKSHOP 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</a:t>
            </a:r>
            <a:r>
              <a:rPr lang="en">
                <a:solidFill>
                  <a:srgbClr val="0000FF"/>
                </a:solidFill>
              </a:rPr>
              <a:t>Joy of Programming using Python</a:t>
            </a:r>
            <a:r>
              <a:rPr lang="en">
                <a:solidFill>
                  <a:schemeClr val="dk1"/>
                </a:solidFill>
              </a:rPr>
              <a:t>"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Dates: (April 25-May 1, 2020)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Organized by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Computer Engineering Department, C.K.Pithawala College of Engineering &amp; Technology, Surat, Gujarat State, India.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36825" cy="1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61675" y="3123325"/>
            <a:ext cx="20211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Mr. Nishant M. Gandhi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Enrollment no:111111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College: CKPCET, Surat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email: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nishantgandhi99@gmail.com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457675" y="3199525"/>
            <a:ext cx="20211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Dr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. Ami T. Choksi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Enrollment no:4444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College: CKPCET, Surat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1300" u="sng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ami.choksi@ckpcet.ac.in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950" y="1093925"/>
            <a:ext cx="1811494" cy="1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Wishes!!!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