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g"/>
  <Override PartName="/ppt/media/image16.jpg" ContentType="image/jpg"/>
  <Override PartName="/ppt/media/image76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media/image132.jpg" ContentType="image/jpg"/>
  <Override PartName="/ppt/media/image15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5" r:id="rId2"/>
    <p:sldId id="257" r:id="rId3"/>
    <p:sldId id="259" r:id="rId4"/>
    <p:sldId id="260" r:id="rId5"/>
    <p:sldId id="1554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9" r:id="rId30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29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53A5-F78D-497C-8B26-34A4C10014AC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A7D5-AFE8-43D6-BA80-7F5379BB5A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8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7" y="233258"/>
            <a:ext cx="11372632" cy="553998"/>
          </a:xfrm>
        </p:spPr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527" y="1477292"/>
            <a:ext cx="11372632" cy="150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84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2859" y="4192346"/>
            <a:ext cx="3773931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8036" y="2819145"/>
            <a:ext cx="10323576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download/confirmation.aspx?id=41653" TargetMode="Externa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jp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11" Type="http://schemas.openxmlformats.org/officeDocument/2006/relationships/image" Target="../media/image99.png"/><Relationship Id="rId5" Type="http://schemas.openxmlformats.org/officeDocument/2006/relationships/image" Target="../media/image94.jpg"/><Relationship Id="rId15" Type="http://schemas.openxmlformats.org/officeDocument/2006/relationships/image" Target="../media/image103.png"/><Relationship Id="rId10" Type="http://schemas.openxmlformats.org/officeDocument/2006/relationships/image" Target="../media/image98.jpg"/><Relationship Id="rId4" Type="http://schemas.openxmlformats.org/officeDocument/2006/relationships/image" Target="../media/image93.jpg"/><Relationship Id="rId9" Type="http://schemas.openxmlformats.org/officeDocument/2006/relationships/image" Target="../media/image97.jpg"/><Relationship Id="rId1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30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09.png"/><Relationship Id="rId5" Type="http://schemas.openxmlformats.org/officeDocument/2006/relationships/image" Target="../media/image135.png"/><Relationship Id="rId15" Type="http://schemas.openxmlformats.org/officeDocument/2006/relationships/image" Target="../media/image144.png"/><Relationship Id="rId10" Type="http://schemas.openxmlformats.org/officeDocument/2006/relationships/image" Target="../media/image140.png"/><Relationship Id="rId19" Type="http://schemas.openxmlformats.org/officeDocument/2006/relationships/image" Target="../media/image148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897" y="2800222"/>
            <a:ext cx="394334" cy="259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000" y="2948050"/>
            <a:ext cx="94970" cy="19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720" y="2798063"/>
            <a:ext cx="558952" cy="263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7635" y="2947669"/>
            <a:ext cx="94914" cy="2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3302" y="2780410"/>
            <a:ext cx="2455545" cy="281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897" y="3220465"/>
            <a:ext cx="2527160" cy="349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3183" y="3986910"/>
            <a:ext cx="274701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Jordan Radkov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lang="en-US" sz="1800" spc="-10" dirty="0">
                <a:latin typeface="Calibri"/>
                <a:cs typeface="Calibri"/>
              </a:rPr>
              <a:t>Cloud Solution Architect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96" y="6733616"/>
            <a:ext cx="2075306" cy="9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9842" y="6786260"/>
            <a:ext cx="66294" cy="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877" y="6733616"/>
            <a:ext cx="1213866" cy="95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604" y="279907"/>
            <a:ext cx="10027335" cy="404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6053327"/>
            <a:ext cx="12433300" cy="754380"/>
          </a:xfrm>
          <a:custGeom>
            <a:avLst/>
            <a:gdLst/>
            <a:ahLst/>
            <a:cxnLst/>
            <a:rect l="l" t="t" r="r" b="b"/>
            <a:pathLst>
              <a:path w="12433300" h="754379">
                <a:moveTo>
                  <a:pt x="0" y="754379"/>
                </a:moveTo>
                <a:lnTo>
                  <a:pt x="12432792" y="754379"/>
                </a:lnTo>
                <a:lnTo>
                  <a:pt x="12432792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8396" y="6228689"/>
            <a:ext cx="101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sz="24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1644" y="6231635"/>
            <a:ext cx="449580" cy="466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2480" y="6219545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Windows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96400" y="6147815"/>
            <a:ext cx="637031" cy="635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92004" y="6212535"/>
            <a:ext cx="727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nux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1319" y="2708147"/>
            <a:ext cx="0" cy="1656080"/>
          </a:xfrm>
          <a:custGeom>
            <a:avLst/>
            <a:gdLst/>
            <a:ahLst/>
            <a:cxnLst/>
            <a:rect l="l" t="t" r="r" b="b"/>
            <a:pathLst>
              <a:path h="1656079">
                <a:moveTo>
                  <a:pt x="0" y="0"/>
                </a:moveTo>
                <a:lnTo>
                  <a:pt x="0" y="165557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7368" y="5487923"/>
            <a:ext cx="1086307" cy="217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6455" y="5487923"/>
            <a:ext cx="780288" cy="285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0620" y="5606901"/>
            <a:ext cx="81259" cy="19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3871" y="5487923"/>
            <a:ext cx="183895" cy="213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1850" y="5471413"/>
            <a:ext cx="1010158" cy="2973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8844" y="3354323"/>
            <a:ext cx="4005579" cy="497205"/>
          </a:xfrm>
          <a:custGeom>
            <a:avLst/>
            <a:gdLst/>
            <a:ahLst/>
            <a:cxnLst/>
            <a:rect l="l" t="t" r="r" b="b"/>
            <a:pathLst>
              <a:path w="4005579" h="497204">
                <a:moveTo>
                  <a:pt x="0" y="496824"/>
                </a:moveTo>
                <a:lnTo>
                  <a:pt x="2111" y="418319"/>
                </a:lnTo>
                <a:lnTo>
                  <a:pt x="7989" y="350129"/>
                </a:lnTo>
                <a:lnTo>
                  <a:pt x="16952" y="296350"/>
                </a:lnTo>
                <a:lnTo>
                  <a:pt x="41402" y="248412"/>
                </a:lnTo>
                <a:lnTo>
                  <a:pt x="1961133" y="248412"/>
                </a:lnTo>
                <a:lnTo>
                  <a:pt x="1974218" y="235744"/>
                </a:lnTo>
                <a:lnTo>
                  <a:pt x="1985583" y="200473"/>
                </a:lnTo>
                <a:lnTo>
                  <a:pt x="1994546" y="146694"/>
                </a:lnTo>
                <a:lnTo>
                  <a:pt x="2000424" y="78504"/>
                </a:lnTo>
                <a:lnTo>
                  <a:pt x="2002535" y="0"/>
                </a:lnTo>
                <a:lnTo>
                  <a:pt x="2004647" y="78504"/>
                </a:lnTo>
                <a:lnTo>
                  <a:pt x="2010525" y="146694"/>
                </a:lnTo>
                <a:lnTo>
                  <a:pt x="2019488" y="200473"/>
                </a:lnTo>
                <a:lnTo>
                  <a:pt x="2030853" y="235744"/>
                </a:lnTo>
                <a:lnTo>
                  <a:pt x="2043938" y="248412"/>
                </a:lnTo>
                <a:lnTo>
                  <a:pt x="3963670" y="248412"/>
                </a:lnTo>
                <a:lnTo>
                  <a:pt x="3976754" y="261079"/>
                </a:lnTo>
                <a:lnTo>
                  <a:pt x="3988119" y="296350"/>
                </a:lnTo>
                <a:lnTo>
                  <a:pt x="3997082" y="350129"/>
                </a:lnTo>
                <a:lnTo>
                  <a:pt x="4002960" y="418319"/>
                </a:lnTo>
                <a:lnTo>
                  <a:pt x="4005072" y="496824"/>
                </a:lnTo>
              </a:path>
            </a:pathLst>
          </a:custGeom>
          <a:ln w="9144">
            <a:solidFill>
              <a:srgbClr val="EB3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7079" y="2813303"/>
            <a:ext cx="245745" cy="608330"/>
          </a:xfrm>
          <a:custGeom>
            <a:avLst/>
            <a:gdLst/>
            <a:ahLst/>
            <a:cxnLst/>
            <a:rect l="l" t="t" r="r" b="b"/>
            <a:pathLst>
              <a:path w="245745" h="608329">
                <a:moveTo>
                  <a:pt x="245364" y="485393"/>
                </a:moveTo>
                <a:lnTo>
                  <a:pt x="0" y="485393"/>
                </a:lnTo>
                <a:lnTo>
                  <a:pt x="122682" y="608076"/>
                </a:lnTo>
                <a:lnTo>
                  <a:pt x="245364" y="485393"/>
                </a:lnTo>
                <a:close/>
              </a:path>
              <a:path w="245745" h="608329">
                <a:moveTo>
                  <a:pt x="184023" y="122681"/>
                </a:moveTo>
                <a:lnTo>
                  <a:pt x="61341" y="122681"/>
                </a:lnTo>
                <a:lnTo>
                  <a:pt x="61341" y="485393"/>
                </a:lnTo>
                <a:lnTo>
                  <a:pt x="184023" y="485393"/>
                </a:lnTo>
                <a:lnTo>
                  <a:pt x="184023" y="122681"/>
                </a:lnTo>
                <a:close/>
              </a:path>
              <a:path w="245745" h="608329">
                <a:moveTo>
                  <a:pt x="122682" y="0"/>
                </a:moveTo>
                <a:lnTo>
                  <a:pt x="0" y="122681"/>
                </a:lnTo>
                <a:lnTo>
                  <a:pt x="245364" y="122681"/>
                </a:lnTo>
                <a:lnTo>
                  <a:pt x="122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7079" y="2813303"/>
            <a:ext cx="245745" cy="608330"/>
          </a:xfrm>
          <a:custGeom>
            <a:avLst/>
            <a:gdLst/>
            <a:ahLst/>
            <a:cxnLst/>
            <a:rect l="l" t="t" r="r" b="b"/>
            <a:pathLst>
              <a:path w="245745" h="608329">
                <a:moveTo>
                  <a:pt x="0" y="122681"/>
                </a:moveTo>
                <a:lnTo>
                  <a:pt x="122682" y="0"/>
                </a:lnTo>
                <a:lnTo>
                  <a:pt x="245364" y="122681"/>
                </a:lnTo>
                <a:lnTo>
                  <a:pt x="184023" y="122681"/>
                </a:lnTo>
                <a:lnTo>
                  <a:pt x="184023" y="485393"/>
                </a:lnTo>
                <a:lnTo>
                  <a:pt x="245364" y="485393"/>
                </a:lnTo>
                <a:lnTo>
                  <a:pt x="122682" y="608076"/>
                </a:lnTo>
                <a:lnTo>
                  <a:pt x="0" y="485393"/>
                </a:lnTo>
                <a:lnTo>
                  <a:pt x="61341" y="485393"/>
                </a:lnTo>
                <a:lnTo>
                  <a:pt x="61341" y="122681"/>
                </a:lnTo>
                <a:lnTo>
                  <a:pt x="0" y="122681"/>
                </a:lnTo>
                <a:close/>
              </a:path>
            </a:pathLst>
          </a:custGeom>
          <a:ln w="9144">
            <a:solidFill>
              <a:srgbClr val="EB3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687" y="2008631"/>
            <a:ext cx="903732" cy="6233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3416" y="2247899"/>
            <a:ext cx="829310" cy="344805"/>
          </a:xfrm>
          <a:custGeom>
            <a:avLst/>
            <a:gdLst/>
            <a:ahLst/>
            <a:cxnLst/>
            <a:rect l="l" t="t" r="r" b="b"/>
            <a:pathLst>
              <a:path w="829310" h="344805">
                <a:moveTo>
                  <a:pt x="0" y="86106"/>
                </a:moveTo>
                <a:lnTo>
                  <a:pt x="656844" y="86106"/>
                </a:lnTo>
                <a:lnTo>
                  <a:pt x="656844" y="0"/>
                </a:lnTo>
                <a:lnTo>
                  <a:pt x="829056" y="172212"/>
                </a:lnTo>
                <a:lnTo>
                  <a:pt x="656844" y="344424"/>
                </a:lnTo>
                <a:lnTo>
                  <a:pt x="656844" y="258318"/>
                </a:lnTo>
                <a:lnTo>
                  <a:pt x="0" y="258318"/>
                </a:lnTo>
                <a:lnTo>
                  <a:pt x="0" y="86106"/>
                </a:lnTo>
                <a:close/>
              </a:path>
            </a:pathLst>
          </a:custGeom>
          <a:ln w="9143">
            <a:solidFill>
              <a:srgbClr val="EB3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9288" y="2305811"/>
            <a:ext cx="609600" cy="245745"/>
          </a:xfrm>
          <a:custGeom>
            <a:avLst/>
            <a:gdLst/>
            <a:ahLst/>
            <a:cxnLst/>
            <a:rect l="l" t="t" r="r" b="b"/>
            <a:pathLst>
              <a:path w="609600" h="245744">
                <a:moveTo>
                  <a:pt x="486917" y="0"/>
                </a:moveTo>
                <a:lnTo>
                  <a:pt x="609600" y="122682"/>
                </a:lnTo>
                <a:lnTo>
                  <a:pt x="486917" y="245363"/>
                </a:lnTo>
                <a:lnTo>
                  <a:pt x="486917" y="184023"/>
                </a:lnTo>
                <a:lnTo>
                  <a:pt x="122682" y="184023"/>
                </a:lnTo>
                <a:lnTo>
                  <a:pt x="122682" y="245363"/>
                </a:lnTo>
                <a:lnTo>
                  <a:pt x="0" y="122682"/>
                </a:lnTo>
                <a:lnTo>
                  <a:pt x="122682" y="0"/>
                </a:lnTo>
                <a:lnTo>
                  <a:pt x="122682" y="61340"/>
                </a:lnTo>
                <a:lnTo>
                  <a:pt x="486917" y="61340"/>
                </a:lnTo>
                <a:lnTo>
                  <a:pt x="486917" y="0"/>
                </a:lnTo>
                <a:close/>
              </a:path>
            </a:pathLst>
          </a:custGeom>
          <a:ln w="9144">
            <a:solidFill>
              <a:srgbClr val="EB3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82" y="2703575"/>
            <a:ext cx="745274" cy="2205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3" y="757427"/>
            <a:ext cx="12433300" cy="512445"/>
          </a:xfrm>
          <a:custGeom>
            <a:avLst/>
            <a:gdLst/>
            <a:ahLst/>
            <a:cxnLst/>
            <a:rect l="l" t="t" r="r" b="b"/>
            <a:pathLst>
              <a:path w="12433300" h="512444">
                <a:moveTo>
                  <a:pt x="0" y="512063"/>
                </a:moveTo>
                <a:lnTo>
                  <a:pt x="12432792" y="512063"/>
                </a:lnTo>
                <a:lnTo>
                  <a:pt x="1243279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6953" y="931163"/>
            <a:ext cx="1366139" cy="2974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45463" y="837691"/>
            <a:ext cx="187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egoe UI"/>
                <a:cs typeface="Segoe UI"/>
              </a:rPr>
              <a:t>Site to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Azure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04132" y="1973579"/>
            <a:ext cx="2855975" cy="762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0051" y="1965959"/>
            <a:ext cx="2857500" cy="7604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8185" y="4379828"/>
            <a:ext cx="1242060" cy="735965"/>
          </a:xfrm>
          <a:custGeom>
            <a:avLst/>
            <a:gdLst/>
            <a:ahLst/>
            <a:cxnLst/>
            <a:rect l="l" t="t" r="r" b="b"/>
            <a:pathLst>
              <a:path w="1242060" h="735964">
                <a:moveTo>
                  <a:pt x="614416" y="0"/>
                </a:moveTo>
                <a:lnTo>
                  <a:pt x="0" y="362537"/>
                </a:lnTo>
                <a:lnTo>
                  <a:pt x="640246" y="735424"/>
                </a:lnTo>
                <a:lnTo>
                  <a:pt x="1241735" y="366420"/>
                </a:lnTo>
                <a:lnTo>
                  <a:pt x="614416" y="0"/>
                </a:lnTo>
                <a:close/>
              </a:path>
            </a:pathLst>
          </a:custGeom>
          <a:solidFill>
            <a:srgbClr val="B6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7102" y="4745756"/>
            <a:ext cx="605155" cy="603250"/>
          </a:xfrm>
          <a:custGeom>
            <a:avLst/>
            <a:gdLst/>
            <a:ahLst/>
            <a:cxnLst/>
            <a:rect l="l" t="t" r="r" b="b"/>
            <a:pathLst>
              <a:path w="605155" h="603250">
                <a:moveTo>
                  <a:pt x="604551" y="0"/>
                </a:moveTo>
                <a:lnTo>
                  <a:pt x="0" y="370467"/>
                </a:lnTo>
                <a:lnTo>
                  <a:pt x="14" y="602703"/>
                </a:lnTo>
                <a:lnTo>
                  <a:pt x="604551" y="233951"/>
                </a:lnTo>
                <a:lnTo>
                  <a:pt x="604551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8041" y="4740529"/>
            <a:ext cx="640715" cy="609600"/>
          </a:xfrm>
          <a:custGeom>
            <a:avLst/>
            <a:gdLst/>
            <a:ahLst/>
            <a:cxnLst/>
            <a:rect l="l" t="t" r="r" b="b"/>
            <a:pathLst>
              <a:path w="640715" h="609600">
                <a:moveTo>
                  <a:pt x="0" y="0"/>
                </a:moveTo>
                <a:lnTo>
                  <a:pt x="0" y="237401"/>
                </a:lnTo>
                <a:lnTo>
                  <a:pt x="640226" y="608984"/>
                </a:lnTo>
                <a:lnTo>
                  <a:pt x="640226" y="375021"/>
                </a:lnTo>
                <a:lnTo>
                  <a:pt x="0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094" y="4761166"/>
            <a:ext cx="626110" cy="579120"/>
          </a:xfrm>
          <a:custGeom>
            <a:avLst/>
            <a:gdLst/>
            <a:ahLst/>
            <a:cxnLst/>
            <a:rect l="l" t="t" r="r" b="b"/>
            <a:pathLst>
              <a:path w="626110" h="579120">
                <a:moveTo>
                  <a:pt x="0" y="0"/>
                </a:moveTo>
                <a:lnTo>
                  <a:pt x="0" y="215046"/>
                </a:lnTo>
                <a:lnTo>
                  <a:pt x="626097" y="578575"/>
                </a:lnTo>
                <a:lnTo>
                  <a:pt x="626097" y="363538"/>
                </a:lnTo>
                <a:lnTo>
                  <a:pt x="0" y="0"/>
                </a:lnTo>
                <a:close/>
              </a:path>
            </a:pathLst>
          </a:custGeom>
          <a:solidFill>
            <a:srgbClr val="CED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1345" y="4796183"/>
            <a:ext cx="580390" cy="501650"/>
          </a:xfrm>
          <a:custGeom>
            <a:avLst/>
            <a:gdLst/>
            <a:ahLst/>
            <a:cxnLst/>
            <a:rect l="l" t="t" r="r" b="b"/>
            <a:pathLst>
              <a:path w="580390" h="501650">
                <a:moveTo>
                  <a:pt x="0" y="0"/>
                </a:moveTo>
                <a:lnTo>
                  <a:pt x="0" y="165156"/>
                </a:lnTo>
                <a:lnTo>
                  <a:pt x="580046" y="501159"/>
                </a:lnTo>
                <a:lnTo>
                  <a:pt x="580046" y="339452"/>
                </a:lnTo>
                <a:lnTo>
                  <a:pt x="0" y="0"/>
                </a:lnTo>
                <a:close/>
              </a:path>
            </a:pathLst>
          </a:custGeom>
          <a:solidFill>
            <a:srgbClr val="677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9792" y="5008901"/>
            <a:ext cx="172085" cy="236220"/>
          </a:xfrm>
          <a:custGeom>
            <a:avLst/>
            <a:gdLst/>
            <a:ahLst/>
            <a:cxnLst/>
            <a:rect l="l" t="t" r="r" b="b"/>
            <a:pathLst>
              <a:path w="172084" h="236220">
                <a:moveTo>
                  <a:pt x="0" y="0"/>
                </a:moveTo>
                <a:lnTo>
                  <a:pt x="0" y="135903"/>
                </a:lnTo>
                <a:lnTo>
                  <a:pt x="172086" y="235676"/>
                </a:lnTo>
                <a:lnTo>
                  <a:pt x="172086" y="101498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0243" y="4864396"/>
            <a:ext cx="172720" cy="236220"/>
          </a:xfrm>
          <a:custGeom>
            <a:avLst/>
            <a:gdLst/>
            <a:ahLst/>
            <a:cxnLst/>
            <a:rect l="l" t="t" r="r" b="b"/>
            <a:pathLst>
              <a:path w="172719" h="236220">
                <a:moveTo>
                  <a:pt x="0" y="0"/>
                </a:moveTo>
                <a:lnTo>
                  <a:pt x="0" y="135903"/>
                </a:lnTo>
                <a:lnTo>
                  <a:pt x="172103" y="235684"/>
                </a:lnTo>
                <a:lnTo>
                  <a:pt x="172103" y="101483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2328" y="5021383"/>
            <a:ext cx="55880" cy="61594"/>
          </a:xfrm>
          <a:custGeom>
            <a:avLst/>
            <a:gdLst/>
            <a:ahLst/>
            <a:cxnLst/>
            <a:rect l="l" t="t" r="r" b="b"/>
            <a:pathLst>
              <a:path w="55880" h="61595">
                <a:moveTo>
                  <a:pt x="16787" y="0"/>
                </a:moveTo>
                <a:lnTo>
                  <a:pt x="7706" y="3466"/>
                </a:lnTo>
                <a:lnTo>
                  <a:pt x="1796" y="11185"/>
                </a:lnTo>
                <a:lnTo>
                  <a:pt x="0" y="21540"/>
                </a:lnTo>
                <a:lnTo>
                  <a:pt x="2284" y="33203"/>
                </a:lnTo>
                <a:lnTo>
                  <a:pt x="8618" y="44845"/>
                </a:lnTo>
                <a:lnTo>
                  <a:pt x="17986" y="54232"/>
                </a:lnTo>
                <a:lnTo>
                  <a:pt x="28526" y="59742"/>
                </a:lnTo>
                <a:lnTo>
                  <a:pt x="38969" y="60966"/>
                </a:lnTo>
                <a:lnTo>
                  <a:pt x="48043" y="57493"/>
                </a:lnTo>
                <a:lnTo>
                  <a:pt x="53953" y="49780"/>
                </a:lnTo>
                <a:lnTo>
                  <a:pt x="55750" y="39424"/>
                </a:lnTo>
                <a:lnTo>
                  <a:pt x="53465" y="27758"/>
                </a:lnTo>
                <a:lnTo>
                  <a:pt x="47131" y="16114"/>
                </a:lnTo>
                <a:lnTo>
                  <a:pt x="37765" y="6730"/>
                </a:lnTo>
                <a:lnTo>
                  <a:pt x="27228" y="1223"/>
                </a:lnTo>
                <a:lnTo>
                  <a:pt x="16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2328" y="5021383"/>
            <a:ext cx="55880" cy="61594"/>
          </a:xfrm>
          <a:custGeom>
            <a:avLst/>
            <a:gdLst/>
            <a:ahLst/>
            <a:cxnLst/>
            <a:rect l="l" t="t" r="r" b="b"/>
            <a:pathLst>
              <a:path w="55880" h="61595">
                <a:moveTo>
                  <a:pt x="7706" y="3466"/>
                </a:moveTo>
                <a:lnTo>
                  <a:pt x="1796" y="11185"/>
                </a:lnTo>
                <a:lnTo>
                  <a:pt x="0" y="21540"/>
                </a:lnTo>
                <a:lnTo>
                  <a:pt x="2284" y="33203"/>
                </a:lnTo>
                <a:lnTo>
                  <a:pt x="8618" y="44845"/>
                </a:lnTo>
                <a:lnTo>
                  <a:pt x="17986" y="54232"/>
                </a:lnTo>
                <a:lnTo>
                  <a:pt x="28526" y="59742"/>
                </a:lnTo>
                <a:lnTo>
                  <a:pt x="38969" y="60966"/>
                </a:lnTo>
                <a:lnTo>
                  <a:pt x="48043" y="57493"/>
                </a:lnTo>
                <a:lnTo>
                  <a:pt x="53953" y="49780"/>
                </a:lnTo>
                <a:lnTo>
                  <a:pt x="55750" y="39424"/>
                </a:lnTo>
                <a:lnTo>
                  <a:pt x="53465" y="27758"/>
                </a:lnTo>
                <a:lnTo>
                  <a:pt x="47131" y="16114"/>
                </a:lnTo>
                <a:lnTo>
                  <a:pt x="37765" y="6730"/>
                </a:lnTo>
                <a:lnTo>
                  <a:pt x="27228" y="1223"/>
                </a:lnTo>
                <a:lnTo>
                  <a:pt x="16787" y="0"/>
                </a:lnTo>
                <a:lnTo>
                  <a:pt x="7706" y="3466"/>
                </a:lnTo>
                <a:close/>
              </a:path>
            </a:pathLst>
          </a:custGeom>
          <a:ln w="112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649" y="4885705"/>
            <a:ext cx="36830" cy="40005"/>
          </a:xfrm>
          <a:custGeom>
            <a:avLst/>
            <a:gdLst/>
            <a:ahLst/>
            <a:cxnLst/>
            <a:rect l="l" t="t" r="r" b="b"/>
            <a:pathLst>
              <a:path w="36830" h="40004">
                <a:moveTo>
                  <a:pt x="10997" y="0"/>
                </a:moveTo>
                <a:lnTo>
                  <a:pt x="5047" y="2270"/>
                </a:lnTo>
                <a:lnTo>
                  <a:pt x="1176" y="7324"/>
                </a:lnTo>
                <a:lnTo>
                  <a:pt x="0" y="14112"/>
                </a:lnTo>
                <a:lnTo>
                  <a:pt x="1499" y="21761"/>
                </a:lnTo>
                <a:lnTo>
                  <a:pt x="5655" y="29403"/>
                </a:lnTo>
                <a:lnTo>
                  <a:pt x="11794" y="35555"/>
                </a:lnTo>
                <a:lnTo>
                  <a:pt x="18700" y="39163"/>
                </a:lnTo>
                <a:lnTo>
                  <a:pt x="25545" y="39963"/>
                </a:lnTo>
                <a:lnTo>
                  <a:pt x="31495" y="37691"/>
                </a:lnTo>
                <a:lnTo>
                  <a:pt x="35366" y="32636"/>
                </a:lnTo>
                <a:lnTo>
                  <a:pt x="36543" y="25851"/>
                </a:lnTo>
                <a:lnTo>
                  <a:pt x="35043" y="18205"/>
                </a:lnTo>
                <a:lnTo>
                  <a:pt x="30888" y="10573"/>
                </a:lnTo>
                <a:lnTo>
                  <a:pt x="24749" y="4418"/>
                </a:lnTo>
                <a:lnTo>
                  <a:pt x="17842" y="805"/>
                </a:lnTo>
                <a:lnTo>
                  <a:pt x="10997" y="0"/>
                </a:lnTo>
                <a:close/>
              </a:path>
            </a:pathLst>
          </a:custGeom>
          <a:solidFill>
            <a:srgbClr val="39B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3696" y="5158513"/>
            <a:ext cx="45085" cy="54610"/>
          </a:xfrm>
          <a:custGeom>
            <a:avLst/>
            <a:gdLst/>
            <a:ahLst/>
            <a:cxnLst/>
            <a:rect l="l" t="t" r="r" b="b"/>
            <a:pathLst>
              <a:path w="45084" h="54610">
                <a:moveTo>
                  <a:pt x="0" y="0"/>
                </a:moveTo>
                <a:lnTo>
                  <a:pt x="0" y="29238"/>
                </a:lnTo>
                <a:lnTo>
                  <a:pt x="44728" y="54340"/>
                </a:lnTo>
                <a:lnTo>
                  <a:pt x="44728" y="258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43696" y="5158513"/>
            <a:ext cx="45085" cy="54610"/>
          </a:xfrm>
          <a:custGeom>
            <a:avLst/>
            <a:gdLst/>
            <a:ahLst/>
            <a:cxnLst/>
            <a:rect l="l" t="t" r="r" b="b"/>
            <a:pathLst>
              <a:path w="45084" h="54610">
                <a:moveTo>
                  <a:pt x="0" y="29238"/>
                </a:moveTo>
                <a:lnTo>
                  <a:pt x="0" y="0"/>
                </a:lnTo>
                <a:lnTo>
                  <a:pt x="44728" y="25803"/>
                </a:lnTo>
                <a:lnTo>
                  <a:pt x="44728" y="54340"/>
                </a:lnTo>
                <a:lnTo>
                  <a:pt x="0" y="29238"/>
                </a:lnTo>
                <a:close/>
              </a:path>
            </a:pathLst>
          </a:custGeom>
          <a:ln w="112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8041" y="4379828"/>
            <a:ext cx="1243965" cy="970280"/>
          </a:xfrm>
          <a:custGeom>
            <a:avLst/>
            <a:gdLst/>
            <a:ahLst/>
            <a:cxnLst/>
            <a:rect l="l" t="t" r="r" b="b"/>
            <a:pathLst>
              <a:path w="1243964" h="970279">
                <a:moveTo>
                  <a:pt x="0" y="598102"/>
                </a:moveTo>
                <a:lnTo>
                  <a:pt x="0" y="360701"/>
                </a:lnTo>
                <a:lnTo>
                  <a:pt x="614561" y="0"/>
                </a:lnTo>
                <a:lnTo>
                  <a:pt x="1243613" y="365927"/>
                </a:lnTo>
                <a:lnTo>
                  <a:pt x="1243613" y="599879"/>
                </a:lnTo>
                <a:lnTo>
                  <a:pt x="640226" y="969685"/>
                </a:lnTo>
                <a:lnTo>
                  <a:pt x="0" y="598102"/>
                </a:lnTo>
                <a:close/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5720" y="4117683"/>
            <a:ext cx="1245235" cy="974090"/>
          </a:xfrm>
          <a:custGeom>
            <a:avLst/>
            <a:gdLst/>
            <a:ahLst/>
            <a:cxnLst/>
            <a:rect l="l" t="t" r="r" b="b"/>
            <a:pathLst>
              <a:path w="1245235" h="974089">
                <a:moveTo>
                  <a:pt x="608709" y="0"/>
                </a:moveTo>
                <a:lnTo>
                  <a:pt x="0" y="358789"/>
                </a:lnTo>
                <a:lnTo>
                  <a:pt x="3560" y="598953"/>
                </a:lnTo>
                <a:lnTo>
                  <a:pt x="642532" y="973751"/>
                </a:lnTo>
                <a:lnTo>
                  <a:pt x="1244723" y="606674"/>
                </a:lnTo>
                <a:lnTo>
                  <a:pt x="1244723" y="368869"/>
                </a:lnTo>
                <a:lnTo>
                  <a:pt x="608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4660" y="3978046"/>
            <a:ext cx="1246994" cy="11141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1276" y="4618603"/>
            <a:ext cx="394149" cy="3329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0813" y="3978046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64" y="371019"/>
                </a:moveTo>
                <a:lnTo>
                  <a:pt x="0" y="270701"/>
                </a:lnTo>
                <a:lnTo>
                  <a:pt x="0" y="87909"/>
                </a:lnTo>
                <a:lnTo>
                  <a:pt x="161165" y="0"/>
                </a:lnTo>
                <a:lnTo>
                  <a:pt x="321853" y="94181"/>
                </a:lnTo>
                <a:lnTo>
                  <a:pt x="321853" y="276973"/>
                </a:lnTo>
                <a:lnTo>
                  <a:pt x="164064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2726" y="3980734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38" y="364912"/>
                </a:lnTo>
                <a:lnTo>
                  <a:pt x="161838" y="275285"/>
                </a:lnTo>
                <a:lnTo>
                  <a:pt x="131406" y="275285"/>
                </a:lnTo>
                <a:lnTo>
                  <a:pt x="120919" y="268162"/>
                </a:lnTo>
                <a:lnTo>
                  <a:pt x="120640" y="259800"/>
                </a:lnTo>
                <a:lnTo>
                  <a:pt x="108355" y="259800"/>
                </a:lnTo>
                <a:lnTo>
                  <a:pt x="98719" y="254768"/>
                </a:lnTo>
                <a:lnTo>
                  <a:pt x="97448" y="248899"/>
                </a:lnTo>
                <a:lnTo>
                  <a:pt x="88246" y="248899"/>
                </a:lnTo>
                <a:lnTo>
                  <a:pt x="78610" y="243882"/>
                </a:lnTo>
                <a:lnTo>
                  <a:pt x="79392" y="231308"/>
                </a:lnTo>
                <a:lnTo>
                  <a:pt x="57247" y="231308"/>
                </a:lnTo>
                <a:lnTo>
                  <a:pt x="44683" y="223782"/>
                </a:lnTo>
                <a:lnTo>
                  <a:pt x="29176" y="166410"/>
                </a:lnTo>
                <a:lnTo>
                  <a:pt x="130434" y="166410"/>
                </a:lnTo>
                <a:lnTo>
                  <a:pt x="0" y="86654"/>
                </a:lnTo>
                <a:close/>
              </a:path>
              <a:path w="317500" h="365125">
                <a:moveTo>
                  <a:pt x="161838" y="216659"/>
                </a:moveTo>
                <a:lnTo>
                  <a:pt x="115063" y="216659"/>
                </a:lnTo>
                <a:lnTo>
                  <a:pt x="129315" y="225036"/>
                </a:lnTo>
                <a:lnTo>
                  <a:pt x="131406" y="275285"/>
                </a:lnTo>
                <a:lnTo>
                  <a:pt x="161838" y="275285"/>
                </a:lnTo>
                <a:lnTo>
                  <a:pt x="161838" y="216659"/>
                </a:lnTo>
                <a:close/>
              </a:path>
              <a:path w="317500" h="365125">
                <a:moveTo>
                  <a:pt x="119664" y="230472"/>
                </a:moveTo>
                <a:lnTo>
                  <a:pt x="108355" y="259800"/>
                </a:lnTo>
                <a:lnTo>
                  <a:pt x="120640" y="259800"/>
                </a:lnTo>
                <a:lnTo>
                  <a:pt x="119664" y="230472"/>
                </a:lnTo>
                <a:close/>
              </a:path>
              <a:path w="317500" h="365125">
                <a:moveTo>
                  <a:pt x="89920" y="214150"/>
                </a:moveTo>
                <a:lnTo>
                  <a:pt x="88246" y="248899"/>
                </a:lnTo>
                <a:lnTo>
                  <a:pt x="97448" y="248899"/>
                </a:lnTo>
                <a:lnTo>
                  <a:pt x="89920" y="214150"/>
                </a:lnTo>
                <a:close/>
              </a:path>
              <a:path w="317500" h="365125">
                <a:moveTo>
                  <a:pt x="161838" y="196560"/>
                </a:moveTo>
                <a:lnTo>
                  <a:pt x="81554" y="196560"/>
                </a:lnTo>
                <a:lnTo>
                  <a:pt x="95372" y="205773"/>
                </a:lnTo>
                <a:lnTo>
                  <a:pt x="104172" y="245136"/>
                </a:lnTo>
                <a:lnTo>
                  <a:pt x="115063" y="216659"/>
                </a:lnTo>
                <a:lnTo>
                  <a:pt x="161838" y="216659"/>
                </a:lnTo>
                <a:lnTo>
                  <a:pt x="161838" y="196560"/>
                </a:lnTo>
                <a:close/>
              </a:path>
              <a:path w="317500" h="365125">
                <a:moveTo>
                  <a:pt x="161254" y="185256"/>
                </a:moveTo>
                <a:lnTo>
                  <a:pt x="62700" y="185256"/>
                </a:lnTo>
                <a:lnTo>
                  <a:pt x="74009" y="193215"/>
                </a:lnTo>
                <a:lnTo>
                  <a:pt x="57247" y="231308"/>
                </a:lnTo>
                <a:lnTo>
                  <a:pt x="79392" y="231308"/>
                </a:lnTo>
                <a:lnTo>
                  <a:pt x="81554" y="196560"/>
                </a:lnTo>
                <a:lnTo>
                  <a:pt x="161838" y="196560"/>
                </a:lnTo>
                <a:lnTo>
                  <a:pt x="161718" y="185539"/>
                </a:lnTo>
                <a:lnTo>
                  <a:pt x="161254" y="185256"/>
                </a:lnTo>
                <a:close/>
              </a:path>
              <a:path w="317500" h="365125">
                <a:moveTo>
                  <a:pt x="130434" y="166410"/>
                </a:moveTo>
                <a:lnTo>
                  <a:pt x="29176" y="166410"/>
                </a:lnTo>
                <a:lnTo>
                  <a:pt x="40904" y="172682"/>
                </a:lnTo>
                <a:lnTo>
                  <a:pt x="51391" y="215823"/>
                </a:lnTo>
                <a:lnTo>
                  <a:pt x="62700" y="185256"/>
                </a:lnTo>
                <a:lnTo>
                  <a:pt x="161254" y="185256"/>
                </a:lnTo>
                <a:lnTo>
                  <a:pt x="130434" y="166410"/>
                </a:lnTo>
                <a:close/>
              </a:path>
              <a:path w="317500" h="365125">
                <a:moveTo>
                  <a:pt x="161838" y="185468"/>
                </a:moveTo>
                <a:close/>
              </a:path>
              <a:path w="317500" h="365125">
                <a:moveTo>
                  <a:pt x="158865" y="0"/>
                </a:moveTo>
                <a:lnTo>
                  <a:pt x="890" y="86169"/>
                </a:lnTo>
                <a:lnTo>
                  <a:pt x="161838" y="184584"/>
                </a:lnTo>
                <a:lnTo>
                  <a:pt x="161838" y="185468"/>
                </a:lnTo>
                <a:lnTo>
                  <a:pt x="317252" y="92837"/>
                </a:lnTo>
                <a:lnTo>
                  <a:pt x="158865" y="0"/>
                </a:lnTo>
                <a:close/>
              </a:path>
              <a:path w="317500" h="365125">
                <a:moveTo>
                  <a:pt x="0" y="85624"/>
                </a:moveTo>
                <a:lnTo>
                  <a:pt x="0" y="86654"/>
                </a:lnTo>
                <a:lnTo>
                  <a:pt x="890" y="86169"/>
                </a:lnTo>
                <a:lnTo>
                  <a:pt x="0" y="85624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77802" y="4119146"/>
            <a:ext cx="321838" cy="3710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77802" y="4119146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49" y="371019"/>
                </a:moveTo>
                <a:lnTo>
                  <a:pt x="0" y="270701"/>
                </a:lnTo>
                <a:lnTo>
                  <a:pt x="0" y="87909"/>
                </a:lnTo>
                <a:lnTo>
                  <a:pt x="161165" y="0"/>
                </a:lnTo>
                <a:lnTo>
                  <a:pt x="321838" y="94166"/>
                </a:lnTo>
                <a:lnTo>
                  <a:pt x="321838" y="276973"/>
                </a:lnTo>
                <a:lnTo>
                  <a:pt x="164049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79714" y="4121834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38" y="364912"/>
                </a:lnTo>
                <a:lnTo>
                  <a:pt x="161838" y="275285"/>
                </a:lnTo>
                <a:lnTo>
                  <a:pt x="131391" y="275285"/>
                </a:lnTo>
                <a:lnTo>
                  <a:pt x="120919" y="268162"/>
                </a:lnTo>
                <a:lnTo>
                  <a:pt x="120640" y="259785"/>
                </a:lnTo>
                <a:lnTo>
                  <a:pt x="108355" y="259785"/>
                </a:lnTo>
                <a:lnTo>
                  <a:pt x="98719" y="254768"/>
                </a:lnTo>
                <a:lnTo>
                  <a:pt x="97448" y="248899"/>
                </a:lnTo>
                <a:lnTo>
                  <a:pt x="88246" y="248899"/>
                </a:lnTo>
                <a:lnTo>
                  <a:pt x="78610" y="243867"/>
                </a:lnTo>
                <a:lnTo>
                  <a:pt x="79388" y="231308"/>
                </a:lnTo>
                <a:lnTo>
                  <a:pt x="57247" y="231308"/>
                </a:lnTo>
                <a:lnTo>
                  <a:pt x="44668" y="223767"/>
                </a:lnTo>
                <a:lnTo>
                  <a:pt x="29161" y="166395"/>
                </a:lnTo>
                <a:lnTo>
                  <a:pt x="130418" y="166395"/>
                </a:lnTo>
                <a:lnTo>
                  <a:pt x="0" y="86654"/>
                </a:lnTo>
                <a:close/>
              </a:path>
              <a:path w="317500" h="365125">
                <a:moveTo>
                  <a:pt x="161838" y="216644"/>
                </a:moveTo>
                <a:lnTo>
                  <a:pt x="115063" y="216644"/>
                </a:lnTo>
                <a:lnTo>
                  <a:pt x="129300" y="225022"/>
                </a:lnTo>
                <a:lnTo>
                  <a:pt x="131391" y="275285"/>
                </a:lnTo>
                <a:lnTo>
                  <a:pt x="161838" y="275285"/>
                </a:lnTo>
                <a:lnTo>
                  <a:pt x="161838" y="216644"/>
                </a:lnTo>
                <a:close/>
              </a:path>
              <a:path w="317500" h="365125">
                <a:moveTo>
                  <a:pt x="119664" y="230472"/>
                </a:moveTo>
                <a:lnTo>
                  <a:pt x="108355" y="259785"/>
                </a:lnTo>
                <a:lnTo>
                  <a:pt x="120640" y="259785"/>
                </a:lnTo>
                <a:lnTo>
                  <a:pt x="119664" y="230472"/>
                </a:lnTo>
                <a:close/>
              </a:path>
              <a:path w="317500" h="365125">
                <a:moveTo>
                  <a:pt x="89920" y="214136"/>
                </a:moveTo>
                <a:lnTo>
                  <a:pt x="88246" y="248899"/>
                </a:lnTo>
                <a:lnTo>
                  <a:pt x="97448" y="248899"/>
                </a:lnTo>
                <a:lnTo>
                  <a:pt x="89920" y="214136"/>
                </a:lnTo>
                <a:close/>
              </a:path>
              <a:path w="317500" h="365125">
                <a:moveTo>
                  <a:pt x="161838" y="196545"/>
                </a:moveTo>
                <a:lnTo>
                  <a:pt x="81539" y="196545"/>
                </a:lnTo>
                <a:lnTo>
                  <a:pt x="95372" y="205758"/>
                </a:lnTo>
                <a:lnTo>
                  <a:pt x="104172" y="245121"/>
                </a:lnTo>
                <a:lnTo>
                  <a:pt x="115063" y="216644"/>
                </a:lnTo>
                <a:lnTo>
                  <a:pt x="161838" y="216644"/>
                </a:lnTo>
                <a:lnTo>
                  <a:pt x="161838" y="196545"/>
                </a:lnTo>
                <a:close/>
              </a:path>
              <a:path w="317500" h="365125">
                <a:moveTo>
                  <a:pt x="161239" y="185241"/>
                </a:moveTo>
                <a:lnTo>
                  <a:pt x="62685" y="185241"/>
                </a:lnTo>
                <a:lnTo>
                  <a:pt x="74009" y="193200"/>
                </a:lnTo>
                <a:lnTo>
                  <a:pt x="57247" y="231308"/>
                </a:lnTo>
                <a:lnTo>
                  <a:pt x="79388" y="231308"/>
                </a:lnTo>
                <a:lnTo>
                  <a:pt x="81539" y="196545"/>
                </a:lnTo>
                <a:lnTo>
                  <a:pt x="161838" y="196545"/>
                </a:lnTo>
                <a:lnTo>
                  <a:pt x="161838" y="185524"/>
                </a:lnTo>
                <a:lnTo>
                  <a:pt x="161703" y="185524"/>
                </a:lnTo>
                <a:lnTo>
                  <a:pt x="161239" y="185241"/>
                </a:lnTo>
                <a:close/>
              </a:path>
              <a:path w="317500" h="365125">
                <a:moveTo>
                  <a:pt x="130418" y="166395"/>
                </a:moveTo>
                <a:lnTo>
                  <a:pt x="29161" y="166395"/>
                </a:lnTo>
                <a:lnTo>
                  <a:pt x="40904" y="172682"/>
                </a:lnTo>
                <a:lnTo>
                  <a:pt x="51376" y="215823"/>
                </a:lnTo>
                <a:lnTo>
                  <a:pt x="62685" y="185241"/>
                </a:lnTo>
                <a:lnTo>
                  <a:pt x="161239" y="185241"/>
                </a:lnTo>
                <a:lnTo>
                  <a:pt x="130418" y="166395"/>
                </a:lnTo>
                <a:close/>
              </a:path>
              <a:path w="317500" h="365125">
                <a:moveTo>
                  <a:pt x="161838" y="185444"/>
                </a:moveTo>
                <a:lnTo>
                  <a:pt x="161703" y="185524"/>
                </a:lnTo>
                <a:lnTo>
                  <a:pt x="161838" y="185524"/>
                </a:lnTo>
                <a:close/>
              </a:path>
              <a:path w="317500" h="365125">
                <a:moveTo>
                  <a:pt x="158865" y="0"/>
                </a:moveTo>
                <a:lnTo>
                  <a:pt x="903" y="86162"/>
                </a:lnTo>
                <a:lnTo>
                  <a:pt x="161838" y="184569"/>
                </a:lnTo>
                <a:lnTo>
                  <a:pt x="161838" y="185444"/>
                </a:lnTo>
                <a:lnTo>
                  <a:pt x="317237" y="92837"/>
                </a:lnTo>
                <a:lnTo>
                  <a:pt x="158865" y="0"/>
                </a:lnTo>
                <a:close/>
              </a:path>
              <a:path w="317500" h="365125">
                <a:moveTo>
                  <a:pt x="0" y="85609"/>
                </a:moveTo>
                <a:lnTo>
                  <a:pt x="0" y="86654"/>
                </a:lnTo>
                <a:lnTo>
                  <a:pt x="903" y="86162"/>
                </a:lnTo>
                <a:lnTo>
                  <a:pt x="0" y="85609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8182" y="4258723"/>
            <a:ext cx="321838" cy="3710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8182" y="4258723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49" y="371019"/>
                </a:moveTo>
                <a:lnTo>
                  <a:pt x="0" y="270701"/>
                </a:lnTo>
                <a:lnTo>
                  <a:pt x="0" y="87909"/>
                </a:lnTo>
                <a:lnTo>
                  <a:pt x="161151" y="0"/>
                </a:lnTo>
                <a:lnTo>
                  <a:pt x="321838" y="94181"/>
                </a:lnTo>
                <a:lnTo>
                  <a:pt x="321838" y="276973"/>
                </a:lnTo>
                <a:lnTo>
                  <a:pt x="164049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10080" y="4261411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53" y="364912"/>
                </a:lnTo>
                <a:lnTo>
                  <a:pt x="161853" y="275285"/>
                </a:lnTo>
                <a:lnTo>
                  <a:pt x="131406" y="275285"/>
                </a:lnTo>
                <a:lnTo>
                  <a:pt x="120934" y="268162"/>
                </a:lnTo>
                <a:lnTo>
                  <a:pt x="120651" y="259785"/>
                </a:lnTo>
                <a:lnTo>
                  <a:pt x="108355" y="259785"/>
                </a:lnTo>
                <a:lnTo>
                  <a:pt x="98719" y="254768"/>
                </a:lnTo>
                <a:lnTo>
                  <a:pt x="97450" y="248899"/>
                </a:lnTo>
                <a:lnTo>
                  <a:pt x="88246" y="248899"/>
                </a:lnTo>
                <a:lnTo>
                  <a:pt x="78610" y="243867"/>
                </a:lnTo>
                <a:lnTo>
                  <a:pt x="79392" y="231308"/>
                </a:lnTo>
                <a:lnTo>
                  <a:pt x="57247" y="231308"/>
                </a:lnTo>
                <a:lnTo>
                  <a:pt x="44683" y="223767"/>
                </a:lnTo>
                <a:lnTo>
                  <a:pt x="29176" y="166395"/>
                </a:lnTo>
                <a:lnTo>
                  <a:pt x="130430" y="166395"/>
                </a:lnTo>
                <a:lnTo>
                  <a:pt x="0" y="86654"/>
                </a:lnTo>
                <a:close/>
              </a:path>
              <a:path w="317500" h="365125">
                <a:moveTo>
                  <a:pt x="161853" y="216644"/>
                </a:moveTo>
                <a:lnTo>
                  <a:pt x="115063" y="216644"/>
                </a:lnTo>
                <a:lnTo>
                  <a:pt x="129315" y="225022"/>
                </a:lnTo>
                <a:lnTo>
                  <a:pt x="131406" y="275285"/>
                </a:lnTo>
                <a:lnTo>
                  <a:pt x="161853" y="275285"/>
                </a:lnTo>
                <a:lnTo>
                  <a:pt x="161853" y="216644"/>
                </a:lnTo>
                <a:close/>
              </a:path>
              <a:path w="317500" h="365125">
                <a:moveTo>
                  <a:pt x="119664" y="230472"/>
                </a:moveTo>
                <a:lnTo>
                  <a:pt x="108355" y="259785"/>
                </a:lnTo>
                <a:lnTo>
                  <a:pt x="120651" y="259785"/>
                </a:lnTo>
                <a:lnTo>
                  <a:pt x="119664" y="230472"/>
                </a:lnTo>
                <a:close/>
              </a:path>
              <a:path w="317500" h="365125">
                <a:moveTo>
                  <a:pt x="89935" y="214136"/>
                </a:moveTo>
                <a:lnTo>
                  <a:pt x="88246" y="248899"/>
                </a:lnTo>
                <a:lnTo>
                  <a:pt x="97450" y="248899"/>
                </a:lnTo>
                <a:lnTo>
                  <a:pt x="89935" y="214136"/>
                </a:lnTo>
                <a:close/>
              </a:path>
              <a:path w="317500" h="365125">
                <a:moveTo>
                  <a:pt x="161853" y="196545"/>
                </a:moveTo>
                <a:lnTo>
                  <a:pt x="81554" y="196545"/>
                </a:lnTo>
                <a:lnTo>
                  <a:pt x="95372" y="205773"/>
                </a:lnTo>
                <a:lnTo>
                  <a:pt x="104172" y="245136"/>
                </a:lnTo>
                <a:lnTo>
                  <a:pt x="115063" y="216644"/>
                </a:lnTo>
                <a:lnTo>
                  <a:pt x="161853" y="216644"/>
                </a:lnTo>
                <a:lnTo>
                  <a:pt x="161853" y="196545"/>
                </a:lnTo>
                <a:close/>
              </a:path>
              <a:path w="317500" h="365125">
                <a:moveTo>
                  <a:pt x="161254" y="185241"/>
                </a:moveTo>
                <a:lnTo>
                  <a:pt x="62700" y="185241"/>
                </a:lnTo>
                <a:lnTo>
                  <a:pt x="74009" y="193200"/>
                </a:lnTo>
                <a:lnTo>
                  <a:pt x="57247" y="231308"/>
                </a:lnTo>
                <a:lnTo>
                  <a:pt x="79392" y="231308"/>
                </a:lnTo>
                <a:lnTo>
                  <a:pt x="81554" y="196545"/>
                </a:lnTo>
                <a:lnTo>
                  <a:pt x="161853" y="196545"/>
                </a:lnTo>
                <a:lnTo>
                  <a:pt x="161853" y="185524"/>
                </a:lnTo>
                <a:lnTo>
                  <a:pt x="161718" y="185524"/>
                </a:lnTo>
                <a:lnTo>
                  <a:pt x="161254" y="185241"/>
                </a:lnTo>
                <a:close/>
              </a:path>
              <a:path w="317500" h="365125">
                <a:moveTo>
                  <a:pt x="130430" y="166395"/>
                </a:moveTo>
                <a:lnTo>
                  <a:pt x="29176" y="166395"/>
                </a:lnTo>
                <a:lnTo>
                  <a:pt x="40904" y="172682"/>
                </a:lnTo>
                <a:lnTo>
                  <a:pt x="51391" y="215823"/>
                </a:lnTo>
                <a:lnTo>
                  <a:pt x="62700" y="185241"/>
                </a:lnTo>
                <a:lnTo>
                  <a:pt x="161254" y="185241"/>
                </a:lnTo>
                <a:lnTo>
                  <a:pt x="130430" y="166395"/>
                </a:lnTo>
                <a:close/>
              </a:path>
              <a:path w="317500" h="365125">
                <a:moveTo>
                  <a:pt x="161853" y="185444"/>
                </a:moveTo>
                <a:lnTo>
                  <a:pt x="161718" y="185524"/>
                </a:lnTo>
                <a:lnTo>
                  <a:pt x="161853" y="185524"/>
                </a:lnTo>
                <a:close/>
              </a:path>
              <a:path w="317500" h="365125">
                <a:moveTo>
                  <a:pt x="158865" y="0"/>
                </a:moveTo>
                <a:lnTo>
                  <a:pt x="903" y="86162"/>
                </a:lnTo>
                <a:lnTo>
                  <a:pt x="161853" y="184569"/>
                </a:lnTo>
                <a:lnTo>
                  <a:pt x="161853" y="185444"/>
                </a:lnTo>
                <a:lnTo>
                  <a:pt x="317252" y="92837"/>
                </a:lnTo>
                <a:lnTo>
                  <a:pt x="158865" y="0"/>
                </a:lnTo>
                <a:close/>
              </a:path>
              <a:path w="317500" h="365125">
                <a:moveTo>
                  <a:pt x="0" y="85609"/>
                </a:moveTo>
                <a:lnTo>
                  <a:pt x="0" y="86654"/>
                </a:lnTo>
                <a:lnTo>
                  <a:pt x="903" y="86162"/>
                </a:lnTo>
                <a:lnTo>
                  <a:pt x="0" y="85609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2852" y="4160152"/>
            <a:ext cx="321843" cy="3710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2852" y="4160152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53" y="371019"/>
                </a:moveTo>
                <a:lnTo>
                  <a:pt x="0" y="270701"/>
                </a:lnTo>
                <a:lnTo>
                  <a:pt x="0" y="87909"/>
                </a:lnTo>
                <a:lnTo>
                  <a:pt x="161170" y="0"/>
                </a:lnTo>
                <a:lnTo>
                  <a:pt x="321843" y="94181"/>
                </a:lnTo>
                <a:lnTo>
                  <a:pt x="321843" y="276973"/>
                </a:lnTo>
                <a:lnTo>
                  <a:pt x="164053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4765" y="4162840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42" y="364912"/>
                </a:lnTo>
                <a:lnTo>
                  <a:pt x="161842" y="275285"/>
                </a:lnTo>
                <a:lnTo>
                  <a:pt x="131396" y="275285"/>
                </a:lnTo>
                <a:lnTo>
                  <a:pt x="120923" y="268162"/>
                </a:lnTo>
                <a:lnTo>
                  <a:pt x="120644" y="259785"/>
                </a:lnTo>
                <a:lnTo>
                  <a:pt x="108344" y="259785"/>
                </a:lnTo>
                <a:lnTo>
                  <a:pt x="98723" y="254768"/>
                </a:lnTo>
                <a:lnTo>
                  <a:pt x="97452" y="248899"/>
                </a:lnTo>
                <a:lnTo>
                  <a:pt x="88236" y="248899"/>
                </a:lnTo>
                <a:lnTo>
                  <a:pt x="78615" y="243882"/>
                </a:lnTo>
                <a:lnTo>
                  <a:pt x="79393" y="231308"/>
                </a:lnTo>
                <a:lnTo>
                  <a:pt x="57237" y="231308"/>
                </a:lnTo>
                <a:lnTo>
                  <a:pt x="44673" y="223782"/>
                </a:lnTo>
                <a:lnTo>
                  <a:pt x="29169" y="166395"/>
                </a:lnTo>
                <a:lnTo>
                  <a:pt x="130402" y="166395"/>
                </a:lnTo>
                <a:lnTo>
                  <a:pt x="0" y="86654"/>
                </a:lnTo>
                <a:close/>
              </a:path>
              <a:path w="317500" h="365125">
                <a:moveTo>
                  <a:pt x="161842" y="216659"/>
                </a:moveTo>
                <a:lnTo>
                  <a:pt x="115052" y="216659"/>
                </a:lnTo>
                <a:lnTo>
                  <a:pt x="129304" y="225036"/>
                </a:lnTo>
                <a:lnTo>
                  <a:pt x="131396" y="275285"/>
                </a:lnTo>
                <a:lnTo>
                  <a:pt x="161842" y="275285"/>
                </a:lnTo>
                <a:lnTo>
                  <a:pt x="161842" y="216659"/>
                </a:lnTo>
                <a:close/>
              </a:path>
              <a:path w="317500" h="365125">
                <a:moveTo>
                  <a:pt x="119668" y="230472"/>
                </a:moveTo>
                <a:lnTo>
                  <a:pt x="108344" y="259785"/>
                </a:lnTo>
                <a:lnTo>
                  <a:pt x="120644" y="259785"/>
                </a:lnTo>
                <a:lnTo>
                  <a:pt x="119668" y="230472"/>
                </a:lnTo>
                <a:close/>
              </a:path>
              <a:path w="317500" h="365125">
                <a:moveTo>
                  <a:pt x="89924" y="214136"/>
                </a:moveTo>
                <a:lnTo>
                  <a:pt x="88236" y="248899"/>
                </a:lnTo>
                <a:lnTo>
                  <a:pt x="97452" y="248899"/>
                </a:lnTo>
                <a:lnTo>
                  <a:pt x="89924" y="214136"/>
                </a:lnTo>
                <a:close/>
              </a:path>
              <a:path w="317500" h="365125">
                <a:moveTo>
                  <a:pt x="161842" y="196560"/>
                </a:moveTo>
                <a:lnTo>
                  <a:pt x="81543" y="196560"/>
                </a:lnTo>
                <a:lnTo>
                  <a:pt x="95377" y="205773"/>
                </a:lnTo>
                <a:lnTo>
                  <a:pt x="104161" y="245136"/>
                </a:lnTo>
                <a:lnTo>
                  <a:pt x="115052" y="216659"/>
                </a:lnTo>
                <a:lnTo>
                  <a:pt x="161842" y="216659"/>
                </a:lnTo>
                <a:lnTo>
                  <a:pt x="161842" y="196560"/>
                </a:lnTo>
                <a:close/>
              </a:path>
              <a:path w="317500" h="365125">
                <a:moveTo>
                  <a:pt x="161219" y="185241"/>
                </a:moveTo>
                <a:lnTo>
                  <a:pt x="62690" y="185241"/>
                </a:lnTo>
                <a:lnTo>
                  <a:pt x="73999" y="193215"/>
                </a:lnTo>
                <a:lnTo>
                  <a:pt x="57237" y="231308"/>
                </a:lnTo>
                <a:lnTo>
                  <a:pt x="79393" y="231308"/>
                </a:lnTo>
                <a:lnTo>
                  <a:pt x="81543" y="196560"/>
                </a:lnTo>
                <a:lnTo>
                  <a:pt x="161842" y="196560"/>
                </a:lnTo>
                <a:lnTo>
                  <a:pt x="161842" y="185539"/>
                </a:lnTo>
                <a:lnTo>
                  <a:pt x="161708" y="185539"/>
                </a:lnTo>
                <a:lnTo>
                  <a:pt x="161219" y="185241"/>
                </a:lnTo>
                <a:close/>
              </a:path>
              <a:path w="317500" h="365125">
                <a:moveTo>
                  <a:pt x="130402" y="166395"/>
                </a:moveTo>
                <a:lnTo>
                  <a:pt x="29169" y="166395"/>
                </a:lnTo>
                <a:lnTo>
                  <a:pt x="40902" y="172682"/>
                </a:lnTo>
                <a:lnTo>
                  <a:pt x="51380" y="215823"/>
                </a:lnTo>
                <a:lnTo>
                  <a:pt x="62690" y="185241"/>
                </a:lnTo>
                <a:lnTo>
                  <a:pt x="161219" y="185241"/>
                </a:lnTo>
                <a:lnTo>
                  <a:pt x="130402" y="166395"/>
                </a:lnTo>
                <a:close/>
              </a:path>
              <a:path w="317500" h="365125">
                <a:moveTo>
                  <a:pt x="161842" y="185459"/>
                </a:moveTo>
                <a:lnTo>
                  <a:pt x="161708" y="185539"/>
                </a:lnTo>
                <a:lnTo>
                  <a:pt x="161842" y="185539"/>
                </a:lnTo>
                <a:close/>
              </a:path>
              <a:path w="317500" h="365125">
                <a:moveTo>
                  <a:pt x="158854" y="0"/>
                </a:moveTo>
                <a:lnTo>
                  <a:pt x="890" y="86169"/>
                </a:lnTo>
                <a:lnTo>
                  <a:pt x="161842" y="184584"/>
                </a:lnTo>
                <a:lnTo>
                  <a:pt x="161842" y="185459"/>
                </a:lnTo>
                <a:lnTo>
                  <a:pt x="317242" y="92837"/>
                </a:lnTo>
                <a:lnTo>
                  <a:pt x="158854" y="0"/>
                </a:lnTo>
                <a:close/>
              </a:path>
              <a:path w="317500" h="365125">
                <a:moveTo>
                  <a:pt x="0" y="85624"/>
                </a:moveTo>
                <a:lnTo>
                  <a:pt x="0" y="86654"/>
                </a:lnTo>
                <a:lnTo>
                  <a:pt x="890" y="86169"/>
                </a:lnTo>
                <a:lnTo>
                  <a:pt x="0" y="85624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89831" y="4301251"/>
            <a:ext cx="321853" cy="371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9831" y="4301251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64" y="371019"/>
                </a:moveTo>
                <a:lnTo>
                  <a:pt x="0" y="270701"/>
                </a:lnTo>
                <a:lnTo>
                  <a:pt x="0" y="87894"/>
                </a:lnTo>
                <a:lnTo>
                  <a:pt x="161165" y="0"/>
                </a:lnTo>
                <a:lnTo>
                  <a:pt x="321853" y="94166"/>
                </a:lnTo>
                <a:lnTo>
                  <a:pt x="321853" y="276958"/>
                </a:lnTo>
                <a:lnTo>
                  <a:pt x="164064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1743" y="4303940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38" y="364897"/>
                </a:lnTo>
                <a:lnTo>
                  <a:pt x="161838" y="275285"/>
                </a:lnTo>
                <a:lnTo>
                  <a:pt x="131406" y="275285"/>
                </a:lnTo>
                <a:lnTo>
                  <a:pt x="120919" y="268162"/>
                </a:lnTo>
                <a:lnTo>
                  <a:pt x="120640" y="259785"/>
                </a:lnTo>
                <a:lnTo>
                  <a:pt x="108355" y="259785"/>
                </a:lnTo>
                <a:lnTo>
                  <a:pt x="98719" y="254768"/>
                </a:lnTo>
                <a:lnTo>
                  <a:pt x="97448" y="248899"/>
                </a:lnTo>
                <a:lnTo>
                  <a:pt x="88246" y="248899"/>
                </a:lnTo>
                <a:lnTo>
                  <a:pt x="78610" y="243867"/>
                </a:lnTo>
                <a:lnTo>
                  <a:pt x="79392" y="231308"/>
                </a:lnTo>
                <a:lnTo>
                  <a:pt x="57247" y="231308"/>
                </a:lnTo>
                <a:lnTo>
                  <a:pt x="44683" y="223767"/>
                </a:lnTo>
                <a:lnTo>
                  <a:pt x="29176" y="166395"/>
                </a:lnTo>
                <a:lnTo>
                  <a:pt x="130430" y="166395"/>
                </a:lnTo>
                <a:lnTo>
                  <a:pt x="0" y="86654"/>
                </a:lnTo>
                <a:close/>
              </a:path>
              <a:path w="317500" h="365125">
                <a:moveTo>
                  <a:pt x="161838" y="216644"/>
                </a:moveTo>
                <a:lnTo>
                  <a:pt x="115063" y="216644"/>
                </a:lnTo>
                <a:lnTo>
                  <a:pt x="129315" y="225022"/>
                </a:lnTo>
                <a:lnTo>
                  <a:pt x="131406" y="275285"/>
                </a:lnTo>
                <a:lnTo>
                  <a:pt x="161838" y="275285"/>
                </a:lnTo>
                <a:lnTo>
                  <a:pt x="161838" y="216644"/>
                </a:lnTo>
                <a:close/>
              </a:path>
              <a:path w="317500" h="365125">
                <a:moveTo>
                  <a:pt x="119664" y="230472"/>
                </a:moveTo>
                <a:lnTo>
                  <a:pt x="108355" y="259785"/>
                </a:lnTo>
                <a:lnTo>
                  <a:pt x="120640" y="259785"/>
                </a:lnTo>
                <a:lnTo>
                  <a:pt x="119664" y="230472"/>
                </a:lnTo>
                <a:close/>
              </a:path>
              <a:path w="317500" h="365125">
                <a:moveTo>
                  <a:pt x="89920" y="214136"/>
                </a:moveTo>
                <a:lnTo>
                  <a:pt x="88246" y="248899"/>
                </a:lnTo>
                <a:lnTo>
                  <a:pt x="97448" y="248899"/>
                </a:lnTo>
                <a:lnTo>
                  <a:pt x="89920" y="214136"/>
                </a:lnTo>
                <a:close/>
              </a:path>
              <a:path w="317500" h="365125">
                <a:moveTo>
                  <a:pt x="161838" y="196545"/>
                </a:moveTo>
                <a:lnTo>
                  <a:pt x="81554" y="196545"/>
                </a:lnTo>
                <a:lnTo>
                  <a:pt x="95372" y="205758"/>
                </a:lnTo>
                <a:lnTo>
                  <a:pt x="104172" y="245121"/>
                </a:lnTo>
                <a:lnTo>
                  <a:pt x="115063" y="216644"/>
                </a:lnTo>
                <a:lnTo>
                  <a:pt x="161838" y="216644"/>
                </a:lnTo>
                <a:lnTo>
                  <a:pt x="161838" y="196545"/>
                </a:lnTo>
                <a:close/>
              </a:path>
              <a:path w="317500" h="365125">
                <a:moveTo>
                  <a:pt x="161254" y="185241"/>
                </a:moveTo>
                <a:lnTo>
                  <a:pt x="62700" y="185241"/>
                </a:lnTo>
                <a:lnTo>
                  <a:pt x="74009" y="193200"/>
                </a:lnTo>
                <a:lnTo>
                  <a:pt x="57247" y="231308"/>
                </a:lnTo>
                <a:lnTo>
                  <a:pt x="79392" y="231308"/>
                </a:lnTo>
                <a:lnTo>
                  <a:pt x="81554" y="196545"/>
                </a:lnTo>
                <a:lnTo>
                  <a:pt x="161838" y="196545"/>
                </a:lnTo>
                <a:lnTo>
                  <a:pt x="161718" y="185524"/>
                </a:lnTo>
                <a:lnTo>
                  <a:pt x="161254" y="185241"/>
                </a:lnTo>
                <a:close/>
              </a:path>
              <a:path w="317500" h="365125">
                <a:moveTo>
                  <a:pt x="130430" y="166395"/>
                </a:moveTo>
                <a:lnTo>
                  <a:pt x="29176" y="166395"/>
                </a:lnTo>
                <a:lnTo>
                  <a:pt x="40904" y="172682"/>
                </a:lnTo>
                <a:lnTo>
                  <a:pt x="51391" y="215808"/>
                </a:lnTo>
                <a:lnTo>
                  <a:pt x="62700" y="185241"/>
                </a:lnTo>
                <a:lnTo>
                  <a:pt x="161254" y="185241"/>
                </a:lnTo>
                <a:lnTo>
                  <a:pt x="130430" y="166395"/>
                </a:lnTo>
                <a:close/>
              </a:path>
              <a:path w="317500" h="365125">
                <a:moveTo>
                  <a:pt x="161838" y="185453"/>
                </a:moveTo>
                <a:close/>
              </a:path>
              <a:path w="317500" h="365125">
                <a:moveTo>
                  <a:pt x="158865" y="0"/>
                </a:moveTo>
                <a:lnTo>
                  <a:pt x="903" y="86162"/>
                </a:lnTo>
                <a:lnTo>
                  <a:pt x="161838" y="184569"/>
                </a:lnTo>
                <a:lnTo>
                  <a:pt x="161838" y="185453"/>
                </a:lnTo>
                <a:lnTo>
                  <a:pt x="317252" y="92822"/>
                </a:lnTo>
                <a:lnTo>
                  <a:pt x="158865" y="0"/>
                </a:lnTo>
                <a:close/>
              </a:path>
              <a:path w="317500" h="365125">
                <a:moveTo>
                  <a:pt x="0" y="85609"/>
                </a:moveTo>
                <a:lnTo>
                  <a:pt x="0" y="86654"/>
                </a:lnTo>
                <a:lnTo>
                  <a:pt x="903" y="86162"/>
                </a:lnTo>
                <a:lnTo>
                  <a:pt x="0" y="85609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20211" y="4440828"/>
            <a:ext cx="321838" cy="3710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20211" y="4440828"/>
            <a:ext cx="321945" cy="371475"/>
          </a:xfrm>
          <a:custGeom>
            <a:avLst/>
            <a:gdLst/>
            <a:ahLst/>
            <a:cxnLst/>
            <a:rect l="l" t="t" r="r" b="b"/>
            <a:pathLst>
              <a:path w="321944" h="371475">
                <a:moveTo>
                  <a:pt x="164049" y="371019"/>
                </a:moveTo>
                <a:lnTo>
                  <a:pt x="0" y="270701"/>
                </a:lnTo>
                <a:lnTo>
                  <a:pt x="0" y="87894"/>
                </a:lnTo>
                <a:lnTo>
                  <a:pt x="161165" y="0"/>
                </a:lnTo>
                <a:lnTo>
                  <a:pt x="321838" y="94166"/>
                </a:lnTo>
                <a:lnTo>
                  <a:pt x="321838" y="276958"/>
                </a:lnTo>
                <a:lnTo>
                  <a:pt x="164049" y="371019"/>
                </a:lnTo>
                <a:close/>
              </a:path>
            </a:pathLst>
          </a:custGeom>
          <a:ln w="1121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22123" y="4443516"/>
            <a:ext cx="317500" cy="365125"/>
          </a:xfrm>
          <a:custGeom>
            <a:avLst/>
            <a:gdLst/>
            <a:ahLst/>
            <a:cxnLst/>
            <a:rect l="l" t="t" r="r" b="b"/>
            <a:pathLst>
              <a:path w="317500" h="365125">
                <a:moveTo>
                  <a:pt x="0" y="86654"/>
                </a:moveTo>
                <a:lnTo>
                  <a:pt x="0" y="265937"/>
                </a:lnTo>
                <a:lnTo>
                  <a:pt x="161838" y="364897"/>
                </a:lnTo>
                <a:lnTo>
                  <a:pt x="161838" y="275285"/>
                </a:lnTo>
                <a:lnTo>
                  <a:pt x="131391" y="275285"/>
                </a:lnTo>
                <a:lnTo>
                  <a:pt x="120919" y="268162"/>
                </a:lnTo>
                <a:lnTo>
                  <a:pt x="120640" y="259785"/>
                </a:lnTo>
                <a:lnTo>
                  <a:pt x="108355" y="259785"/>
                </a:lnTo>
                <a:lnTo>
                  <a:pt x="98719" y="254768"/>
                </a:lnTo>
                <a:lnTo>
                  <a:pt x="97448" y="248899"/>
                </a:lnTo>
                <a:lnTo>
                  <a:pt x="88246" y="248899"/>
                </a:lnTo>
                <a:lnTo>
                  <a:pt x="78610" y="243867"/>
                </a:lnTo>
                <a:lnTo>
                  <a:pt x="79388" y="231308"/>
                </a:lnTo>
                <a:lnTo>
                  <a:pt x="57247" y="231308"/>
                </a:lnTo>
                <a:lnTo>
                  <a:pt x="44668" y="223767"/>
                </a:lnTo>
                <a:lnTo>
                  <a:pt x="29161" y="166395"/>
                </a:lnTo>
                <a:lnTo>
                  <a:pt x="130418" y="166395"/>
                </a:lnTo>
                <a:lnTo>
                  <a:pt x="0" y="86654"/>
                </a:lnTo>
                <a:close/>
              </a:path>
              <a:path w="317500" h="365125">
                <a:moveTo>
                  <a:pt x="161838" y="216644"/>
                </a:moveTo>
                <a:lnTo>
                  <a:pt x="115063" y="216644"/>
                </a:lnTo>
                <a:lnTo>
                  <a:pt x="129300" y="225022"/>
                </a:lnTo>
                <a:lnTo>
                  <a:pt x="131391" y="275285"/>
                </a:lnTo>
                <a:lnTo>
                  <a:pt x="161838" y="275285"/>
                </a:lnTo>
                <a:lnTo>
                  <a:pt x="161838" y="216644"/>
                </a:lnTo>
                <a:close/>
              </a:path>
              <a:path w="317500" h="365125">
                <a:moveTo>
                  <a:pt x="119664" y="230472"/>
                </a:moveTo>
                <a:lnTo>
                  <a:pt x="108355" y="259785"/>
                </a:lnTo>
                <a:lnTo>
                  <a:pt x="120640" y="259785"/>
                </a:lnTo>
                <a:lnTo>
                  <a:pt x="119664" y="230472"/>
                </a:lnTo>
                <a:close/>
              </a:path>
              <a:path w="317500" h="365125">
                <a:moveTo>
                  <a:pt x="89920" y="214136"/>
                </a:moveTo>
                <a:lnTo>
                  <a:pt x="88246" y="248899"/>
                </a:lnTo>
                <a:lnTo>
                  <a:pt x="97448" y="248899"/>
                </a:lnTo>
                <a:lnTo>
                  <a:pt x="89920" y="214136"/>
                </a:lnTo>
                <a:close/>
              </a:path>
              <a:path w="317500" h="365125">
                <a:moveTo>
                  <a:pt x="161838" y="196545"/>
                </a:moveTo>
                <a:lnTo>
                  <a:pt x="81539" y="196545"/>
                </a:lnTo>
                <a:lnTo>
                  <a:pt x="95372" y="205758"/>
                </a:lnTo>
                <a:lnTo>
                  <a:pt x="104172" y="245121"/>
                </a:lnTo>
                <a:lnTo>
                  <a:pt x="115063" y="216644"/>
                </a:lnTo>
                <a:lnTo>
                  <a:pt x="161838" y="216644"/>
                </a:lnTo>
                <a:lnTo>
                  <a:pt x="161838" y="196545"/>
                </a:lnTo>
                <a:close/>
              </a:path>
              <a:path w="317500" h="365125">
                <a:moveTo>
                  <a:pt x="161239" y="185241"/>
                </a:moveTo>
                <a:lnTo>
                  <a:pt x="62685" y="185241"/>
                </a:lnTo>
                <a:lnTo>
                  <a:pt x="73994" y="193200"/>
                </a:lnTo>
                <a:lnTo>
                  <a:pt x="57247" y="231308"/>
                </a:lnTo>
                <a:lnTo>
                  <a:pt x="79388" y="231308"/>
                </a:lnTo>
                <a:lnTo>
                  <a:pt x="81539" y="196545"/>
                </a:lnTo>
                <a:lnTo>
                  <a:pt x="161838" y="196545"/>
                </a:lnTo>
                <a:lnTo>
                  <a:pt x="161838" y="185524"/>
                </a:lnTo>
                <a:lnTo>
                  <a:pt x="161703" y="185524"/>
                </a:lnTo>
                <a:lnTo>
                  <a:pt x="161239" y="185241"/>
                </a:lnTo>
                <a:close/>
              </a:path>
              <a:path w="317500" h="365125">
                <a:moveTo>
                  <a:pt x="130418" y="166395"/>
                </a:moveTo>
                <a:lnTo>
                  <a:pt x="29161" y="166395"/>
                </a:lnTo>
                <a:lnTo>
                  <a:pt x="40904" y="172682"/>
                </a:lnTo>
                <a:lnTo>
                  <a:pt x="51376" y="215808"/>
                </a:lnTo>
                <a:lnTo>
                  <a:pt x="62685" y="185241"/>
                </a:lnTo>
                <a:lnTo>
                  <a:pt x="161239" y="185241"/>
                </a:lnTo>
                <a:lnTo>
                  <a:pt x="130418" y="166395"/>
                </a:lnTo>
                <a:close/>
              </a:path>
              <a:path w="317500" h="365125">
                <a:moveTo>
                  <a:pt x="161838" y="185444"/>
                </a:moveTo>
                <a:lnTo>
                  <a:pt x="161703" y="185524"/>
                </a:lnTo>
                <a:lnTo>
                  <a:pt x="161838" y="185524"/>
                </a:lnTo>
                <a:close/>
              </a:path>
              <a:path w="317500" h="365125">
                <a:moveTo>
                  <a:pt x="158850" y="0"/>
                </a:moveTo>
                <a:lnTo>
                  <a:pt x="903" y="86162"/>
                </a:lnTo>
                <a:lnTo>
                  <a:pt x="161838" y="184569"/>
                </a:lnTo>
                <a:lnTo>
                  <a:pt x="161838" y="185444"/>
                </a:lnTo>
                <a:lnTo>
                  <a:pt x="317237" y="92822"/>
                </a:lnTo>
                <a:lnTo>
                  <a:pt x="158850" y="0"/>
                </a:lnTo>
                <a:close/>
              </a:path>
              <a:path w="317500" h="365125">
                <a:moveTo>
                  <a:pt x="0" y="85609"/>
                </a:moveTo>
                <a:lnTo>
                  <a:pt x="0" y="86654"/>
                </a:lnTo>
                <a:lnTo>
                  <a:pt x="903" y="86162"/>
                </a:lnTo>
                <a:lnTo>
                  <a:pt x="0" y="85609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4446" y="4370872"/>
            <a:ext cx="1140460" cy="675640"/>
          </a:xfrm>
          <a:custGeom>
            <a:avLst/>
            <a:gdLst/>
            <a:ahLst/>
            <a:cxnLst/>
            <a:rect l="l" t="t" r="r" b="b"/>
            <a:pathLst>
              <a:path w="1140460" h="675639">
                <a:moveTo>
                  <a:pt x="564057" y="0"/>
                </a:moveTo>
                <a:lnTo>
                  <a:pt x="0" y="332816"/>
                </a:lnTo>
                <a:lnTo>
                  <a:pt x="587761" y="675121"/>
                </a:lnTo>
                <a:lnTo>
                  <a:pt x="1139956" y="336372"/>
                </a:lnTo>
                <a:lnTo>
                  <a:pt x="564057" y="0"/>
                </a:lnTo>
                <a:close/>
              </a:path>
            </a:pathLst>
          </a:custGeom>
          <a:solidFill>
            <a:srgbClr val="B6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70992" y="4706798"/>
            <a:ext cx="555625" cy="553720"/>
          </a:xfrm>
          <a:custGeom>
            <a:avLst/>
            <a:gdLst/>
            <a:ahLst/>
            <a:cxnLst/>
            <a:rect l="l" t="t" r="r" b="b"/>
            <a:pathLst>
              <a:path w="555625" h="553720">
                <a:moveTo>
                  <a:pt x="555001" y="0"/>
                </a:moveTo>
                <a:lnTo>
                  <a:pt x="0" y="340088"/>
                </a:lnTo>
                <a:lnTo>
                  <a:pt x="17" y="553279"/>
                </a:lnTo>
                <a:lnTo>
                  <a:pt x="555001" y="214766"/>
                </a:lnTo>
                <a:lnTo>
                  <a:pt x="555001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84314" y="4702009"/>
            <a:ext cx="588010" cy="559435"/>
          </a:xfrm>
          <a:custGeom>
            <a:avLst/>
            <a:gdLst/>
            <a:ahLst/>
            <a:cxnLst/>
            <a:rect l="l" t="t" r="r" b="b"/>
            <a:pathLst>
              <a:path w="588010" h="559435">
                <a:moveTo>
                  <a:pt x="0" y="0"/>
                </a:moveTo>
                <a:lnTo>
                  <a:pt x="0" y="217929"/>
                </a:lnTo>
                <a:lnTo>
                  <a:pt x="587750" y="559035"/>
                </a:lnTo>
                <a:lnTo>
                  <a:pt x="587750" y="344270"/>
                </a:lnTo>
                <a:lnTo>
                  <a:pt x="0" y="0"/>
                </a:lnTo>
                <a:close/>
              </a:path>
            </a:pathLst>
          </a:custGeom>
          <a:solidFill>
            <a:srgbClr val="516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95379" y="4720949"/>
            <a:ext cx="575310" cy="531495"/>
          </a:xfrm>
          <a:custGeom>
            <a:avLst/>
            <a:gdLst/>
            <a:ahLst/>
            <a:cxnLst/>
            <a:rect l="l" t="t" r="r" b="b"/>
            <a:pathLst>
              <a:path w="575310" h="531495">
                <a:moveTo>
                  <a:pt x="0" y="0"/>
                </a:moveTo>
                <a:lnTo>
                  <a:pt x="0" y="197399"/>
                </a:lnTo>
                <a:lnTo>
                  <a:pt x="574790" y="531126"/>
                </a:lnTo>
                <a:lnTo>
                  <a:pt x="574790" y="333728"/>
                </a:lnTo>
                <a:lnTo>
                  <a:pt x="0" y="0"/>
                </a:lnTo>
                <a:close/>
              </a:path>
            </a:pathLst>
          </a:custGeom>
          <a:solidFill>
            <a:srgbClr val="CED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14889" y="4753092"/>
            <a:ext cx="532765" cy="460375"/>
          </a:xfrm>
          <a:custGeom>
            <a:avLst/>
            <a:gdLst/>
            <a:ahLst/>
            <a:cxnLst/>
            <a:rect l="l" t="t" r="r" b="b"/>
            <a:pathLst>
              <a:path w="532764" h="460375">
                <a:moveTo>
                  <a:pt x="0" y="0"/>
                </a:moveTo>
                <a:lnTo>
                  <a:pt x="0" y="151605"/>
                </a:lnTo>
                <a:lnTo>
                  <a:pt x="532506" y="460060"/>
                </a:lnTo>
                <a:lnTo>
                  <a:pt x="532506" y="311608"/>
                </a:lnTo>
                <a:lnTo>
                  <a:pt x="0" y="0"/>
                </a:lnTo>
                <a:close/>
              </a:path>
            </a:pathLst>
          </a:custGeom>
          <a:solidFill>
            <a:srgbClr val="677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25588" y="4948366"/>
            <a:ext cx="158115" cy="216535"/>
          </a:xfrm>
          <a:custGeom>
            <a:avLst/>
            <a:gdLst/>
            <a:ahLst/>
            <a:cxnLst/>
            <a:rect l="l" t="t" r="r" b="b"/>
            <a:pathLst>
              <a:path w="158114" h="216535">
                <a:moveTo>
                  <a:pt x="0" y="0"/>
                </a:moveTo>
                <a:lnTo>
                  <a:pt x="0" y="124750"/>
                </a:lnTo>
                <a:lnTo>
                  <a:pt x="157989" y="216349"/>
                </a:lnTo>
                <a:lnTo>
                  <a:pt x="157989" y="93178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96501" y="4815718"/>
            <a:ext cx="158115" cy="216535"/>
          </a:xfrm>
          <a:custGeom>
            <a:avLst/>
            <a:gdLst/>
            <a:ahLst/>
            <a:cxnLst/>
            <a:rect l="l" t="t" r="r" b="b"/>
            <a:pathLst>
              <a:path w="158114" h="216535">
                <a:moveTo>
                  <a:pt x="0" y="0"/>
                </a:moveTo>
                <a:lnTo>
                  <a:pt x="0" y="124750"/>
                </a:lnTo>
                <a:lnTo>
                  <a:pt x="157993" y="216339"/>
                </a:lnTo>
                <a:lnTo>
                  <a:pt x="157993" y="93160"/>
                </a:lnTo>
                <a:lnTo>
                  <a:pt x="0" y="0"/>
                </a:lnTo>
                <a:close/>
              </a:path>
            </a:pathLst>
          </a:custGeom>
          <a:solidFill>
            <a:srgbClr val="95A6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3660" y="4959829"/>
            <a:ext cx="51435" cy="56515"/>
          </a:xfrm>
          <a:custGeom>
            <a:avLst/>
            <a:gdLst/>
            <a:ahLst/>
            <a:cxnLst/>
            <a:rect l="l" t="t" r="r" b="b"/>
            <a:pathLst>
              <a:path w="51435" h="56514">
                <a:moveTo>
                  <a:pt x="15401" y="0"/>
                </a:moveTo>
                <a:lnTo>
                  <a:pt x="7065" y="3187"/>
                </a:lnTo>
                <a:lnTo>
                  <a:pt x="1644" y="10263"/>
                </a:lnTo>
                <a:lnTo>
                  <a:pt x="0" y="19766"/>
                </a:lnTo>
                <a:lnTo>
                  <a:pt x="2103" y="30472"/>
                </a:lnTo>
                <a:lnTo>
                  <a:pt x="7923" y="41156"/>
                </a:lnTo>
                <a:lnTo>
                  <a:pt x="16518" y="49777"/>
                </a:lnTo>
                <a:lnTo>
                  <a:pt x="26188" y="54836"/>
                </a:lnTo>
                <a:lnTo>
                  <a:pt x="35771" y="55958"/>
                </a:lnTo>
                <a:lnTo>
                  <a:pt x="44105" y="52770"/>
                </a:lnTo>
                <a:lnTo>
                  <a:pt x="49529" y="45694"/>
                </a:lnTo>
                <a:lnTo>
                  <a:pt x="51179" y="36191"/>
                </a:lnTo>
                <a:lnTo>
                  <a:pt x="49082" y="25485"/>
                </a:lnTo>
                <a:lnTo>
                  <a:pt x="43264" y="14801"/>
                </a:lnTo>
                <a:lnTo>
                  <a:pt x="34667" y="6180"/>
                </a:lnTo>
                <a:lnTo>
                  <a:pt x="24990" y="1122"/>
                </a:lnTo>
                <a:lnTo>
                  <a:pt x="15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63660" y="4959829"/>
            <a:ext cx="51435" cy="56515"/>
          </a:xfrm>
          <a:custGeom>
            <a:avLst/>
            <a:gdLst/>
            <a:ahLst/>
            <a:cxnLst/>
            <a:rect l="l" t="t" r="r" b="b"/>
            <a:pathLst>
              <a:path w="51435" h="56514">
                <a:moveTo>
                  <a:pt x="7065" y="3187"/>
                </a:moveTo>
                <a:lnTo>
                  <a:pt x="1644" y="10263"/>
                </a:lnTo>
                <a:lnTo>
                  <a:pt x="0" y="19766"/>
                </a:lnTo>
                <a:lnTo>
                  <a:pt x="2103" y="30472"/>
                </a:lnTo>
                <a:lnTo>
                  <a:pt x="7923" y="41156"/>
                </a:lnTo>
                <a:lnTo>
                  <a:pt x="16518" y="49777"/>
                </a:lnTo>
                <a:lnTo>
                  <a:pt x="26188" y="54836"/>
                </a:lnTo>
                <a:lnTo>
                  <a:pt x="35771" y="55958"/>
                </a:lnTo>
                <a:lnTo>
                  <a:pt x="44105" y="52770"/>
                </a:lnTo>
                <a:lnTo>
                  <a:pt x="49529" y="45694"/>
                </a:lnTo>
                <a:lnTo>
                  <a:pt x="51179" y="36191"/>
                </a:lnTo>
                <a:lnTo>
                  <a:pt x="49082" y="25485"/>
                </a:lnTo>
                <a:lnTo>
                  <a:pt x="43264" y="14801"/>
                </a:lnTo>
                <a:lnTo>
                  <a:pt x="34667" y="6180"/>
                </a:lnTo>
                <a:lnTo>
                  <a:pt x="24990" y="1122"/>
                </a:lnTo>
                <a:lnTo>
                  <a:pt x="15401" y="0"/>
                </a:lnTo>
                <a:lnTo>
                  <a:pt x="7065" y="3187"/>
                </a:lnTo>
                <a:close/>
              </a:path>
            </a:pathLst>
          </a:custGeom>
          <a:ln w="13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41790" y="4835271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5" h="36829">
                <a:moveTo>
                  <a:pt x="10096" y="0"/>
                </a:moveTo>
                <a:lnTo>
                  <a:pt x="4634" y="2084"/>
                </a:lnTo>
                <a:lnTo>
                  <a:pt x="1080" y="6724"/>
                </a:lnTo>
                <a:lnTo>
                  <a:pt x="0" y="12956"/>
                </a:lnTo>
                <a:lnTo>
                  <a:pt x="1376" y="19979"/>
                </a:lnTo>
                <a:lnTo>
                  <a:pt x="5191" y="26991"/>
                </a:lnTo>
                <a:lnTo>
                  <a:pt x="10827" y="32635"/>
                </a:lnTo>
                <a:lnTo>
                  <a:pt x="17168" y="35949"/>
                </a:lnTo>
                <a:lnTo>
                  <a:pt x="23451" y="36687"/>
                </a:lnTo>
                <a:lnTo>
                  <a:pt x="28913" y="34603"/>
                </a:lnTo>
                <a:lnTo>
                  <a:pt x="32468" y="29962"/>
                </a:lnTo>
                <a:lnTo>
                  <a:pt x="33548" y="23733"/>
                </a:lnTo>
                <a:lnTo>
                  <a:pt x="32171" y="16715"/>
                </a:lnTo>
                <a:lnTo>
                  <a:pt x="28355" y="9713"/>
                </a:lnTo>
                <a:lnTo>
                  <a:pt x="22720" y="4059"/>
                </a:lnTo>
                <a:lnTo>
                  <a:pt x="16379" y="739"/>
                </a:lnTo>
                <a:lnTo>
                  <a:pt x="10096" y="0"/>
                </a:lnTo>
                <a:close/>
              </a:path>
            </a:pathLst>
          </a:custGeom>
          <a:solidFill>
            <a:srgbClr val="39B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94428" y="5085713"/>
            <a:ext cx="41275" cy="50165"/>
          </a:xfrm>
          <a:custGeom>
            <a:avLst/>
            <a:gdLst/>
            <a:ahLst/>
            <a:cxnLst/>
            <a:rect l="l" t="t" r="r" b="b"/>
            <a:pathLst>
              <a:path w="41275" h="50164">
                <a:moveTo>
                  <a:pt x="0" y="0"/>
                </a:moveTo>
                <a:lnTo>
                  <a:pt x="0" y="26835"/>
                </a:lnTo>
                <a:lnTo>
                  <a:pt x="41061" y="49876"/>
                </a:lnTo>
                <a:lnTo>
                  <a:pt x="41061" y="236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94428" y="5085713"/>
            <a:ext cx="41275" cy="50165"/>
          </a:xfrm>
          <a:custGeom>
            <a:avLst/>
            <a:gdLst/>
            <a:ahLst/>
            <a:cxnLst/>
            <a:rect l="l" t="t" r="r" b="b"/>
            <a:pathLst>
              <a:path w="41275" h="50164">
                <a:moveTo>
                  <a:pt x="0" y="26835"/>
                </a:moveTo>
                <a:lnTo>
                  <a:pt x="0" y="0"/>
                </a:lnTo>
                <a:lnTo>
                  <a:pt x="41061" y="23685"/>
                </a:lnTo>
                <a:lnTo>
                  <a:pt x="41061" y="49876"/>
                </a:lnTo>
                <a:lnTo>
                  <a:pt x="0" y="26835"/>
                </a:lnTo>
                <a:close/>
              </a:path>
            </a:pathLst>
          </a:custGeom>
          <a:ln w="134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84314" y="4370872"/>
            <a:ext cx="1141730" cy="890269"/>
          </a:xfrm>
          <a:custGeom>
            <a:avLst/>
            <a:gdLst/>
            <a:ahLst/>
            <a:cxnLst/>
            <a:rect l="l" t="t" r="r" b="b"/>
            <a:pathLst>
              <a:path w="1141729" h="890270">
                <a:moveTo>
                  <a:pt x="0" y="549066"/>
                </a:moveTo>
                <a:lnTo>
                  <a:pt x="0" y="331137"/>
                </a:lnTo>
                <a:lnTo>
                  <a:pt x="564190" y="0"/>
                </a:lnTo>
                <a:lnTo>
                  <a:pt x="1141680" y="335926"/>
                </a:lnTo>
                <a:lnTo>
                  <a:pt x="1141680" y="550692"/>
                </a:lnTo>
                <a:lnTo>
                  <a:pt x="587750" y="890172"/>
                </a:lnTo>
                <a:lnTo>
                  <a:pt x="0" y="549066"/>
                </a:lnTo>
                <a:close/>
              </a:path>
            </a:pathLst>
          </a:custGeom>
          <a:ln w="1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80756" y="4128661"/>
            <a:ext cx="1148715" cy="899160"/>
          </a:xfrm>
          <a:custGeom>
            <a:avLst/>
            <a:gdLst/>
            <a:ahLst/>
            <a:cxnLst/>
            <a:rect l="l" t="t" r="r" b="b"/>
            <a:pathLst>
              <a:path w="1148714" h="899160">
                <a:moveTo>
                  <a:pt x="561740" y="0"/>
                </a:moveTo>
                <a:lnTo>
                  <a:pt x="0" y="331065"/>
                </a:lnTo>
                <a:lnTo>
                  <a:pt x="3285" y="552693"/>
                </a:lnTo>
                <a:lnTo>
                  <a:pt x="592935" y="898554"/>
                </a:lnTo>
                <a:lnTo>
                  <a:pt x="1148651" y="559823"/>
                </a:lnTo>
                <a:lnTo>
                  <a:pt x="1148651" y="340375"/>
                </a:lnTo>
                <a:lnTo>
                  <a:pt x="561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79777" y="4009985"/>
            <a:ext cx="1150757" cy="10179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02354" y="4598825"/>
            <a:ext cx="357716" cy="2868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21887" y="4009985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61" y="0"/>
                </a:lnTo>
                <a:lnTo>
                  <a:pt x="295475" y="86442"/>
                </a:lnTo>
                <a:lnTo>
                  <a:pt x="295475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23657" y="4012451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68" y="334978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0993" y="246177"/>
                </a:lnTo>
                <a:lnTo>
                  <a:pt x="110739" y="238494"/>
                </a:lnTo>
                <a:lnTo>
                  <a:pt x="99463" y="238494"/>
                </a:lnTo>
                <a:lnTo>
                  <a:pt x="90614" y="233867"/>
                </a:lnTo>
                <a:lnTo>
                  <a:pt x="89449" y="228488"/>
                </a:lnTo>
                <a:lnTo>
                  <a:pt x="80996" y="228488"/>
                </a:lnTo>
                <a:lnTo>
                  <a:pt x="72166" y="223879"/>
                </a:lnTo>
                <a:lnTo>
                  <a:pt x="72878" y="212336"/>
                </a:lnTo>
                <a:lnTo>
                  <a:pt x="52538" y="212336"/>
                </a:lnTo>
                <a:lnTo>
                  <a:pt x="41007" y="205422"/>
                </a:lnTo>
                <a:lnTo>
                  <a:pt x="26778" y="152748"/>
                </a:lnTo>
                <a:lnTo>
                  <a:pt x="119719" y="152748"/>
                </a:lnTo>
                <a:lnTo>
                  <a:pt x="0" y="79545"/>
                </a:lnTo>
                <a:close/>
              </a:path>
              <a:path w="291464" h="335279">
                <a:moveTo>
                  <a:pt x="148568" y="198882"/>
                </a:moveTo>
                <a:lnTo>
                  <a:pt x="105612" y="198882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882"/>
                </a:lnTo>
                <a:close/>
              </a:path>
              <a:path w="291464" h="335279">
                <a:moveTo>
                  <a:pt x="109849" y="211568"/>
                </a:moveTo>
                <a:lnTo>
                  <a:pt x="99463" y="238494"/>
                </a:lnTo>
                <a:lnTo>
                  <a:pt x="110739" y="238494"/>
                </a:lnTo>
                <a:lnTo>
                  <a:pt x="109849" y="211568"/>
                </a:lnTo>
                <a:close/>
              </a:path>
              <a:path w="291464" h="335279">
                <a:moveTo>
                  <a:pt x="82534" y="196577"/>
                </a:moveTo>
                <a:lnTo>
                  <a:pt x="80996" y="228488"/>
                </a:lnTo>
                <a:lnTo>
                  <a:pt x="89449" y="228488"/>
                </a:lnTo>
                <a:lnTo>
                  <a:pt x="82534" y="196577"/>
                </a:lnTo>
                <a:close/>
              </a:path>
              <a:path w="291464" h="335279">
                <a:moveTo>
                  <a:pt x="148568" y="180425"/>
                </a:moveTo>
                <a:lnTo>
                  <a:pt x="74847" y="180425"/>
                </a:lnTo>
                <a:lnTo>
                  <a:pt x="87539" y="188894"/>
                </a:lnTo>
                <a:lnTo>
                  <a:pt x="95619" y="225022"/>
                </a:lnTo>
                <a:lnTo>
                  <a:pt x="105612" y="198882"/>
                </a:lnTo>
                <a:lnTo>
                  <a:pt x="148568" y="198882"/>
                </a:lnTo>
                <a:lnTo>
                  <a:pt x="148568" y="180425"/>
                </a:lnTo>
                <a:close/>
              </a:path>
              <a:path w="291464" h="335279">
                <a:moveTo>
                  <a:pt x="148034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38" y="212336"/>
                </a:lnTo>
                <a:lnTo>
                  <a:pt x="72878" y="212336"/>
                </a:lnTo>
                <a:lnTo>
                  <a:pt x="74847" y="180425"/>
                </a:lnTo>
                <a:lnTo>
                  <a:pt x="148568" y="180425"/>
                </a:lnTo>
                <a:lnTo>
                  <a:pt x="148443" y="170312"/>
                </a:lnTo>
                <a:lnTo>
                  <a:pt x="148034" y="170062"/>
                </a:lnTo>
                <a:close/>
              </a:path>
              <a:path w="291464" h="335279">
                <a:moveTo>
                  <a:pt x="119719" y="152748"/>
                </a:moveTo>
                <a:lnTo>
                  <a:pt x="26778" y="152748"/>
                </a:lnTo>
                <a:lnTo>
                  <a:pt x="37539" y="158520"/>
                </a:lnTo>
                <a:lnTo>
                  <a:pt x="47157" y="198114"/>
                </a:lnTo>
                <a:lnTo>
                  <a:pt x="57543" y="170062"/>
                </a:lnTo>
                <a:lnTo>
                  <a:pt x="148034" y="170062"/>
                </a:lnTo>
                <a:lnTo>
                  <a:pt x="119719" y="152748"/>
                </a:lnTo>
                <a:close/>
              </a:path>
              <a:path w="291464" h="335279">
                <a:moveTo>
                  <a:pt x="148568" y="170237"/>
                </a:moveTo>
                <a:close/>
              </a:path>
              <a:path w="291464" h="335279">
                <a:moveTo>
                  <a:pt x="145833" y="0"/>
                </a:moveTo>
                <a:lnTo>
                  <a:pt x="818" y="79099"/>
                </a:lnTo>
                <a:lnTo>
                  <a:pt x="148568" y="169437"/>
                </a:lnTo>
                <a:lnTo>
                  <a:pt x="148568" y="170237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30270" y="4139507"/>
            <a:ext cx="295475" cy="3405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30270" y="4139507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61" y="0"/>
                </a:lnTo>
                <a:lnTo>
                  <a:pt x="295475" y="86460"/>
                </a:lnTo>
                <a:lnTo>
                  <a:pt x="295475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32022" y="4141972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86" y="334978"/>
                </a:lnTo>
                <a:lnTo>
                  <a:pt x="148586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7" y="238494"/>
                </a:lnTo>
                <a:lnTo>
                  <a:pt x="99480" y="238494"/>
                </a:lnTo>
                <a:lnTo>
                  <a:pt x="90632" y="233867"/>
                </a:lnTo>
                <a:lnTo>
                  <a:pt x="89466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3" y="212336"/>
                </a:lnTo>
                <a:lnTo>
                  <a:pt x="52555" y="212336"/>
                </a:lnTo>
                <a:lnTo>
                  <a:pt x="41025" y="205422"/>
                </a:lnTo>
                <a:lnTo>
                  <a:pt x="26778" y="152748"/>
                </a:lnTo>
                <a:lnTo>
                  <a:pt x="119733" y="152748"/>
                </a:lnTo>
                <a:lnTo>
                  <a:pt x="0" y="79545"/>
                </a:lnTo>
                <a:close/>
              </a:path>
              <a:path w="291464" h="335279">
                <a:moveTo>
                  <a:pt x="148586" y="198882"/>
                </a:moveTo>
                <a:lnTo>
                  <a:pt x="105630" y="198882"/>
                </a:lnTo>
                <a:lnTo>
                  <a:pt x="118715" y="206583"/>
                </a:lnTo>
                <a:lnTo>
                  <a:pt x="120628" y="252717"/>
                </a:lnTo>
                <a:lnTo>
                  <a:pt x="148586" y="252717"/>
                </a:lnTo>
                <a:lnTo>
                  <a:pt x="148586" y="198882"/>
                </a:lnTo>
                <a:close/>
              </a:path>
              <a:path w="291464" h="335279">
                <a:moveTo>
                  <a:pt x="109867" y="211568"/>
                </a:moveTo>
                <a:lnTo>
                  <a:pt x="99480" y="238494"/>
                </a:lnTo>
                <a:lnTo>
                  <a:pt x="110757" y="238494"/>
                </a:lnTo>
                <a:lnTo>
                  <a:pt x="109867" y="211568"/>
                </a:lnTo>
                <a:close/>
              </a:path>
              <a:path w="291464" h="335279">
                <a:moveTo>
                  <a:pt x="82552" y="196577"/>
                </a:moveTo>
                <a:lnTo>
                  <a:pt x="81014" y="228488"/>
                </a:lnTo>
                <a:lnTo>
                  <a:pt x="89466" y="228488"/>
                </a:lnTo>
                <a:lnTo>
                  <a:pt x="82552" y="196577"/>
                </a:lnTo>
                <a:close/>
              </a:path>
              <a:path w="291464" h="335279">
                <a:moveTo>
                  <a:pt x="148586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37" y="225022"/>
                </a:lnTo>
                <a:lnTo>
                  <a:pt x="105630" y="198882"/>
                </a:lnTo>
                <a:lnTo>
                  <a:pt x="148586" y="198882"/>
                </a:lnTo>
                <a:lnTo>
                  <a:pt x="148586" y="180443"/>
                </a:lnTo>
                <a:close/>
              </a:path>
              <a:path w="291464" h="335279">
                <a:moveTo>
                  <a:pt x="148052" y="170062"/>
                </a:moveTo>
                <a:lnTo>
                  <a:pt x="57561" y="170062"/>
                </a:lnTo>
                <a:lnTo>
                  <a:pt x="67947" y="177370"/>
                </a:lnTo>
                <a:lnTo>
                  <a:pt x="52555" y="212336"/>
                </a:lnTo>
                <a:lnTo>
                  <a:pt x="72883" y="212336"/>
                </a:lnTo>
                <a:lnTo>
                  <a:pt x="74865" y="180443"/>
                </a:lnTo>
                <a:lnTo>
                  <a:pt x="148586" y="180443"/>
                </a:lnTo>
                <a:lnTo>
                  <a:pt x="148461" y="170312"/>
                </a:lnTo>
                <a:lnTo>
                  <a:pt x="148052" y="170062"/>
                </a:lnTo>
                <a:close/>
              </a:path>
              <a:path w="291464" h="335279">
                <a:moveTo>
                  <a:pt x="119733" y="152748"/>
                </a:moveTo>
                <a:lnTo>
                  <a:pt x="26778" y="152748"/>
                </a:lnTo>
                <a:lnTo>
                  <a:pt x="37557" y="158520"/>
                </a:lnTo>
                <a:lnTo>
                  <a:pt x="47175" y="198114"/>
                </a:lnTo>
                <a:lnTo>
                  <a:pt x="57561" y="170062"/>
                </a:lnTo>
                <a:lnTo>
                  <a:pt x="148052" y="170062"/>
                </a:lnTo>
                <a:lnTo>
                  <a:pt x="119733" y="152748"/>
                </a:lnTo>
                <a:close/>
              </a:path>
              <a:path w="291464" h="335279">
                <a:moveTo>
                  <a:pt x="148586" y="170237"/>
                </a:moveTo>
                <a:close/>
              </a:path>
              <a:path w="291464" h="335279">
                <a:moveTo>
                  <a:pt x="145851" y="0"/>
                </a:moveTo>
                <a:lnTo>
                  <a:pt x="818" y="79099"/>
                </a:lnTo>
                <a:lnTo>
                  <a:pt x="148586" y="169437"/>
                </a:lnTo>
                <a:lnTo>
                  <a:pt x="148586" y="170237"/>
                </a:lnTo>
                <a:lnTo>
                  <a:pt x="291238" y="85227"/>
                </a:lnTo>
                <a:lnTo>
                  <a:pt x="145851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41763" y="4267634"/>
            <a:ext cx="295457" cy="3405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41763" y="4267634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06" y="340589"/>
                </a:moveTo>
                <a:lnTo>
                  <a:pt x="0" y="248500"/>
                </a:lnTo>
                <a:lnTo>
                  <a:pt x="0" y="80707"/>
                </a:lnTo>
                <a:lnTo>
                  <a:pt x="147961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43515" y="4270100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86" y="334996"/>
                </a:lnTo>
                <a:lnTo>
                  <a:pt x="148586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6" y="238494"/>
                </a:lnTo>
                <a:lnTo>
                  <a:pt x="99480" y="238494"/>
                </a:lnTo>
                <a:lnTo>
                  <a:pt x="90632" y="233884"/>
                </a:lnTo>
                <a:lnTo>
                  <a:pt x="89463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2" y="212354"/>
                </a:lnTo>
                <a:lnTo>
                  <a:pt x="52555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39" y="152766"/>
                </a:lnTo>
                <a:lnTo>
                  <a:pt x="0" y="79545"/>
                </a:lnTo>
                <a:close/>
              </a:path>
              <a:path w="291464" h="335279">
                <a:moveTo>
                  <a:pt x="148586" y="198900"/>
                </a:moveTo>
                <a:lnTo>
                  <a:pt x="105630" y="198900"/>
                </a:lnTo>
                <a:lnTo>
                  <a:pt x="118715" y="206583"/>
                </a:lnTo>
                <a:lnTo>
                  <a:pt x="120628" y="252717"/>
                </a:lnTo>
                <a:lnTo>
                  <a:pt x="148586" y="252717"/>
                </a:lnTo>
                <a:lnTo>
                  <a:pt x="148586" y="198900"/>
                </a:lnTo>
                <a:close/>
              </a:path>
              <a:path w="291464" h="335279">
                <a:moveTo>
                  <a:pt x="109867" y="211586"/>
                </a:moveTo>
                <a:lnTo>
                  <a:pt x="99480" y="238494"/>
                </a:lnTo>
                <a:lnTo>
                  <a:pt x="110756" y="238494"/>
                </a:lnTo>
                <a:lnTo>
                  <a:pt x="109867" y="211586"/>
                </a:lnTo>
                <a:close/>
              </a:path>
              <a:path w="291464" h="335279">
                <a:moveTo>
                  <a:pt x="82552" y="196577"/>
                </a:moveTo>
                <a:lnTo>
                  <a:pt x="81014" y="228488"/>
                </a:lnTo>
                <a:lnTo>
                  <a:pt x="89463" y="228488"/>
                </a:lnTo>
                <a:lnTo>
                  <a:pt x="82552" y="196577"/>
                </a:lnTo>
                <a:close/>
              </a:path>
              <a:path w="291464" h="335279">
                <a:moveTo>
                  <a:pt x="148586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37" y="225040"/>
                </a:lnTo>
                <a:lnTo>
                  <a:pt x="105630" y="198900"/>
                </a:lnTo>
                <a:lnTo>
                  <a:pt x="148586" y="198900"/>
                </a:lnTo>
                <a:lnTo>
                  <a:pt x="148586" y="180443"/>
                </a:lnTo>
                <a:close/>
              </a:path>
              <a:path w="291464" h="335279">
                <a:moveTo>
                  <a:pt x="148023" y="170062"/>
                </a:moveTo>
                <a:lnTo>
                  <a:pt x="57561" y="170062"/>
                </a:lnTo>
                <a:lnTo>
                  <a:pt x="67947" y="177370"/>
                </a:lnTo>
                <a:lnTo>
                  <a:pt x="52555" y="212354"/>
                </a:lnTo>
                <a:lnTo>
                  <a:pt x="72882" y="212354"/>
                </a:lnTo>
                <a:lnTo>
                  <a:pt x="74865" y="180443"/>
                </a:lnTo>
                <a:lnTo>
                  <a:pt x="148586" y="180443"/>
                </a:lnTo>
                <a:lnTo>
                  <a:pt x="148461" y="170330"/>
                </a:lnTo>
                <a:lnTo>
                  <a:pt x="148023" y="170062"/>
                </a:lnTo>
                <a:close/>
              </a:path>
              <a:path w="291464" h="335279">
                <a:moveTo>
                  <a:pt x="119739" y="152766"/>
                </a:moveTo>
                <a:lnTo>
                  <a:pt x="26778" y="152766"/>
                </a:lnTo>
                <a:lnTo>
                  <a:pt x="37557" y="158520"/>
                </a:lnTo>
                <a:lnTo>
                  <a:pt x="47175" y="198132"/>
                </a:lnTo>
                <a:lnTo>
                  <a:pt x="57561" y="170062"/>
                </a:lnTo>
                <a:lnTo>
                  <a:pt x="148023" y="170062"/>
                </a:lnTo>
                <a:lnTo>
                  <a:pt x="119739" y="152766"/>
                </a:lnTo>
                <a:close/>
              </a:path>
              <a:path w="291464" h="335279">
                <a:moveTo>
                  <a:pt x="148586" y="170255"/>
                </a:moveTo>
                <a:close/>
              </a:path>
              <a:path w="291464" h="335279">
                <a:moveTo>
                  <a:pt x="145851" y="0"/>
                </a:moveTo>
                <a:lnTo>
                  <a:pt x="818" y="79099"/>
                </a:lnTo>
                <a:lnTo>
                  <a:pt x="148586" y="169437"/>
                </a:lnTo>
                <a:lnTo>
                  <a:pt x="148586" y="170255"/>
                </a:lnTo>
                <a:lnTo>
                  <a:pt x="291238" y="85227"/>
                </a:lnTo>
                <a:lnTo>
                  <a:pt x="145851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57531" y="4169220"/>
            <a:ext cx="295461" cy="3405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57531" y="4169220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10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46" y="0"/>
                </a:lnTo>
                <a:lnTo>
                  <a:pt x="295461" y="86460"/>
                </a:lnTo>
                <a:lnTo>
                  <a:pt x="295461" y="254253"/>
                </a:lnTo>
                <a:lnTo>
                  <a:pt x="150610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59285" y="4171686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70" y="334978"/>
                </a:lnTo>
                <a:lnTo>
                  <a:pt x="148570" y="252717"/>
                </a:lnTo>
                <a:lnTo>
                  <a:pt x="120630" y="252717"/>
                </a:lnTo>
                <a:lnTo>
                  <a:pt x="111012" y="246177"/>
                </a:lnTo>
                <a:lnTo>
                  <a:pt x="110754" y="238494"/>
                </a:lnTo>
                <a:lnTo>
                  <a:pt x="99464" y="238494"/>
                </a:lnTo>
                <a:lnTo>
                  <a:pt x="90634" y="233867"/>
                </a:lnTo>
                <a:lnTo>
                  <a:pt x="89468" y="228488"/>
                </a:lnTo>
                <a:lnTo>
                  <a:pt x="81016" y="228488"/>
                </a:lnTo>
                <a:lnTo>
                  <a:pt x="72167" y="223879"/>
                </a:lnTo>
                <a:lnTo>
                  <a:pt x="72884" y="212336"/>
                </a:lnTo>
                <a:lnTo>
                  <a:pt x="52552" y="212336"/>
                </a:lnTo>
                <a:lnTo>
                  <a:pt x="41013" y="205422"/>
                </a:lnTo>
                <a:lnTo>
                  <a:pt x="26780" y="152748"/>
                </a:lnTo>
                <a:lnTo>
                  <a:pt x="119735" y="152748"/>
                </a:lnTo>
                <a:lnTo>
                  <a:pt x="0" y="79545"/>
                </a:lnTo>
                <a:close/>
              </a:path>
              <a:path w="291464" h="335279">
                <a:moveTo>
                  <a:pt x="148570" y="198882"/>
                </a:moveTo>
                <a:lnTo>
                  <a:pt x="105632" y="198882"/>
                </a:lnTo>
                <a:lnTo>
                  <a:pt x="118717" y="206583"/>
                </a:lnTo>
                <a:lnTo>
                  <a:pt x="120630" y="252717"/>
                </a:lnTo>
                <a:lnTo>
                  <a:pt x="148570" y="252717"/>
                </a:lnTo>
                <a:lnTo>
                  <a:pt x="148570" y="198882"/>
                </a:lnTo>
                <a:close/>
              </a:path>
              <a:path w="291464" h="335279">
                <a:moveTo>
                  <a:pt x="109850" y="211568"/>
                </a:moveTo>
                <a:lnTo>
                  <a:pt x="99464" y="238494"/>
                </a:lnTo>
                <a:lnTo>
                  <a:pt x="110754" y="238494"/>
                </a:lnTo>
                <a:lnTo>
                  <a:pt x="109850" y="211568"/>
                </a:lnTo>
                <a:close/>
              </a:path>
              <a:path w="291464" h="335279">
                <a:moveTo>
                  <a:pt x="82553" y="196577"/>
                </a:moveTo>
                <a:lnTo>
                  <a:pt x="81016" y="228488"/>
                </a:lnTo>
                <a:lnTo>
                  <a:pt x="89468" y="228488"/>
                </a:lnTo>
                <a:lnTo>
                  <a:pt x="82553" y="196577"/>
                </a:lnTo>
                <a:close/>
              </a:path>
              <a:path w="291464" h="335279">
                <a:moveTo>
                  <a:pt x="148570" y="180443"/>
                </a:moveTo>
                <a:lnTo>
                  <a:pt x="74863" y="180443"/>
                </a:lnTo>
                <a:lnTo>
                  <a:pt x="87559" y="188894"/>
                </a:lnTo>
                <a:lnTo>
                  <a:pt x="95639" y="225022"/>
                </a:lnTo>
                <a:lnTo>
                  <a:pt x="105632" y="198882"/>
                </a:lnTo>
                <a:lnTo>
                  <a:pt x="148570" y="198882"/>
                </a:lnTo>
                <a:lnTo>
                  <a:pt x="148570" y="180443"/>
                </a:lnTo>
                <a:close/>
              </a:path>
              <a:path w="291464" h="335279">
                <a:moveTo>
                  <a:pt x="148054" y="170062"/>
                </a:moveTo>
                <a:lnTo>
                  <a:pt x="57555" y="170062"/>
                </a:lnTo>
                <a:lnTo>
                  <a:pt x="67940" y="177370"/>
                </a:lnTo>
                <a:lnTo>
                  <a:pt x="52552" y="212336"/>
                </a:lnTo>
                <a:lnTo>
                  <a:pt x="72884" y="212336"/>
                </a:lnTo>
                <a:lnTo>
                  <a:pt x="74863" y="180443"/>
                </a:lnTo>
                <a:lnTo>
                  <a:pt x="148570" y="180443"/>
                </a:lnTo>
                <a:lnTo>
                  <a:pt x="148463" y="170312"/>
                </a:lnTo>
                <a:lnTo>
                  <a:pt x="148054" y="170062"/>
                </a:lnTo>
                <a:close/>
              </a:path>
              <a:path w="291464" h="335279">
                <a:moveTo>
                  <a:pt x="119735" y="152748"/>
                </a:moveTo>
                <a:lnTo>
                  <a:pt x="26780" y="152748"/>
                </a:lnTo>
                <a:lnTo>
                  <a:pt x="37552" y="158520"/>
                </a:lnTo>
                <a:lnTo>
                  <a:pt x="47169" y="198114"/>
                </a:lnTo>
                <a:lnTo>
                  <a:pt x="57555" y="170062"/>
                </a:lnTo>
                <a:lnTo>
                  <a:pt x="148054" y="170062"/>
                </a:lnTo>
                <a:lnTo>
                  <a:pt x="119735" y="152748"/>
                </a:lnTo>
                <a:close/>
              </a:path>
              <a:path w="291464" h="335279">
                <a:moveTo>
                  <a:pt x="148570" y="170248"/>
                </a:moveTo>
                <a:close/>
              </a:path>
              <a:path w="291464" h="335279">
                <a:moveTo>
                  <a:pt x="145835" y="0"/>
                </a:moveTo>
                <a:lnTo>
                  <a:pt x="818" y="79099"/>
                </a:lnTo>
                <a:lnTo>
                  <a:pt x="148570" y="169437"/>
                </a:lnTo>
                <a:lnTo>
                  <a:pt x="148570" y="170248"/>
                </a:lnTo>
                <a:lnTo>
                  <a:pt x="291240" y="85227"/>
                </a:lnTo>
                <a:lnTo>
                  <a:pt x="145835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5917" y="4298741"/>
            <a:ext cx="295457" cy="3405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65917" y="4298741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06" y="340589"/>
                </a:moveTo>
                <a:lnTo>
                  <a:pt x="0" y="248500"/>
                </a:lnTo>
                <a:lnTo>
                  <a:pt x="0" y="80689"/>
                </a:lnTo>
                <a:lnTo>
                  <a:pt x="147943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589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67669" y="4301207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68" y="334978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3" y="238494"/>
                </a:lnTo>
                <a:lnTo>
                  <a:pt x="99463" y="238494"/>
                </a:lnTo>
                <a:lnTo>
                  <a:pt x="90632" y="233884"/>
                </a:lnTo>
                <a:lnTo>
                  <a:pt x="89463" y="228488"/>
                </a:lnTo>
                <a:lnTo>
                  <a:pt x="81014" y="228488"/>
                </a:lnTo>
                <a:lnTo>
                  <a:pt x="72166" y="223879"/>
                </a:lnTo>
                <a:lnTo>
                  <a:pt x="72882" y="212354"/>
                </a:lnTo>
                <a:lnTo>
                  <a:pt x="52555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24" y="152766"/>
                </a:lnTo>
                <a:lnTo>
                  <a:pt x="0" y="79545"/>
                </a:lnTo>
                <a:close/>
              </a:path>
              <a:path w="291464" h="335279">
                <a:moveTo>
                  <a:pt x="148568" y="198882"/>
                </a:moveTo>
                <a:lnTo>
                  <a:pt x="105630" y="198882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882"/>
                </a:lnTo>
                <a:close/>
              </a:path>
              <a:path w="291464" h="335279">
                <a:moveTo>
                  <a:pt x="109849" y="211568"/>
                </a:moveTo>
                <a:lnTo>
                  <a:pt x="99463" y="238494"/>
                </a:lnTo>
                <a:lnTo>
                  <a:pt x="110753" y="238494"/>
                </a:lnTo>
                <a:lnTo>
                  <a:pt x="109849" y="211568"/>
                </a:lnTo>
                <a:close/>
              </a:path>
              <a:path w="291464" h="335279">
                <a:moveTo>
                  <a:pt x="82552" y="196577"/>
                </a:moveTo>
                <a:lnTo>
                  <a:pt x="81014" y="228488"/>
                </a:lnTo>
                <a:lnTo>
                  <a:pt x="89463" y="228488"/>
                </a:lnTo>
                <a:lnTo>
                  <a:pt x="82552" y="196577"/>
                </a:lnTo>
                <a:close/>
              </a:path>
              <a:path w="291464" h="335279">
                <a:moveTo>
                  <a:pt x="148568" y="180443"/>
                </a:moveTo>
                <a:lnTo>
                  <a:pt x="74865" y="180443"/>
                </a:lnTo>
                <a:lnTo>
                  <a:pt x="87557" y="188894"/>
                </a:lnTo>
                <a:lnTo>
                  <a:pt x="95619" y="225040"/>
                </a:lnTo>
                <a:lnTo>
                  <a:pt x="105630" y="198882"/>
                </a:lnTo>
                <a:lnTo>
                  <a:pt x="148568" y="198882"/>
                </a:lnTo>
                <a:lnTo>
                  <a:pt x="148568" y="180443"/>
                </a:lnTo>
                <a:close/>
              </a:path>
              <a:path w="291464" h="335279">
                <a:moveTo>
                  <a:pt x="148005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55" y="212354"/>
                </a:lnTo>
                <a:lnTo>
                  <a:pt x="72882" y="212354"/>
                </a:lnTo>
                <a:lnTo>
                  <a:pt x="74865" y="180443"/>
                </a:lnTo>
                <a:lnTo>
                  <a:pt x="148568" y="180443"/>
                </a:lnTo>
                <a:lnTo>
                  <a:pt x="148443" y="170330"/>
                </a:lnTo>
                <a:lnTo>
                  <a:pt x="148005" y="170062"/>
                </a:lnTo>
                <a:close/>
              </a:path>
              <a:path w="291464" h="335279">
                <a:moveTo>
                  <a:pt x="119724" y="152766"/>
                </a:moveTo>
                <a:lnTo>
                  <a:pt x="26778" y="152766"/>
                </a:lnTo>
                <a:lnTo>
                  <a:pt x="37539" y="158520"/>
                </a:lnTo>
                <a:lnTo>
                  <a:pt x="47157" y="198132"/>
                </a:lnTo>
                <a:lnTo>
                  <a:pt x="57543" y="170062"/>
                </a:lnTo>
                <a:lnTo>
                  <a:pt x="148005" y="170062"/>
                </a:lnTo>
                <a:lnTo>
                  <a:pt x="119724" y="152766"/>
                </a:lnTo>
                <a:close/>
              </a:path>
              <a:path w="291464" h="335279">
                <a:moveTo>
                  <a:pt x="148568" y="170255"/>
                </a:moveTo>
                <a:close/>
              </a:path>
              <a:path w="291464" h="335279">
                <a:moveTo>
                  <a:pt x="145833" y="0"/>
                </a:moveTo>
                <a:lnTo>
                  <a:pt x="818" y="79099"/>
                </a:lnTo>
                <a:lnTo>
                  <a:pt x="148568" y="169437"/>
                </a:lnTo>
                <a:lnTo>
                  <a:pt x="148568" y="170255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7410" y="4426868"/>
            <a:ext cx="295457" cy="3406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77410" y="4426868"/>
            <a:ext cx="295910" cy="340995"/>
          </a:xfrm>
          <a:custGeom>
            <a:avLst/>
            <a:gdLst/>
            <a:ahLst/>
            <a:cxnLst/>
            <a:rect l="l" t="t" r="r" b="b"/>
            <a:pathLst>
              <a:path w="295910" h="340995">
                <a:moveTo>
                  <a:pt x="150606" y="340607"/>
                </a:moveTo>
                <a:lnTo>
                  <a:pt x="0" y="248500"/>
                </a:lnTo>
                <a:lnTo>
                  <a:pt x="0" y="80707"/>
                </a:lnTo>
                <a:lnTo>
                  <a:pt x="147943" y="0"/>
                </a:lnTo>
                <a:lnTo>
                  <a:pt x="295457" y="86460"/>
                </a:lnTo>
                <a:lnTo>
                  <a:pt x="295457" y="254253"/>
                </a:lnTo>
                <a:lnTo>
                  <a:pt x="150606" y="340607"/>
                </a:lnTo>
                <a:close/>
              </a:path>
            </a:pathLst>
          </a:custGeom>
          <a:ln w="1341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79162" y="4429334"/>
            <a:ext cx="291465" cy="335280"/>
          </a:xfrm>
          <a:custGeom>
            <a:avLst/>
            <a:gdLst/>
            <a:ahLst/>
            <a:cxnLst/>
            <a:rect l="l" t="t" r="r" b="b"/>
            <a:pathLst>
              <a:path w="291464" h="335279">
                <a:moveTo>
                  <a:pt x="0" y="79545"/>
                </a:moveTo>
                <a:lnTo>
                  <a:pt x="0" y="244140"/>
                </a:lnTo>
                <a:lnTo>
                  <a:pt x="148568" y="334996"/>
                </a:lnTo>
                <a:lnTo>
                  <a:pt x="148568" y="252717"/>
                </a:lnTo>
                <a:lnTo>
                  <a:pt x="120628" y="252717"/>
                </a:lnTo>
                <a:lnTo>
                  <a:pt x="111011" y="246177"/>
                </a:lnTo>
                <a:lnTo>
                  <a:pt x="110753" y="238494"/>
                </a:lnTo>
                <a:lnTo>
                  <a:pt x="99463" y="238494"/>
                </a:lnTo>
                <a:lnTo>
                  <a:pt x="90614" y="233884"/>
                </a:lnTo>
                <a:lnTo>
                  <a:pt x="89447" y="228488"/>
                </a:lnTo>
                <a:lnTo>
                  <a:pt x="80996" y="228488"/>
                </a:lnTo>
                <a:lnTo>
                  <a:pt x="72166" y="223879"/>
                </a:lnTo>
                <a:lnTo>
                  <a:pt x="72877" y="212354"/>
                </a:lnTo>
                <a:lnTo>
                  <a:pt x="52538" y="212354"/>
                </a:lnTo>
                <a:lnTo>
                  <a:pt x="41007" y="205422"/>
                </a:lnTo>
                <a:lnTo>
                  <a:pt x="26778" y="152766"/>
                </a:lnTo>
                <a:lnTo>
                  <a:pt x="119724" y="152766"/>
                </a:lnTo>
                <a:lnTo>
                  <a:pt x="0" y="79545"/>
                </a:lnTo>
                <a:close/>
              </a:path>
              <a:path w="291464" h="335279">
                <a:moveTo>
                  <a:pt x="148568" y="198900"/>
                </a:moveTo>
                <a:lnTo>
                  <a:pt x="105630" y="198900"/>
                </a:lnTo>
                <a:lnTo>
                  <a:pt x="118697" y="206583"/>
                </a:lnTo>
                <a:lnTo>
                  <a:pt x="120628" y="252717"/>
                </a:lnTo>
                <a:lnTo>
                  <a:pt x="148568" y="252717"/>
                </a:lnTo>
                <a:lnTo>
                  <a:pt x="148568" y="198900"/>
                </a:lnTo>
                <a:close/>
              </a:path>
              <a:path w="291464" h="335279">
                <a:moveTo>
                  <a:pt x="109849" y="211586"/>
                </a:moveTo>
                <a:lnTo>
                  <a:pt x="99463" y="238494"/>
                </a:lnTo>
                <a:lnTo>
                  <a:pt x="110753" y="238494"/>
                </a:lnTo>
                <a:lnTo>
                  <a:pt x="109849" y="211586"/>
                </a:lnTo>
                <a:close/>
              </a:path>
              <a:path w="291464" h="335279">
                <a:moveTo>
                  <a:pt x="82552" y="196595"/>
                </a:moveTo>
                <a:lnTo>
                  <a:pt x="80996" y="228488"/>
                </a:lnTo>
                <a:lnTo>
                  <a:pt x="89447" y="228488"/>
                </a:lnTo>
                <a:lnTo>
                  <a:pt x="82552" y="196595"/>
                </a:lnTo>
                <a:close/>
              </a:path>
              <a:path w="291464" h="335279">
                <a:moveTo>
                  <a:pt x="148568" y="180443"/>
                </a:moveTo>
                <a:lnTo>
                  <a:pt x="74847" y="180443"/>
                </a:lnTo>
                <a:lnTo>
                  <a:pt x="87539" y="188894"/>
                </a:lnTo>
                <a:lnTo>
                  <a:pt x="95619" y="225040"/>
                </a:lnTo>
                <a:lnTo>
                  <a:pt x="105630" y="198900"/>
                </a:lnTo>
                <a:lnTo>
                  <a:pt x="148568" y="198900"/>
                </a:lnTo>
                <a:lnTo>
                  <a:pt x="148568" y="180443"/>
                </a:lnTo>
                <a:close/>
              </a:path>
              <a:path w="291464" h="335279">
                <a:moveTo>
                  <a:pt x="148005" y="170062"/>
                </a:moveTo>
                <a:lnTo>
                  <a:pt x="57543" y="170062"/>
                </a:lnTo>
                <a:lnTo>
                  <a:pt x="67929" y="177370"/>
                </a:lnTo>
                <a:lnTo>
                  <a:pt x="52538" y="212354"/>
                </a:lnTo>
                <a:lnTo>
                  <a:pt x="72877" y="212354"/>
                </a:lnTo>
                <a:lnTo>
                  <a:pt x="74847" y="180443"/>
                </a:lnTo>
                <a:lnTo>
                  <a:pt x="148568" y="180443"/>
                </a:lnTo>
                <a:lnTo>
                  <a:pt x="148443" y="170330"/>
                </a:lnTo>
                <a:lnTo>
                  <a:pt x="148005" y="170062"/>
                </a:lnTo>
                <a:close/>
              </a:path>
              <a:path w="291464" h="335279">
                <a:moveTo>
                  <a:pt x="119724" y="152766"/>
                </a:moveTo>
                <a:lnTo>
                  <a:pt x="26778" y="152766"/>
                </a:lnTo>
                <a:lnTo>
                  <a:pt x="37539" y="158520"/>
                </a:lnTo>
                <a:lnTo>
                  <a:pt x="47157" y="198132"/>
                </a:lnTo>
                <a:lnTo>
                  <a:pt x="57543" y="170062"/>
                </a:lnTo>
                <a:lnTo>
                  <a:pt x="148005" y="170062"/>
                </a:lnTo>
                <a:lnTo>
                  <a:pt x="119724" y="152766"/>
                </a:lnTo>
                <a:close/>
              </a:path>
              <a:path w="291464" h="335279">
                <a:moveTo>
                  <a:pt x="148568" y="170255"/>
                </a:moveTo>
                <a:close/>
              </a:path>
              <a:path w="291464" h="335279">
                <a:moveTo>
                  <a:pt x="145833" y="0"/>
                </a:moveTo>
                <a:lnTo>
                  <a:pt x="818" y="79099"/>
                </a:lnTo>
                <a:lnTo>
                  <a:pt x="148568" y="169454"/>
                </a:lnTo>
                <a:lnTo>
                  <a:pt x="148568" y="170255"/>
                </a:lnTo>
                <a:lnTo>
                  <a:pt x="291238" y="85227"/>
                </a:lnTo>
                <a:lnTo>
                  <a:pt x="145833" y="0"/>
                </a:lnTo>
                <a:close/>
              </a:path>
              <a:path w="291464" h="335279">
                <a:moveTo>
                  <a:pt x="0" y="78598"/>
                </a:moveTo>
                <a:lnTo>
                  <a:pt x="0" y="79545"/>
                </a:lnTo>
                <a:lnTo>
                  <a:pt x="818" y="79099"/>
                </a:lnTo>
                <a:lnTo>
                  <a:pt x="0" y="78598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30789" y="4669706"/>
            <a:ext cx="314325" cy="626745"/>
          </a:xfrm>
          <a:custGeom>
            <a:avLst/>
            <a:gdLst/>
            <a:ahLst/>
            <a:cxnLst/>
            <a:rect l="l" t="t" r="r" b="b"/>
            <a:pathLst>
              <a:path w="314325" h="626745">
                <a:moveTo>
                  <a:pt x="0" y="626221"/>
                </a:moveTo>
                <a:lnTo>
                  <a:pt x="314233" y="626221"/>
                </a:lnTo>
                <a:lnTo>
                  <a:pt x="314233" y="0"/>
                </a:lnTo>
                <a:lnTo>
                  <a:pt x="0" y="0"/>
                </a:lnTo>
                <a:lnTo>
                  <a:pt x="0" y="62622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47776" y="4686633"/>
            <a:ext cx="280670" cy="101600"/>
          </a:xfrm>
          <a:custGeom>
            <a:avLst/>
            <a:gdLst/>
            <a:ahLst/>
            <a:cxnLst/>
            <a:rect l="l" t="t" r="r" b="b"/>
            <a:pathLst>
              <a:path w="280670" h="101600">
                <a:moveTo>
                  <a:pt x="0" y="101548"/>
                </a:moveTo>
                <a:lnTo>
                  <a:pt x="280259" y="101548"/>
                </a:lnTo>
                <a:lnTo>
                  <a:pt x="280259" y="0"/>
                </a:lnTo>
                <a:lnTo>
                  <a:pt x="0" y="0"/>
                </a:lnTo>
                <a:lnTo>
                  <a:pt x="0" y="101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47776" y="4838961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59" y="0"/>
                </a:lnTo>
              </a:path>
            </a:pathLst>
          </a:custGeom>
          <a:ln w="676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47776" y="491935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59" y="0"/>
                </a:lnTo>
              </a:path>
            </a:pathLst>
          </a:custGeom>
          <a:ln w="592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47776" y="4965899"/>
            <a:ext cx="280670" cy="313690"/>
          </a:xfrm>
          <a:custGeom>
            <a:avLst/>
            <a:gdLst/>
            <a:ahLst/>
            <a:cxnLst/>
            <a:rect l="l" t="t" r="r" b="b"/>
            <a:pathLst>
              <a:path w="280670" h="313689">
                <a:moveTo>
                  <a:pt x="0" y="313103"/>
                </a:moveTo>
                <a:lnTo>
                  <a:pt x="280259" y="313103"/>
                </a:lnTo>
                <a:lnTo>
                  <a:pt x="280259" y="0"/>
                </a:lnTo>
                <a:lnTo>
                  <a:pt x="0" y="0"/>
                </a:lnTo>
                <a:lnTo>
                  <a:pt x="0" y="313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15719" y="4737413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380" y="0"/>
                </a:lnTo>
              </a:path>
            </a:pathLst>
          </a:custGeom>
          <a:ln w="169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81747" y="5168993"/>
            <a:ext cx="51435" cy="76200"/>
          </a:xfrm>
          <a:custGeom>
            <a:avLst/>
            <a:gdLst/>
            <a:ahLst/>
            <a:cxnLst/>
            <a:rect l="l" t="t" r="r" b="b"/>
            <a:pathLst>
              <a:path w="51435" h="76200">
                <a:moveTo>
                  <a:pt x="0" y="76161"/>
                </a:moveTo>
                <a:lnTo>
                  <a:pt x="50957" y="76161"/>
                </a:lnTo>
                <a:lnTo>
                  <a:pt x="50957" y="0"/>
                </a:lnTo>
                <a:lnTo>
                  <a:pt x="0" y="0"/>
                </a:lnTo>
                <a:lnTo>
                  <a:pt x="0" y="7616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77092" y="4960824"/>
            <a:ext cx="382270" cy="394335"/>
          </a:xfrm>
          <a:custGeom>
            <a:avLst/>
            <a:gdLst/>
            <a:ahLst/>
            <a:cxnLst/>
            <a:rect l="l" t="t" r="r" b="b"/>
            <a:pathLst>
              <a:path w="382270" h="394335">
                <a:moveTo>
                  <a:pt x="382179" y="0"/>
                </a:moveTo>
                <a:lnTo>
                  <a:pt x="74" y="51582"/>
                </a:lnTo>
                <a:lnTo>
                  <a:pt x="0" y="339157"/>
                </a:lnTo>
                <a:lnTo>
                  <a:pt x="382180" y="394340"/>
                </a:lnTo>
                <a:lnTo>
                  <a:pt x="382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4064" y="4982417"/>
            <a:ext cx="348221" cy="3554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11433" y="4118086"/>
            <a:ext cx="314325" cy="628015"/>
          </a:xfrm>
          <a:custGeom>
            <a:avLst/>
            <a:gdLst/>
            <a:ahLst/>
            <a:cxnLst/>
            <a:rect l="l" t="t" r="r" b="b"/>
            <a:pathLst>
              <a:path w="314325" h="628014">
                <a:moveTo>
                  <a:pt x="0" y="627537"/>
                </a:moveTo>
                <a:lnTo>
                  <a:pt x="314233" y="627537"/>
                </a:lnTo>
                <a:lnTo>
                  <a:pt x="314233" y="0"/>
                </a:lnTo>
                <a:lnTo>
                  <a:pt x="0" y="0"/>
                </a:lnTo>
                <a:lnTo>
                  <a:pt x="0" y="62753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28420" y="4135049"/>
            <a:ext cx="280670" cy="102235"/>
          </a:xfrm>
          <a:custGeom>
            <a:avLst/>
            <a:gdLst/>
            <a:ahLst/>
            <a:cxnLst/>
            <a:rect l="l" t="t" r="r" b="b"/>
            <a:pathLst>
              <a:path w="280670" h="102235">
                <a:moveTo>
                  <a:pt x="0" y="101761"/>
                </a:moveTo>
                <a:lnTo>
                  <a:pt x="280259" y="101761"/>
                </a:lnTo>
                <a:lnTo>
                  <a:pt x="280259" y="0"/>
                </a:lnTo>
                <a:lnTo>
                  <a:pt x="0" y="0"/>
                </a:lnTo>
                <a:lnTo>
                  <a:pt x="0" y="101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28420" y="4287696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59" y="0"/>
                </a:lnTo>
              </a:path>
            </a:pathLst>
          </a:custGeom>
          <a:ln w="678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28420" y="43682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59" y="0"/>
                </a:lnTo>
              </a:path>
            </a:pathLst>
          </a:custGeom>
          <a:ln w="593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28420" y="4414901"/>
            <a:ext cx="280670" cy="314325"/>
          </a:xfrm>
          <a:custGeom>
            <a:avLst/>
            <a:gdLst/>
            <a:ahLst/>
            <a:cxnLst/>
            <a:rect l="l" t="t" r="r" b="b"/>
            <a:pathLst>
              <a:path w="280670" h="314325">
                <a:moveTo>
                  <a:pt x="0" y="313761"/>
                </a:moveTo>
                <a:lnTo>
                  <a:pt x="280259" y="313761"/>
                </a:lnTo>
                <a:lnTo>
                  <a:pt x="280259" y="0"/>
                </a:lnTo>
                <a:lnTo>
                  <a:pt x="0" y="0"/>
                </a:lnTo>
                <a:lnTo>
                  <a:pt x="0" y="31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96363" y="418593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380" y="0"/>
                </a:lnTo>
              </a:path>
            </a:pathLst>
          </a:custGeom>
          <a:ln w="1695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62391" y="4618421"/>
            <a:ext cx="51435" cy="76835"/>
          </a:xfrm>
          <a:custGeom>
            <a:avLst/>
            <a:gdLst/>
            <a:ahLst/>
            <a:cxnLst/>
            <a:rect l="l" t="t" r="r" b="b"/>
            <a:pathLst>
              <a:path w="51435" h="76835">
                <a:moveTo>
                  <a:pt x="0" y="76321"/>
                </a:moveTo>
                <a:lnTo>
                  <a:pt x="50957" y="76321"/>
                </a:lnTo>
                <a:lnTo>
                  <a:pt x="50957" y="0"/>
                </a:lnTo>
                <a:lnTo>
                  <a:pt x="0" y="0"/>
                </a:lnTo>
                <a:lnTo>
                  <a:pt x="0" y="7632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7736" y="4409816"/>
            <a:ext cx="382270" cy="395605"/>
          </a:xfrm>
          <a:custGeom>
            <a:avLst/>
            <a:gdLst/>
            <a:ahLst/>
            <a:cxnLst/>
            <a:rect l="l" t="t" r="r" b="b"/>
            <a:pathLst>
              <a:path w="382270" h="395604">
                <a:moveTo>
                  <a:pt x="382179" y="0"/>
                </a:moveTo>
                <a:lnTo>
                  <a:pt x="74" y="51690"/>
                </a:lnTo>
                <a:lnTo>
                  <a:pt x="0" y="339869"/>
                </a:lnTo>
                <a:lnTo>
                  <a:pt x="382180" y="395168"/>
                </a:lnTo>
                <a:lnTo>
                  <a:pt x="382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74708" y="4431454"/>
            <a:ext cx="348221" cy="3561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29428" y="4081271"/>
            <a:ext cx="786384" cy="7833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18044" y="1924430"/>
            <a:ext cx="4267581" cy="29730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18044" y="2655950"/>
            <a:ext cx="2601849" cy="2956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7" name="object 117"/>
          <p:cNvGraphicFramePr>
            <a:graphicFrameLocks noGrp="1"/>
          </p:cNvGraphicFramePr>
          <p:nvPr/>
        </p:nvGraphicFramePr>
        <p:xfrm>
          <a:off x="7202169" y="3104768"/>
          <a:ext cx="4433570" cy="260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Setting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Details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Replication policy</a:t>
                      </a:r>
                      <a:r>
                        <a:rPr sz="600" b="1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spc="-5" dirty="0">
                          <a:latin typeface="Segoe UI"/>
                          <a:cs typeface="Segoe UI"/>
                        </a:rPr>
                        <a:t>name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Policy</a:t>
                      </a:r>
                      <a:r>
                        <a:rPr sz="6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name.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9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b="1" dirty="0">
                          <a:latin typeface="Segoe UI"/>
                          <a:cs typeface="Segoe UI"/>
                        </a:rPr>
                        <a:t>Recovery </a:t>
                      </a:r>
                      <a:r>
                        <a:rPr sz="600" b="1" spc="-5" dirty="0">
                          <a:latin typeface="Segoe UI"/>
                          <a:cs typeface="Segoe UI"/>
                        </a:rPr>
                        <a:t>point</a:t>
                      </a:r>
                      <a:r>
                        <a:rPr sz="600" b="1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spc="-5" dirty="0">
                          <a:latin typeface="Segoe UI"/>
                          <a:cs typeface="Segoe UI"/>
                        </a:rPr>
                        <a:t>retention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42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latin typeface="Segoe UI"/>
                          <a:cs typeface="Segoe UI"/>
                        </a:rPr>
                        <a:t>By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default, Site Recovery keeps recovery points for 24 hours.  You can configure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value between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1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and 72</a:t>
                      </a:r>
                      <a:r>
                        <a:rPr sz="6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hours.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65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App-consistent snapshot</a:t>
                      </a:r>
                      <a:r>
                        <a:rPr sz="600" b="1" spc="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spc="-5" dirty="0">
                          <a:latin typeface="Segoe UI"/>
                          <a:cs typeface="Segoe UI"/>
                        </a:rPr>
                        <a:t>frequency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dirty="0">
                          <a:latin typeface="Segoe UI"/>
                          <a:cs typeface="Segoe UI"/>
                        </a:rPr>
                        <a:t>By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default, Site Recovery takes an app-consistent snapshot  every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4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hours. You can configure any value between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1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and 12  hours.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0800" marR="88900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An app-consistent snapshot is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point-in-time snapshot of the  application data inside the VM. Volume Shadow Copy Service 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(VSS)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ensures that app on the VM are in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consistent state  when the snapshot is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taken.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Replication</a:t>
                      </a:r>
                      <a:r>
                        <a:rPr sz="600" b="1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spc="-5" dirty="0">
                          <a:latin typeface="Segoe UI"/>
                          <a:cs typeface="Segoe UI"/>
                        </a:rPr>
                        <a:t>group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39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If your application needs multi-VM consistency across VMs,  you can create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replication group for those VMs.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By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default, 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the selected VMs are not part of any replication group.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719" y="80390"/>
            <a:ext cx="7334123" cy="691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2703" y="991742"/>
          <a:ext cx="11553825" cy="5674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756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40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Target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0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Availability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5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Supported </a:t>
                      </a:r>
                      <a:r>
                        <a:rPr sz="2400" b="1" spc="-5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Guest </a:t>
                      </a:r>
                      <a:r>
                        <a:rPr sz="2400" b="1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OS</a:t>
                      </a:r>
                      <a:r>
                        <a:rPr sz="2400" b="1" spc="-40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30" dirty="0">
                          <a:solidFill>
                            <a:srgbClr val="0071C5"/>
                          </a:solidFill>
                          <a:latin typeface="Segoe UI"/>
                          <a:cs typeface="Segoe UI"/>
                        </a:rPr>
                        <a:t>Types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0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Hyper-V 2012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R2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959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All Guest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OS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types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supported by 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Hyper-V 2008 R2 SP1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2012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Windows*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Linux*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0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VMware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vSphere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5.1, 5.5,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6.0</a:t>
                      </a:r>
                      <a:r>
                        <a:rPr sz="1800" spc="-6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Physical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Servers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Windows*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Linux*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90805" marR="353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Amazon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Web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Services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(Windows  AMIs)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98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Windows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Server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2008 R2 SP1+ (HVM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only)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0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Amazon 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Web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Services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(Linux</a:t>
                      </a:r>
                      <a:r>
                        <a:rPr sz="1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AMIs)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Azure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RHEL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6.7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HVM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0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Hyper-V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2012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Hyper-V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2012R2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95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All Guest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OS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types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supported by 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Hyper-V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05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VMware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vSphere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5.1, 5.5,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6.0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Hyper-V</a:t>
                      </a:r>
                      <a:r>
                        <a:rPr sz="18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2012R2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637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Segoe UI"/>
                          <a:cs typeface="Segoe UI"/>
                        </a:rPr>
                        <a:t>Available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via 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Microsoft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Services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Global 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Delivery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Windows 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Server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2008 R2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SP1+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59" y="5740907"/>
            <a:ext cx="515620" cy="879475"/>
          </a:xfrm>
          <a:custGeom>
            <a:avLst/>
            <a:gdLst/>
            <a:ahLst/>
            <a:cxnLst/>
            <a:rect l="l" t="t" r="r" b="b"/>
            <a:pathLst>
              <a:path w="515620" h="879475">
                <a:moveTo>
                  <a:pt x="446786" y="0"/>
                </a:moveTo>
                <a:lnTo>
                  <a:pt x="68325" y="0"/>
                </a:lnTo>
                <a:lnTo>
                  <a:pt x="41951" y="4166"/>
                </a:lnTo>
                <a:lnTo>
                  <a:pt x="20208" y="15513"/>
                </a:lnTo>
                <a:lnTo>
                  <a:pt x="5443" y="32307"/>
                </a:lnTo>
                <a:lnTo>
                  <a:pt x="0" y="52819"/>
                </a:lnTo>
                <a:lnTo>
                  <a:pt x="0" y="826528"/>
                </a:lnTo>
                <a:lnTo>
                  <a:pt x="5443" y="847040"/>
                </a:lnTo>
                <a:lnTo>
                  <a:pt x="20208" y="863834"/>
                </a:lnTo>
                <a:lnTo>
                  <a:pt x="41951" y="875181"/>
                </a:lnTo>
                <a:lnTo>
                  <a:pt x="68325" y="879347"/>
                </a:lnTo>
                <a:lnTo>
                  <a:pt x="446786" y="879347"/>
                </a:lnTo>
                <a:lnTo>
                  <a:pt x="473160" y="875181"/>
                </a:lnTo>
                <a:lnTo>
                  <a:pt x="494903" y="863834"/>
                </a:lnTo>
                <a:lnTo>
                  <a:pt x="509668" y="847040"/>
                </a:lnTo>
                <a:lnTo>
                  <a:pt x="515112" y="826528"/>
                </a:lnTo>
                <a:lnTo>
                  <a:pt x="515112" y="789558"/>
                </a:lnTo>
                <a:lnTo>
                  <a:pt x="57912" y="789558"/>
                </a:lnTo>
                <a:lnTo>
                  <a:pt x="57912" y="759193"/>
                </a:lnTo>
                <a:lnTo>
                  <a:pt x="515112" y="759193"/>
                </a:lnTo>
                <a:lnTo>
                  <a:pt x="515112" y="722223"/>
                </a:lnTo>
                <a:lnTo>
                  <a:pt x="57912" y="722223"/>
                </a:lnTo>
                <a:lnTo>
                  <a:pt x="57912" y="691857"/>
                </a:lnTo>
                <a:lnTo>
                  <a:pt x="515112" y="691857"/>
                </a:lnTo>
                <a:lnTo>
                  <a:pt x="515112" y="654888"/>
                </a:lnTo>
                <a:lnTo>
                  <a:pt x="57912" y="654888"/>
                </a:lnTo>
                <a:lnTo>
                  <a:pt x="57912" y="623201"/>
                </a:lnTo>
                <a:lnTo>
                  <a:pt x="515112" y="623201"/>
                </a:lnTo>
                <a:lnTo>
                  <a:pt x="515112" y="208610"/>
                </a:lnTo>
                <a:lnTo>
                  <a:pt x="57912" y="208610"/>
                </a:lnTo>
                <a:lnTo>
                  <a:pt x="57912" y="163728"/>
                </a:lnTo>
                <a:lnTo>
                  <a:pt x="515112" y="163728"/>
                </a:lnTo>
                <a:lnTo>
                  <a:pt x="515112" y="135991"/>
                </a:lnTo>
                <a:lnTo>
                  <a:pt x="57912" y="135991"/>
                </a:lnTo>
                <a:lnTo>
                  <a:pt x="57912" y="89788"/>
                </a:lnTo>
                <a:lnTo>
                  <a:pt x="515112" y="89788"/>
                </a:lnTo>
                <a:lnTo>
                  <a:pt x="515112" y="52819"/>
                </a:lnTo>
                <a:lnTo>
                  <a:pt x="509668" y="32307"/>
                </a:lnTo>
                <a:lnTo>
                  <a:pt x="494903" y="15513"/>
                </a:lnTo>
                <a:lnTo>
                  <a:pt x="473160" y="4166"/>
                </a:lnTo>
                <a:lnTo>
                  <a:pt x="446786" y="0"/>
                </a:lnTo>
                <a:close/>
              </a:path>
              <a:path w="515620" h="879475">
                <a:moveTo>
                  <a:pt x="515112" y="759193"/>
                </a:moveTo>
                <a:lnTo>
                  <a:pt x="457200" y="759193"/>
                </a:lnTo>
                <a:lnTo>
                  <a:pt x="457200" y="789558"/>
                </a:lnTo>
                <a:lnTo>
                  <a:pt x="515112" y="789558"/>
                </a:lnTo>
                <a:lnTo>
                  <a:pt x="515112" y="759193"/>
                </a:lnTo>
                <a:close/>
              </a:path>
              <a:path w="515620" h="879475">
                <a:moveTo>
                  <a:pt x="515112" y="691857"/>
                </a:moveTo>
                <a:lnTo>
                  <a:pt x="138049" y="691857"/>
                </a:lnTo>
                <a:lnTo>
                  <a:pt x="138049" y="722223"/>
                </a:lnTo>
                <a:lnTo>
                  <a:pt x="515112" y="722223"/>
                </a:lnTo>
                <a:lnTo>
                  <a:pt x="515112" y="691857"/>
                </a:lnTo>
                <a:close/>
              </a:path>
              <a:path w="515620" h="879475">
                <a:moveTo>
                  <a:pt x="515112" y="623201"/>
                </a:moveTo>
                <a:lnTo>
                  <a:pt x="138049" y="623201"/>
                </a:lnTo>
                <a:lnTo>
                  <a:pt x="138049" y="654888"/>
                </a:lnTo>
                <a:lnTo>
                  <a:pt x="515112" y="654888"/>
                </a:lnTo>
                <a:lnTo>
                  <a:pt x="515112" y="623201"/>
                </a:lnTo>
                <a:close/>
              </a:path>
              <a:path w="515620" h="879475">
                <a:moveTo>
                  <a:pt x="515112" y="163728"/>
                </a:moveTo>
                <a:lnTo>
                  <a:pt x="457200" y="163728"/>
                </a:lnTo>
                <a:lnTo>
                  <a:pt x="457200" y="208610"/>
                </a:lnTo>
                <a:lnTo>
                  <a:pt x="515112" y="208610"/>
                </a:lnTo>
                <a:lnTo>
                  <a:pt x="515112" y="163728"/>
                </a:lnTo>
                <a:close/>
              </a:path>
              <a:path w="515620" h="879475">
                <a:moveTo>
                  <a:pt x="515112" y="89788"/>
                </a:moveTo>
                <a:lnTo>
                  <a:pt x="457200" y="89788"/>
                </a:lnTo>
                <a:lnTo>
                  <a:pt x="457200" y="135991"/>
                </a:lnTo>
                <a:lnTo>
                  <a:pt x="515112" y="135991"/>
                </a:lnTo>
                <a:lnTo>
                  <a:pt x="515112" y="8978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0071" y="6500101"/>
            <a:ext cx="399415" cy="30480"/>
          </a:xfrm>
          <a:custGeom>
            <a:avLst/>
            <a:gdLst/>
            <a:ahLst/>
            <a:cxnLst/>
            <a:rect l="l" t="t" r="r" b="b"/>
            <a:pathLst>
              <a:path w="399414" h="30479">
                <a:moveTo>
                  <a:pt x="0" y="0"/>
                </a:moveTo>
                <a:lnTo>
                  <a:pt x="0" y="17555"/>
                </a:lnTo>
                <a:lnTo>
                  <a:pt x="0" y="26569"/>
                </a:lnTo>
                <a:lnTo>
                  <a:pt x="0" y="29891"/>
                </a:lnTo>
                <a:lnTo>
                  <a:pt x="0" y="30365"/>
                </a:lnTo>
                <a:lnTo>
                  <a:pt x="230838" y="30365"/>
                </a:lnTo>
                <a:lnTo>
                  <a:pt x="349376" y="30365"/>
                </a:lnTo>
                <a:lnTo>
                  <a:pt x="393049" y="30365"/>
                </a:lnTo>
                <a:lnTo>
                  <a:pt x="399288" y="30365"/>
                </a:lnTo>
                <a:lnTo>
                  <a:pt x="399288" y="12810"/>
                </a:lnTo>
                <a:lnTo>
                  <a:pt x="399288" y="3795"/>
                </a:lnTo>
                <a:lnTo>
                  <a:pt x="399288" y="474"/>
                </a:lnTo>
                <a:lnTo>
                  <a:pt x="399288" y="0"/>
                </a:lnTo>
                <a:lnTo>
                  <a:pt x="168449" y="0"/>
                </a:lnTo>
                <a:lnTo>
                  <a:pt x="49911" y="0"/>
                </a:lnTo>
                <a:lnTo>
                  <a:pt x="623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0071" y="6432765"/>
            <a:ext cx="80645" cy="30480"/>
          </a:xfrm>
          <a:custGeom>
            <a:avLst/>
            <a:gdLst/>
            <a:ahLst/>
            <a:cxnLst/>
            <a:rect l="l" t="t" r="r" b="b"/>
            <a:pathLst>
              <a:path w="80645" h="30479">
                <a:moveTo>
                  <a:pt x="0" y="0"/>
                </a:moveTo>
                <a:lnTo>
                  <a:pt x="0" y="17555"/>
                </a:lnTo>
                <a:lnTo>
                  <a:pt x="0" y="26569"/>
                </a:lnTo>
                <a:lnTo>
                  <a:pt x="0" y="29891"/>
                </a:lnTo>
                <a:lnTo>
                  <a:pt x="0" y="30365"/>
                </a:lnTo>
                <a:lnTo>
                  <a:pt x="46329" y="30365"/>
                </a:lnTo>
                <a:lnTo>
                  <a:pt x="70119" y="30365"/>
                </a:lnTo>
                <a:lnTo>
                  <a:pt x="78884" y="30365"/>
                </a:lnTo>
                <a:lnTo>
                  <a:pt x="80137" y="30365"/>
                </a:lnTo>
                <a:lnTo>
                  <a:pt x="80137" y="12810"/>
                </a:lnTo>
                <a:lnTo>
                  <a:pt x="80137" y="3795"/>
                </a:lnTo>
                <a:lnTo>
                  <a:pt x="80137" y="474"/>
                </a:lnTo>
                <a:lnTo>
                  <a:pt x="80137" y="0"/>
                </a:lnTo>
                <a:lnTo>
                  <a:pt x="33807" y="0"/>
                </a:lnTo>
                <a:lnTo>
                  <a:pt x="10017" y="0"/>
                </a:lnTo>
                <a:lnTo>
                  <a:pt x="12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0071" y="6364109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5" h="31750">
                <a:moveTo>
                  <a:pt x="0" y="0"/>
                </a:moveTo>
                <a:lnTo>
                  <a:pt x="0" y="18318"/>
                </a:lnTo>
                <a:lnTo>
                  <a:pt x="0" y="27725"/>
                </a:lnTo>
                <a:lnTo>
                  <a:pt x="0" y="31191"/>
                </a:lnTo>
                <a:lnTo>
                  <a:pt x="0" y="31686"/>
                </a:lnTo>
                <a:lnTo>
                  <a:pt x="46329" y="31686"/>
                </a:lnTo>
                <a:lnTo>
                  <a:pt x="70119" y="31686"/>
                </a:lnTo>
                <a:lnTo>
                  <a:pt x="78884" y="31686"/>
                </a:lnTo>
                <a:lnTo>
                  <a:pt x="80137" y="31686"/>
                </a:lnTo>
                <a:lnTo>
                  <a:pt x="80137" y="13367"/>
                </a:lnTo>
                <a:lnTo>
                  <a:pt x="80137" y="3960"/>
                </a:lnTo>
                <a:lnTo>
                  <a:pt x="80137" y="495"/>
                </a:lnTo>
                <a:lnTo>
                  <a:pt x="80137" y="0"/>
                </a:lnTo>
                <a:lnTo>
                  <a:pt x="33807" y="0"/>
                </a:lnTo>
                <a:lnTo>
                  <a:pt x="10017" y="0"/>
                </a:lnTo>
                <a:lnTo>
                  <a:pt x="125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0071" y="5904636"/>
            <a:ext cx="399415" cy="45085"/>
          </a:xfrm>
          <a:custGeom>
            <a:avLst/>
            <a:gdLst/>
            <a:ahLst/>
            <a:cxnLst/>
            <a:rect l="l" t="t" r="r" b="b"/>
            <a:pathLst>
              <a:path w="399414" h="45085">
                <a:moveTo>
                  <a:pt x="0" y="0"/>
                </a:moveTo>
                <a:lnTo>
                  <a:pt x="0" y="25947"/>
                </a:lnTo>
                <a:lnTo>
                  <a:pt x="0" y="39271"/>
                </a:lnTo>
                <a:lnTo>
                  <a:pt x="0" y="44180"/>
                </a:lnTo>
                <a:lnTo>
                  <a:pt x="0" y="44881"/>
                </a:lnTo>
                <a:lnTo>
                  <a:pt x="230838" y="44881"/>
                </a:lnTo>
                <a:lnTo>
                  <a:pt x="349376" y="44881"/>
                </a:lnTo>
                <a:lnTo>
                  <a:pt x="393049" y="44881"/>
                </a:lnTo>
                <a:lnTo>
                  <a:pt x="399288" y="44881"/>
                </a:lnTo>
                <a:lnTo>
                  <a:pt x="399288" y="18934"/>
                </a:lnTo>
                <a:lnTo>
                  <a:pt x="399288" y="5610"/>
                </a:lnTo>
                <a:lnTo>
                  <a:pt x="399288" y="701"/>
                </a:lnTo>
                <a:lnTo>
                  <a:pt x="399288" y="0"/>
                </a:lnTo>
                <a:lnTo>
                  <a:pt x="168449" y="0"/>
                </a:lnTo>
                <a:lnTo>
                  <a:pt x="49911" y="0"/>
                </a:lnTo>
                <a:lnTo>
                  <a:pt x="623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0071" y="5830696"/>
            <a:ext cx="399415" cy="46355"/>
          </a:xfrm>
          <a:custGeom>
            <a:avLst/>
            <a:gdLst/>
            <a:ahLst/>
            <a:cxnLst/>
            <a:rect l="l" t="t" r="r" b="b"/>
            <a:pathLst>
              <a:path w="399414" h="46354">
                <a:moveTo>
                  <a:pt x="0" y="0"/>
                </a:moveTo>
                <a:lnTo>
                  <a:pt x="0" y="26710"/>
                </a:lnTo>
                <a:lnTo>
                  <a:pt x="0" y="40427"/>
                </a:lnTo>
                <a:lnTo>
                  <a:pt x="0" y="45480"/>
                </a:lnTo>
                <a:lnTo>
                  <a:pt x="0" y="46202"/>
                </a:lnTo>
                <a:lnTo>
                  <a:pt x="230838" y="46202"/>
                </a:lnTo>
                <a:lnTo>
                  <a:pt x="349376" y="46202"/>
                </a:lnTo>
                <a:lnTo>
                  <a:pt x="393049" y="46202"/>
                </a:lnTo>
                <a:lnTo>
                  <a:pt x="399288" y="46202"/>
                </a:lnTo>
                <a:lnTo>
                  <a:pt x="399288" y="19491"/>
                </a:lnTo>
                <a:lnTo>
                  <a:pt x="399288" y="5775"/>
                </a:lnTo>
                <a:lnTo>
                  <a:pt x="399288" y="721"/>
                </a:lnTo>
                <a:lnTo>
                  <a:pt x="399288" y="0"/>
                </a:lnTo>
                <a:lnTo>
                  <a:pt x="168449" y="0"/>
                </a:lnTo>
                <a:lnTo>
                  <a:pt x="49911" y="0"/>
                </a:lnTo>
                <a:lnTo>
                  <a:pt x="623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81902" y="5843117"/>
            <a:ext cx="2590165" cy="605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just">
              <a:lnSpc>
                <a:spcPct val="90800"/>
              </a:lnSpc>
              <a:spcBef>
                <a:spcPts val="254"/>
              </a:spcBef>
            </a:pPr>
            <a:r>
              <a:rPr sz="1350" b="1" spc="-40" dirty="0">
                <a:solidFill>
                  <a:srgbClr val="292929"/>
                </a:solidFill>
                <a:latin typeface="Segoe UI"/>
                <a:cs typeface="Segoe UI"/>
              </a:rPr>
              <a:t>Config</a:t>
            </a:r>
            <a:r>
              <a:rPr sz="1350" b="1" spc="-110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b="1" spc="5" dirty="0">
                <a:solidFill>
                  <a:srgbClr val="292929"/>
                </a:solidFill>
                <a:latin typeface="Segoe UI"/>
                <a:cs typeface="Segoe UI"/>
              </a:rPr>
              <a:t>&amp;</a:t>
            </a:r>
            <a:r>
              <a:rPr sz="1350" b="1" spc="-10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b="1" spc="-45" dirty="0">
                <a:solidFill>
                  <a:srgbClr val="292929"/>
                </a:solidFill>
                <a:latin typeface="Segoe UI"/>
                <a:cs typeface="Segoe UI"/>
              </a:rPr>
              <a:t>Process</a:t>
            </a:r>
            <a:r>
              <a:rPr sz="1350" b="1" spc="-114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b="1" spc="-45" dirty="0">
                <a:solidFill>
                  <a:srgbClr val="292929"/>
                </a:solidFill>
                <a:latin typeface="Segoe UI"/>
                <a:cs typeface="Segoe UI"/>
              </a:rPr>
              <a:t>Server</a:t>
            </a:r>
            <a:r>
              <a:rPr sz="1350" b="1" spc="-9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292929"/>
                </a:solidFill>
                <a:latin typeface="Segoe UI"/>
                <a:cs typeface="Segoe UI"/>
              </a:rPr>
              <a:t>–</a:t>
            </a:r>
            <a:r>
              <a:rPr sz="1350" b="1" spc="-12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spc="-35" dirty="0">
                <a:solidFill>
                  <a:srgbClr val="292929"/>
                </a:solidFill>
                <a:latin typeface="Segoe UI"/>
                <a:cs typeface="Segoe UI"/>
              </a:rPr>
              <a:t>Used</a:t>
            </a:r>
            <a:r>
              <a:rPr sz="1350" spc="-10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spc="-35" dirty="0">
                <a:solidFill>
                  <a:srgbClr val="292929"/>
                </a:solidFill>
                <a:latin typeface="Segoe UI"/>
                <a:cs typeface="Segoe UI"/>
              </a:rPr>
              <a:t>for  </a:t>
            </a:r>
            <a:r>
              <a:rPr sz="1350" spc="-45" dirty="0">
                <a:solidFill>
                  <a:srgbClr val="292929"/>
                </a:solidFill>
                <a:latin typeface="Segoe UI"/>
                <a:cs typeface="Segoe UI"/>
              </a:rPr>
              <a:t>Caching, Compression, Encryption</a:t>
            </a:r>
            <a:r>
              <a:rPr sz="1350" spc="-254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spc="5" dirty="0">
                <a:solidFill>
                  <a:srgbClr val="292929"/>
                </a:solidFill>
                <a:latin typeface="Segoe UI"/>
                <a:cs typeface="Segoe UI"/>
              </a:rPr>
              <a:t>&amp;  </a:t>
            </a:r>
            <a:r>
              <a:rPr sz="1350" spc="-45" dirty="0">
                <a:solidFill>
                  <a:srgbClr val="292929"/>
                </a:solidFill>
                <a:latin typeface="Segoe UI"/>
                <a:cs typeface="Segoe UI"/>
              </a:rPr>
              <a:t>Management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348" y="3726179"/>
            <a:ext cx="1089660" cy="1167765"/>
          </a:xfrm>
          <a:custGeom>
            <a:avLst/>
            <a:gdLst/>
            <a:ahLst/>
            <a:cxnLst/>
            <a:rect l="l" t="t" r="r" b="b"/>
            <a:pathLst>
              <a:path w="1089660" h="1167764">
                <a:moveTo>
                  <a:pt x="496849" y="1040891"/>
                </a:moveTo>
                <a:lnTo>
                  <a:pt x="494804" y="1045844"/>
                </a:lnTo>
                <a:lnTo>
                  <a:pt x="492086" y="1049781"/>
                </a:lnTo>
                <a:lnTo>
                  <a:pt x="488683" y="1051686"/>
                </a:lnTo>
                <a:lnTo>
                  <a:pt x="460768" y="1075308"/>
                </a:lnTo>
                <a:lnTo>
                  <a:pt x="567626" y="1162430"/>
                </a:lnTo>
                <a:lnTo>
                  <a:pt x="571715" y="1166367"/>
                </a:lnTo>
                <a:lnTo>
                  <a:pt x="576478" y="1167383"/>
                </a:lnTo>
                <a:lnTo>
                  <a:pt x="584644" y="1167383"/>
                </a:lnTo>
                <a:lnTo>
                  <a:pt x="588733" y="1166367"/>
                </a:lnTo>
                <a:lnTo>
                  <a:pt x="603021" y="1139952"/>
                </a:lnTo>
                <a:lnTo>
                  <a:pt x="603021" y="1097787"/>
                </a:lnTo>
                <a:lnTo>
                  <a:pt x="565594" y="1097787"/>
                </a:lnTo>
                <a:lnTo>
                  <a:pt x="496849" y="1040891"/>
                </a:lnTo>
                <a:close/>
              </a:path>
              <a:path w="1089660" h="1167764">
                <a:moveTo>
                  <a:pt x="116679" y="473455"/>
                </a:moveTo>
                <a:lnTo>
                  <a:pt x="38112" y="473455"/>
                </a:lnTo>
                <a:lnTo>
                  <a:pt x="565594" y="907668"/>
                </a:lnTo>
                <a:lnTo>
                  <a:pt x="565594" y="1097787"/>
                </a:lnTo>
                <a:lnTo>
                  <a:pt x="603021" y="1097787"/>
                </a:lnTo>
                <a:lnTo>
                  <a:pt x="603021" y="874267"/>
                </a:lnTo>
                <a:lnTo>
                  <a:pt x="599617" y="865504"/>
                </a:lnTo>
                <a:lnTo>
                  <a:pt x="596899" y="863472"/>
                </a:lnTo>
                <a:lnTo>
                  <a:pt x="116679" y="473455"/>
                </a:lnTo>
                <a:close/>
              </a:path>
              <a:path w="1089660" h="1167764">
                <a:moveTo>
                  <a:pt x="471665" y="857630"/>
                </a:moveTo>
                <a:lnTo>
                  <a:pt x="465543" y="862583"/>
                </a:lnTo>
                <a:lnTo>
                  <a:pt x="420623" y="899794"/>
                </a:lnTo>
                <a:lnTo>
                  <a:pt x="419938" y="913510"/>
                </a:lnTo>
                <a:lnTo>
                  <a:pt x="419997" y="1049781"/>
                </a:lnTo>
                <a:lnTo>
                  <a:pt x="420623" y="1060577"/>
                </a:lnTo>
                <a:lnTo>
                  <a:pt x="423341" y="1064513"/>
                </a:lnTo>
                <a:lnTo>
                  <a:pt x="426059" y="1068323"/>
                </a:lnTo>
                <a:lnTo>
                  <a:pt x="435597" y="1074292"/>
                </a:lnTo>
                <a:lnTo>
                  <a:pt x="441032" y="1069339"/>
                </a:lnTo>
                <a:lnTo>
                  <a:pt x="481876" y="1035049"/>
                </a:lnTo>
                <a:lnTo>
                  <a:pt x="487324" y="1030096"/>
                </a:lnTo>
                <a:lnTo>
                  <a:pt x="488197" y="1023238"/>
                </a:lnTo>
                <a:lnTo>
                  <a:pt x="448525" y="1023238"/>
                </a:lnTo>
                <a:lnTo>
                  <a:pt x="448525" y="918463"/>
                </a:lnTo>
                <a:lnTo>
                  <a:pt x="481876" y="891031"/>
                </a:lnTo>
                <a:lnTo>
                  <a:pt x="485077" y="886358"/>
                </a:lnTo>
                <a:lnTo>
                  <a:pt x="486554" y="880316"/>
                </a:lnTo>
                <a:lnTo>
                  <a:pt x="486371" y="873726"/>
                </a:lnTo>
                <a:lnTo>
                  <a:pt x="484593" y="867409"/>
                </a:lnTo>
                <a:lnTo>
                  <a:pt x="480517" y="860551"/>
                </a:lnTo>
                <a:lnTo>
                  <a:pt x="471665" y="857630"/>
                </a:lnTo>
                <a:close/>
              </a:path>
              <a:path w="1089660" h="1167764">
                <a:moveTo>
                  <a:pt x="1089025" y="429259"/>
                </a:moveTo>
                <a:lnTo>
                  <a:pt x="608469" y="836040"/>
                </a:lnTo>
                <a:lnTo>
                  <a:pt x="615436" y="844198"/>
                </a:lnTo>
                <a:lnTo>
                  <a:pt x="620807" y="854725"/>
                </a:lnTo>
                <a:lnTo>
                  <a:pt x="624211" y="866520"/>
                </a:lnTo>
                <a:lnTo>
                  <a:pt x="624333" y="867409"/>
                </a:lnTo>
                <a:lnTo>
                  <a:pt x="625487" y="879220"/>
                </a:lnTo>
                <a:lnTo>
                  <a:pt x="625487" y="1065402"/>
                </a:lnTo>
                <a:lnTo>
                  <a:pt x="1072642" y="697864"/>
                </a:lnTo>
                <a:lnTo>
                  <a:pt x="1079587" y="690294"/>
                </a:lnTo>
                <a:lnTo>
                  <a:pt x="1084961" y="680069"/>
                </a:lnTo>
                <a:lnTo>
                  <a:pt x="1088429" y="668200"/>
                </a:lnTo>
                <a:lnTo>
                  <a:pt x="1089660" y="655700"/>
                </a:lnTo>
                <a:lnTo>
                  <a:pt x="1089660" y="432307"/>
                </a:lnTo>
                <a:lnTo>
                  <a:pt x="1089025" y="429259"/>
                </a:lnTo>
                <a:close/>
              </a:path>
              <a:path w="1089660" h="1167764">
                <a:moveTo>
                  <a:pt x="136118" y="746886"/>
                </a:moveTo>
                <a:lnTo>
                  <a:pt x="134086" y="751839"/>
                </a:lnTo>
                <a:lnTo>
                  <a:pt x="130682" y="755649"/>
                </a:lnTo>
                <a:lnTo>
                  <a:pt x="127952" y="757681"/>
                </a:lnTo>
                <a:lnTo>
                  <a:pt x="100736" y="781176"/>
                </a:lnTo>
                <a:lnTo>
                  <a:pt x="405650" y="1030096"/>
                </a:lnTo>
                <a:lnTo>
                  <a:pt x="405650" y="967485"/>
                </a:lnTo>
                <a:lnTo>
                  <a:pt x="136118" y="746886"/>
                </a:lnTo>
                <a:close/>
              </a:path>
              <a:path w="1089660" h="1167764">
                <a:moveTo>
                  <a:pt x="471665" y="1003680"/>
                </a:moveTo>
                <a:lnTo>
                  <a:pt x="465543" y="1008633"/>
                </a:lnTo>
                <a:lnTo>
                  <a:pt x="448525" y="1023238"/>
                </a:lnTo>
                <a:lnTo>
                  <a:pt x="488197" y="1023238"/>
                </a:lnTo>
                <a:lnTo>
                  <a:pt x="488683" y="1019428"/>
                </a:lnTo>
                <a:lnTo>
                  <a:pt x="484593" y="1012570"/>
                </a:lnTo>
                <a:lnTo>
                  <a:pt x="480517" y="1004696"/>
                </a:lnTo>
                <a:lnTo>
                  <a:pt x="471665" y="1003680"/>
                </a:lnTo>
                <a:close/>
              </a:path>
              <a:path w="1089660" h="1167764">
                <a:moveTo>
                  <a:pt x="213945" y="691235"/>
                </a:moveTo>
                <a:lnTo>
                  <a:pt x="208945" y="692959"/>
                </a:lnTo>
                <a:lnTo>
                  <a:pt x="205476" y="698374"/>
                </a:lnTo>
                <a:lnTo>
                  <a:pt x="204177" y="706754"/>
                </a:lnTo>
                <a:lnTo>
                  <a:pt x="204177" y="727328"/>
                </a:lnTo>
                <a:lnTo>
                  <a:pt x="351193" y="866520"/>
                </a:lnTo>
                <a:lnTo>
                  <a:pt x="353237" y="867409"/>
                </a:lnTo>
                <a:lnTo>
                  <a:pt x="355282" y="868425"/>
                </a:lnTo>
                <a:lnTo>
                  <a:pt x="362762" y="868425"/>
                </a:lnTo>
                <a:lnTo>
                  <a:pt x="366852" y="862583"/>
                </a:lnTo>
                <a:lnTo>
                  <a:pt x="366852" y="832103"/>
                </a:lnTo>
                <a:lnTo>
                  <a:pt x="366012" y="824547"/>
                </a:lnTo>
                <a:lnTo>
                  <a:pt x="363704" y="817086"/>
                </a:lnTo>
                <a:lnTo>
                  <a:pt x="360246" y="810529"/>
                </a:lnTo>
                <a:lnTo>
                  <a:pt x="355955" y="805687"/>
                </a:lnTo>
                <a:lnTo>
                  <a:pt x="219836" y="693927"/>
                </a:lnTo>
                <a:lnTo>
                  <a:pt x="213945" y="691235"/>
                </a:lnTo>
                <a:close/>
              </a:path>
              <a:path w="1089660" h="1167764">
                <a:moveTo>
                  <a:pt x="595541" y="0"/>
                </a:moveTo>
                <a:lnTo>
                  <a:pt x="583285" y="0"/>
                </a:lnTo>
                <a:lnTo>
                  <a:pt x="577164" y="1904"/>
                </a:lnTo>
                <a:lnTo>
                  <a:pt x="572389" y="5841"/>
                </a:lnTo>
                <a:lnTo>
                  <a:pt x="88480" y="413638"/>
                </a:lnTo>
                <a:lnTo>
                  <a:pt x="586003" y="817498"/>
                </a:lnTo>
                <a:lnTo>
                  <a:pt x="1077468" y="400938"/>
                </a:lnTo>
                <a:lnTo>
                  <a:pt x="1076070" y="398906"/>
                </a:lnTo>
                <a:lnTo>
                  <a:pt x="1074674" y="397890"/>
                </a:lnTo>
                <a:lnTo>
                  <a:pt x="1072642" y="395985"/>
                </a:lnTo>
                <a:lnTo>
                  <a:pt x="606424" y="5841"/>
                </a:lnTo>
                <a:lnTo>
                  <a:pt x="601662" y="1904"/>
                </a:lnTo>
                <a:lnTo>
                  <a:pt x="595541" y="0"/>
                </a:lnTo>
                <a:close/>
              </a:path>
              <a:path w="1089660" h="1167764">
                <a:moveTo>
                  <a:pt x="110934" y="563625"/>
                </a:moveTo>
                <a:lnTo>
                  <a:pt x="104813" y="568451"/>
                </a:lnTo>
                <a:lnTo>
                  <a:pt x="59893" y="605789"/>
                </a:lnTo>
                <a:lnTo>
                  <a:pt x="58534" y="619505"/>
                </a:lnTo>
                <a:lnTo>
                  <a:pt x="58637" y="755649"/>
                </a:lnTo>
                <a:lnTo>
                  <a:pt x="59893" y="766444"/>
                </a:lnTo>
                <a:lnTo>
                  <a:pt x="65341" y="774318"/>
                </a:lnTo>
                <a:lnTo>
                  <a:pt x="74180" y="780160"/>
                </a:lnTo>
                <a:lnTo>
                  <a:pt x="80314" y="775334"/>
                </a:lnTo>
                <a:lnTo>
                  <a:pt x="120472" y="741044"/>
                </a:lnTo>
                <a:lnTo>
                  <a:pt x="126593" y="736091"/>
                </a:lnTo>
                <a:lnTo>
                  <a:pt x="127456" y="729233"/>
                </a:lnTo>
                <a:lnTo>
                  <a:pt x="87795" y="729233"/>
                </a:lnTo>
                <a:lnTo>
                  <a:pt x="87795" y="624331"/>
                </a:lnTo>
                <a:lnTo>
                  <a:pt x="120472" y="596899"/>
                </a:lnTo>
                <a:lnTo>
                  <a:pt x="124054" y="592300"/>
                </a:lnTo>
                <a:lnTo>
                  <a:pt x="125660" y="586295"/>
                </a:lnTo>
                <a:lnTo>
                  <a:pt x="125351" y="579719"/>
                </a:lnTo>
                <a:lnTo>
                  <a:pt x="123189" y="573404"/>
                </a:lnTo>
                <a:lnTo>
                  <a:pt x="119786" y="566546"/>
                </a:lnTo>
                <a:lnTo>
                  <a:pt x="110934" y="563625"/>
                </a:lnTo>
                <a:close/>
              </a:path>
              <a:path w="1089660" h="1167764">
                <a:moveTo>
                  <a:pt x="23566" y="403431"/>
                </a:moveTo>
                <a:lnTo>
                  <a:pt x="0" y="439165"/>
                </a:lnTo>
                <a:lnTo>
                  <a:pt x="0" y="677290"/>
                </a:lnTo>
                <a:lnTo>
                  <a:pt x="2717" y="695959"/>
                </a:lnTo>
                <a:lnTo>
                  <a:pt x="18376" y="713612"/>
                </a:lnTo>
                <a:lnTo>
                  <a:pt x="44919" y="735075"/>
                </a:lnTo>
                <a:lnTo>
                  <a:pt x="44919" y="673353"/>
                </a:lnTo>
                <a:lnTo>
                  <a:pt x="38798" y="667511"/>
                </a:lnTo>
                <a:lnTo>
                  <a:pt x="38112" y="665479"/>
                </a:lnTo>
                <a:lnTo>
                  <a:pt x="38112" y="473455"/>
                </a:lnTo>
                <a:lnTo>
                  <a:pt x="116679" y="473455"/>
                </a:lnTo>
                <a:lnTo>
                  <a:pt x="67109" y="433196"/>
                </a:lnTo>
                <a:lnTo>
                  <a:pt x="65341" y="433196"/>
                </a:lnTo>
                <a:lnTo>
                  <a:pt x="36067" y="408685"/>
                </a:lnTo>
                <a:lnTo>
                  <a:pt x="29848" y="404814"/>
                </a:lnTo>
                <a:lnTo>
                  <a:pt x="23566" y="403431"/>
                </a:lnTo>
                <a:close/>
              </a:path>
              <a:path w="1089660" h="1167764">
                <a:moveTo>
                  <a:pt x="110934" y="709675"/>
                </a:moveTo>
                <a:lnTo>
                  <a:pt x="104813" y="714501"/>
                </a:lnTo>
                <a:lnTo>
                  <a:pt x="87795" y="729233"/>
                </a:lnTo>
                <a:lnTo>
                  <a:pt x="127456" y="729233"/>
                </a:lnTo>
                <a:lnTo>
                  <a:pt x="127952" y="725296"/>
                </a:lnTo>
                <a:lnTo>
                  <a:pt x="123875" y="718438"/>
                </a:lnTo>
                <a:lnTo>
                  <a:pt x="119786" y="710564"/>
                </a:lnTo>
                <a:lnTo>
                  <a:pt x="110934" y="709675"/>
                </a:lnTo>
                <a:close/>
              </a:path>
              <a:path w="1089660" h="1167764">
                <a:moveTo>
                  <a:pt x="66014" y="432307"/>
                </a:moveTo>
                <a:lnTo>
                  <a:pt x="65341" y="433196"/>
                </a:lnTo>
                <a:lnTo>
                  <a:pt x="67109" y="433196"/>
                </a:lnTo>
                <a:lnTo>
                  <a:pt x="66014" y="432307"/>
                </a:lnTo>
                <a:close/>
              </a:path>
            </a:pathLst>
          </a:custGeom>
          <a:solidFill>
            <a:srgbClr val="004E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991" y="3177539"/>
            <a:ext cx="475488" cy="111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208" y="3358895"/>
            <a:ext cx="475488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4691" y="395325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225374" y="330707"/>
                </a:moveTo>
                <a:lnTo>
                  <a:pt x="77901" y="330707"/>
                </a:lnTo>
                <a:lnTo>
                  <a:pt x="84124" y="339343"/>
                </a:lnTo>
                <a:lnTo>
                  <a:pt x="87249" y="342264"/>
                </a:lnTo>
                <a:lnTo>
                  <a:pt x="82054" y="402081"/>
                </a:lnTo>
                <a:lnTo>
                  <a:pt x="81013" y="407796"/>
                </a:lnTo>
                <a:lnTo>
                  <a:pt x="83083" y="412241"/>
                </a:lnTo>
                <a:lnTo>
                  <a:pt x="86207" y="413638"/>
                </a:lnTo>
                <a:lnTo>
                  <a:pt x="113207" y="426846"/>
                </a:lnTo>
                <a:lnTo>
                  <a:pt x="116319" y="428243"/>
                </a:lnTo>
                <a:lnTo>
                  <a:pt x="120484" y="426846"/>
                </a:lnTo>
                <a:lnTo>
                  <a:pt x="122555" y="423925"/>
                </a:lnTo>
                <a:lnTo>
                  <a:pt x="145402" y="371474"/>
                </a:lnTo>
                <a:lnTo>
                  <a:pt x="218563" y="371474"/>
                </a:lnTo>
                <a:lnTo>
                  <a:pt x="216027" y="342264"/>
                </a:lnTo>
                <a:lnTo>
                  <a:pt x="219151" y="337946"/>
                </a:lnTo>
                <a:lnTo>
                  <a:pt x="222262" y="335025"/>
                </a:lnTo>
                <a:lnTo>
                  <a:pt x="225374" y="330707"/>
                </a:lnTo>
                <a:close/>
              </a:path>
              <a:path w="303530" h="428625">
                <a:moveTo>
                  <a:pt x="218563" y="371474"/>
                </a:moveTo>
                <a:lnTo>
                  <a:pt x="157873" y="371474"/>
                </a:lnTo>
                <a:lnTo>
                  <a:pt x="180721" y="423925"/>
                </a:lnTo>
                <a:lnTo>
                  <a:pt x="182791" y="426846"/>
                </a:lnTo>
                <a:lnTo>
                  <a:pt x="186956" y="428243"/>
                </a:lnTo>
                <a:lnTo>
                  <a:pt x="190068" y="426846"/>
                </a:lnTo>
                <a:lnTo>
                  <a:pt x="217068" y="413638"/>
                </a:lnTo>
                <a:lnTo>
                  <a:pt x="220192" y="412241"/>
                </a:lnTo>
                <a:lnTo>
                  <a:pt x="222262" y="407796"/>
                </a:lnTo>
                <a:lnTo>
                  <a:pt x="221221" y="402081"/>
                </a:lnTo>
                <a:lnTo>
                  <a:pt x="218563" y="371474"/>
                </a:lnTo>
                <a:close/>
              </a:path>
              <a:path w="303530" h="428625">
                <a:moveTo>
                  <a:pt x="155790" y="371474"/>
                </a:moveTo>
                <a:lnTo>
                  <a:pt x="147485" y="371474"/>
                </a:lnTo>
                <a:lnTo>
                  <a:pt x="149555" y="372871"/>
                </a:lnTo>
                <a:lnTo>
                  <a:pt x="153720" y="372871"/>
                </a:lnTo>
                <a:lnTo>
                  <a:pt x="155790" y="371474"/>
                </a:lnTo>
                <a:close/>
              </a:path>
              <a:path w="303530" h="428625">
                <a:moveTo>
                  <a:pt x="71666" y="42290"/>
                </a:moveTo>
                <a:lnTo>
                  <a:pt x="67513" y="42290"/>
                </a:lnTo>
                <a:lnTo>
                  <a:pt x="65430" y="45211"/>
                </a:lnTo>
                <a:lnTo>
                  <a:pt x="43624" y="71373"/>
                </a:lnTo>
                <a:lnTo>
                  <a:pt x="40500" y="74294"/>
                </a:lnTo>
                <a:lnTo>
                  <a:pt x="40500" y="80136"/>
                </a:lnTo>
                <a:lnTo>
                  <a:pt x="41541" y="84454"/>
                </a:lnTo>
                <a:lnTo>
                  <a:pt x="61277" y="138429"/>
                </a:lnTo>
                <a:lnTo>
                  <a:pt x="59207" y="142747"/>
                </a:lnTo>
                <a:lnTo>
                  <a:pt x="57124" y="148589"/>
                </a:lnTo>
                <a:lnTo>
                  <a:pt x="55041" y="152907"/>
                </a:lnTo>
                <a:lnTo>
                  <a:pt x="12458" y="155828"/>
                </a:lnTo>
                <a:lnTo>
                  <a:pt x="8305" y="155828"/>
                </a:lnTo>
                <a:lnTo>
                  <a:pt x="6235" y="160273"/>
                </a:lnTo>
                <a:lnTo>
                  <a:pt x="5194" y="164591"/>
                </a:lnTo>
                <a:lnTo>
                  <a:pt x="0" y="203961"/>
                </a:lnTo>
                <a:lnTo>
                  <a:pt x="0" y="208279"/>
                </a:lnTo>
                <a:lnTo>
                  <a:pt x="1041" y="214121"/>
                </a:lnTo>
                <a:lnTo>
                  <a:pt x="4152" y="215518"/>
                </a:lnTo>
                <a:lnTo>
                  <a:pt x="44665" y="238886"/>
                </a:lnTo>
                <a:lnTo>
                  <a:pt x="45694" y="244728"/>
                </a:lnTo>
                <a:lnTo>
                  <a:pt x="45694" y="250570"/>
                </a:lnTo>
                <a:lnTo>
                  <a:pt x="46736" y="256412"/>
                </a:lnTo>
                <a:lnTo>
                  <a:pt x="14541" y="297179"/>
                </a:lnTo>
                <a:lnTo>
                  <a:pt x="12458" y="300100"/>
                </a:lnTo>
                <a:lnTo>
                  <a:pt x="11430" y="305942"/>
                </a:lnTo>
                <a:lnTo>
                  <a:pt x="13500" y="310260"/>
                </a:lnTo>
                <a:lnTo>
                  <a:pt x="28041" y="345185"/>
                </a:lnTo>
                <a:lnTo>
                  <a:pt x="29083" y="348106"/>
                </a:lnTo>
                <a:lnTo>
                  <a:pt x="33235" y="351027"/>
                </a:lnTo>
                <a:lnTo>
                  <a:pt x="77901" y="330707"/>
                </a:lnTo>
                <a:lnTo>
                  <a:pt x="281262" y="330707"/>
                </a:lnTo>
                <a:lnTo>
                  <a:pt x="289775" y="310260"/>
                </a:lnTo>
                <a:lnTo>
                  <a:pt x="291846" y="305942"/>
                </a:lnTo>
                <a:lnTo>
                  <a:pt x="151638" y="305942"/>
                </a:lnTo>
                <a:lnTo>
                  <a:pt x="109054" y="281177"/>
                </a:lnTo>
                <a:lnTo>
                  <a:pt x="92699" y="238297"/>
                </a:lnTo>
                <a:lnTo>
                  <a:pt x="91401" y="221360"/>
                </a:lnTo>
                <a:lnTo>
                  <a:pt x="92699" y="204283"/>
                </a:lnTo>
                <a:lnTo>
                  <a:pt x="109054" y="161670"/>
                </a:lnTo>
                <a:lnTo>
                  <a:pt x="139583" y="138525"/>
                </a:lnTo>
                <a:lnTo>
                  <a:pt x="151638" y="136905"/>
                </a:lnTo>
                <a:lnTo>
                  <a:pt x="242555" y="136905"/>
                </a:lnTo>
                <a:lnTo>
                  <a:pt x="261734" y="84454"/>
                </a:lnTo>
                <a:lnTo>
                  <a:pt x="262404" y="83057"/>
                </a:lnTo>
                <a:lnTo>
                  <a:pt x="109054" y="83057"/>
                </a:lnTo>
                <a:lnTo>
                  <a:pt x="74777" y="45211"/>
                </a:lnTo>
                <a:lnTo>
                  <a:pt x="71666" y="42290"/>
                </a:lnTo>
                <a:close/>
              </a:path>
              <a:path w="303530" h="428625">
                <a:moveTo>
                  <a:pt x="281262" y="330707"/>
                </a:moveTo>
                <a:lnTo>
                  <a:pt x="225374" y="330707"/>
                </a:lnTo>
                <a:lnTo>
                  <a:pt x="270040" y="351027"/>
                </a:lnTo>
                <a:lnTo>
                  <a:pt x="274193" y="348106"/>
                </a:lnTo>
                <a:lnTo>
                  <a:pt x="275234" y="345185"/>
                </a:lnTo>
                <a:lnTo>
                  <a:pt x="281262" y="330707"/>
                </a:lnTo>
                <a:close/>
              </a:path>
              <a:path w="303530" h="428625">
                <a:moveTo>
                  <a:pt x="242555" y="136905"/>
                </a:moveTo>
                <a:lnTo>
                  <a:pt x="151638" y="136905"/>
                </a:lnTo>
                <a:lnTo>
                  <a:pt x="163692" y="138525"/>
                </a:lnTo>
                <a:lnTo>
                  <a:pt x="174872" y="143287"/>
                </a:lnTo>
                <a:lnTo>
                  <a:pt x="201362" y="173890"/>
                </a:lnTo>
                <a:lnTo>
                  <a:pt x="211874" y="221360"/>
                </a:lnTo>
                <a:lnTo>
                  <a:pt x="210576" y="238297"/>
                </a:lnTo>
                <a:lnTo>
                  <a:pt x="194221" y="281177"/>
                </a:lnTo>
                <a:lnTo>
                  <a:pt x="163692" y="304109"/>
                </a:lnTo>
                <a:lnTo>
                  <a:pt x="151638" y="305942"/>
                </a:lnTo>
                <a:lnTo>
                  <a:pt x="291846" y="305942"/>
                </a:lnTo>
                <a:lnTo>
                  <a:pt x="290817" y="300100"/>
                </a:lnTo>
                <a:lnTo>
                  <a:pt x="288734" y="297179"/>
                </a:lnTo>
                <a:lnTo>
                  <a:pt x="256540" y="256412"/>
                </a:lnTo>
                <a:lnTo>
                  <a:pt x="257581" y="250570"/>
                </a:lnTo>
                <a:lnTo>
                  <a:pt x="257581" y="244728"/>
                </a:lnTo>
                <a:lnTo>
                  <a:pt x="258610" y="238886"/>
                </a:lnTo>
                <a:lnTo>
                  <a:pt x="299123" y="215518"/>
                </a:lnTo>
                <a:lnTo>
                  <a:pt x="302234" y="214121"/>
                </a:lnTo>
                <a:lnTo>
                  <a:pt x="303276" y="209803"/>
                </a:lnTo>
                <a:lnTo>
                  <a:pt x="303276" y="203961"/>
                </a:lnTo>
                <a:lnTo>
                  <a:pt x="298081" y="164591"/>
                </a:lnTo>
                <a:lnTo>
                  <a:pt x="297040" y="160273"/>
                </a:lnTo>
                <a:lnTo>
                  <a:pt x="294970" y="157352"/>
                </a:lnTo>
                <a:lnTo>
                  <a:pt x="290817" y="155828"/>
                </a:lnTo>
                <a:lnTo>
                  <a:pt x="248234" y="152907"/>
                </a:lnTo>
                <a:lnTo>
                  <a:pt x="246151" y="148589"/>
                </a:lnTo>
                <a:lnTo>
                  <a:pt x="244068" y="142747"/>
                </a:lnTo>
                <a:lnTo>
                  <a:pt x="241998" y="138429"/>
                </a:lnTo>
                <a:lnTo>
                  <a:pt x="242555" y="136905"/>
                </a:lnTo>
                <a:close/>
              </a:path>
              <a:path w="303530" h="428625">
                <a:moveTo>
                  <a:pt x="169291" y="0"/>
                </a:moveTo>
                <a:lnTo>
                  <a:pt x="133985" y="0"/>
                </a:lnTo>
                <a:lnTo>
                  <a:pt x="130860" y="4317"/>
                </a:lnTo>
                <a:lnTo>
                  <a:pt x="129832" y="8762"/>
                </a:lnTo>
                <a:lnTo>
                  <a:pt x="119443" y="77215"/>
                </a:lnTo>
                <a:lnTo>
                  <a:pt x="115290" y="78612"/>
                </a:lnTo>
                <a:lnTo>
                  <a:pt x="112166" y="80136"/>
                </a:lnTo>
                <a:lnTo>
                  <a:pt x="109054" y="83057"/>
                </a:lnTo>
                <a:lnTo>
                  <a:pt x="194221" y="83057"/>
                </a:lnTo>
                <a:lnTo>
                  <a:pt x="191109" y="80136"/>
                </a:lnTo>
                <a:lnTo>
                  <a:pt x="187985" y="78612"/>
                </a:lnTo>
                <a:lnTo>
                  <a:pt x="183832" y="77215"/>
                </a:lnTo>
                <a:lnTo>
                  <a:pt x="173443" y="8762"/>
                </a:lnTo>
                <a:lnTo>
                  <a:pt x="172415" y="4317"/>
                </a:lnTo>
                <a:lnTo>
                  <a:pt x="169291" y="0"/>
                </a:lnTo>
                <a:close/>
              </a:path>
              <a:path w="303530" h="428625">
                <a:moveTo>
                  <a:pt x="235762" y="42290"/>
                </a:moveTo>
                <a:lnTo>
                  <a:pt x="231609" y="42290"/>
                </a:lnTo>
                <a:lnTo>
                  <a:pt x="228498" y="45211"/>
                </a:lnTo>
                <a:lnTo>
                  <a:pt x="194221" y="83057"/>
                </a:lnTo>
                <a:lnTo>
                  <a:pt x="262404" y="83057"/>
                </a:lnTo>
                <a:lnTo>
                  <a:pt x="263804" y="80136"/>
                </a:lnTo>
                <a:lnTo>
                  <a:pt x="262775" y="74294"/>
                </a:lnTo>
                <a:lnTo>
                  <a:pt x="259651" y="71373"/>
                </a:lnTo>
                <a:lnTo>
                  <a:pt x="237845" y="46608"/>
                </a:lnTo>
                <a:lnTo>
                  <a:pt x="235762" y="4229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4691" y="395325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303276" y="203961"/>
                </a:moveTo>
                <a:lnTo>
                  <a:pt x="300273" y="181201"/>
                </a:lnTo>
                <a:lnTo>
                  <a:pt x="298730" y="169513"/>
                </a:lnTo>
                <a:lnTo>
                  <a:pt x="298162" y="165207"/>
                </a:lnTo>
                <a:lnTo>
                  <a:pt x="253557" y="153273"/>
                </a:lnTo>
                <a:lnTo>
                  <a:pt x="248899" y="152953"/>
                </a:lnTo>
                <a:lnTo>
                  <a:pt x="248234" y="152907"/>
                </a:lnTo>
                <a:lnTo>
                  <a:pt x="246151" y="148589"/>
                </a:lnTo>
                <a:lnTo>
                  <a:pt x="244068" y="142747"/>
                </a:lnTo>
                <a:lnTo>
                  <a:pt x="241998" y="138429"/>
                </a:lnTo>
                <a:lnTo>
                  <a:pt x="253408" y="107225"/>
                </a:lnTo>
                <a:lnTo>
                  <a:pt x="259267" y="91201"/>
                </a:lnTo>
                <a:lnTo>
                  <a:pt x="261425" y="85298"/>
                </a:lnTo>
                <a:lnTo>
                  <a:pt x="261734" y="84454"/>
                </a:lnTo>
                <a:lnTo>
                  <a:pt x="263804" y="80136"/>
                </a:lnTo>
                <a:lnTo>
                  <a:pt x="262775" y="74294"/>
                </a:lnTo>
                <a:lnTo>
                  <a:pt x="259651" y="71373"/>
                </a:lnTo>
                <a:lnTo>
                  <a:pt x="247044" y="57056"/>
                </a:lnTo>
                <a:lnTo>
                  <a:pt x="240571" y="49704"/>
                </a:lnTo>
                <a:lnTo>
                  <a:pt x="238186" y="46995"/>
                </a:lnTo>
                <a:lnTo>
                  <a:pt x="237845" y="46608"/>
                </a:lnTo>
                <a:lnTo>
                  <a:pt x="235762" y="42290"/>
                </a:lnTo>
                <a:lnTo>
                  <a:pt x="231609" y="42290"/>
                </a:lnTo>
                <a:lnTo>
                  <a:pt x="228498" y="45211"/>
                </a:lnTo>
                <a:lnTo>
                  <a:pt x="208681" y="67091"/>
                </a:lnTo>
                <a:lnTo>
                  <a:pt x="198505" y="78327"/>
                </a:lnTo>
                <a:lnTo>
                  <a:pt x="194756" y="82466"/>
                </a:lnTo>
                <a:lnTo>
                  <a:pt x="194221" y="83057"/>
                </a:lnTo>
                <a:lnTo>
                  <a:pt x="191109" y="80136"/>
                </a:lnTo>
                <a:lnTo>
                  <a:pt x="187985" y="78612"/>
                </a:lnTo>
                <a:lnTo>
                  <a:pt x="183832" y="77215"/>
                </a:lnTo>
                <a:lnTo>
                  <a:pt x="177826" y="37641"/>
                </a:lnTo>
                <a:lnTo>
                  <a:pt x="174742" y="17319"/>
                </a:lnTo>
                <a:lnTo>
                  <a:pt x="173606" y="9832"/>
                </a:lnTo>
                <a:lnTo>
                  <a:pt x="173443" y="8762"/>
                </a:lnTo>
                <a:lnTo>
                  <a:pt x="172415" y="4317"/>
                </a:lnTo>
                <a:lnTo>
                  <a:pt x="169291" y="0"/>
                </a:lnTo>
                <a:lnTo>
                  <a:pt x="166179" y="0"/>
                </a:lnTo>
                <a:lnTo>
                  <a:pt x="149365" y="0"/>
                </a:lnTo>
                <a:lnTo>
                  <a:pt x="140731" y="0"/>
                </a:lnTo>
                <a:lnTo>
                  <a:pt x="137550" y="0"/>
                </a:lnTo>
                <a:lnTo>
                  <a:pt x="137096" y="0"/>
                </a:lnTo>
                <a:lnTo>
                  <a:pt x="133985" y="0"/>
                </a:lnTo>
                <a:lnTo>
                  <a:pt x="130860" y="4317"/>
                </a:lnTo>
                <a:lnTo>
                  <a:pt x="129832" y="8762"/>
                </a:lnTo>
                <a:lnTo>
                  <a:pt x="123826" y="48337"/>
                </a:lnTo>
                <a:lnTo>
                  <a:pt x="120742" y="68659"/>
                </a:lnTo>
                <a:lnTo>
                  <a:pt x="119605" y="76146"/>
                </a:lnTo>
                <a:lnTo>
                  <a:pt x="119443" y="77215"/>
                </a:lnTo>
                <a:lnTo>
                  <a:pt x="115290" y="78612"/>
                </a:lnTo>
                <a:lnTo>
                  <a:pt x="112166" y="80136"/>
                </a:lnTo>
                <a:lnTo>
                  <a:pt x="109054" y="83057"/>
                </a:lnTo>
                <a:lnTo>
                  <a:pt x="89238" y="61178"/>
                </a:lnTo>
                <a:lnTo>
                  <a:pt x="79062" y="49942"/>
                </a:lnTo>
                <a:lnTo>
                  <a:pt x="75313" y="45803"/>
                </a:lnTo>
                <a:lnTo>
                  <a:pt x="74777" y="45211"/>
                </a:lnTo>
                <a:lnTo>
                  <a:pt x="71666" y="42290"/>
                </a:lnTo>
                <a:lnTo>
                  <a:pt x="67513" y="42290"/>
                </a:lnTo>
                <a:lnTo>
                  <a:pt x="65430" y="45211"/>
                </a:lnTo>
                <a:lnTo>
                  <a:pt x="52823" y="60336"/>
                </a:lnTo>
                <a:lnTo>
                  <a:pt x="46350" y="68103"/>
                </a:lnTo>
                <a:lnTo>
                  <a:pt x="43965" y="70965"/>
                </a:lnTo>
                <a:lnTo>
                  <a:pt x="43624" y="71373"/>
                </a:lnTo>
                <a:lnTo>
                  <a:pt x="40500" y="74294"/>
                </a:lnTo>
                <a:lnTo>
                  <a:pt x="40500" y="80136"/>
                </a:lnTo>
                <a:lnTo>
                  <a:pt x="41541" y="84454"/>
                </a:lnTo>
                <a:lnTo>
                  <a:pt x="52951" y="115659"/>
                </a:lnTo>
                <a:lnTo>
                  <a:pt x="58810" y="131683"/>
                </a:lnTo>
                <a:lnTo>
                  <a:pt x="60969" y="137586"/>
                </a:lnTo>
                <a:lnTo>
                  <a:pt x="61277" y="138429"/>
                </a:lnTo>
                <a:lnTo>
                  <a:pt x="59207" y="142747"/>
                </a:lnTo>
                <a:lnTo>
                  <a:pt x="57124" y="148589"/>
                </a:lnTo>
                <a:lnTo>
                  <a:pt x="55041" y="152907"/>
                </a:lnTo>
                <a:lnTo>
                  <a:pt x="30423" y="154596"/>
                </a:lnTo>
                <a:lnTo>
                  <a:pt x="17781" y="155463"/>
                </a:lnTo>
                <a:lnTo>
                  <a:pt x="13124" y="155783"/>
                </a:lnTo>
                <a:lnTo>
                  <a:pt x="12458" y="155828"/>
                </a:lnTo>
                <a:lnTo>
                  <a:pt x="8305" y="155828"/>
                </a:lnTo>
                <a:lnTo>
                  <a:pt x="6235" y="160273"/>
                </a:lnTo>
                <a:lnTo>
                  <a:pt x="5194" y="164591"/>
                </a:lnTo>
                <a:lnTo>
                  <a:pt x="2191" y="187352"/>
                </a:lnTo>
                <a:lnTo>
                  <a:pt x="649" y="199040"/>
                </a:lnTo>
                <a:lnTo>
                  <a:pt x="81" y="203346"/>
                </a:lnTo>
                <a:lnTo>
                  <a:pt x="0" y="203961"/>
                </a:lnTo>
                <a:lnTo>
                  <a:pt x="0" y="208279"/>
                </a:lnTo>
                <a:lnTo>
                  <a:pt x="1041" y="214121"/>
                </a:lnTo>
                <a:lnTo>
                  <a:pt x="4152" y="215518"/>
                </a:lnTo>
                <a:lnTo>
                  <a:pt x="27574" y="229028"/>
                </a:lnTo>
                <a:lnTo>
                  <a:pt x="39601" y="235965"/>
                </a:lnTo>
                <a:lnTo>
                  <a:pt x="44032" y="238521"/>
                </a:lnTo>
                <a:lnTo>
                  <a:pt x="44665" y="238886"/>
                </a:lnTo>
                <a:lnTo>
                  <a:pt x="45694" y="244728"/>
                </a:lnTo>
                <a:lnTo>
                  <a:pt x="45694" y="250570"/>
                </a:lnTo>
                <a:lnTo>
                  <a:pt x="46736" y="256412"/>
                </a:lnTo>
                <a:lnTo>
                  <a:pt x="28123" y="279981"/>
                </a:lnTo>
                <a:lnTo>
                  <a:pt x="18565" y="292084"/>
                </a:lnTo>
                <a:lnTo>
                  <a:pt x="15044" y="296543"/>
                </a:lnTo>
                <a:lnTo>
                  <a:pt x="14541" y="297179"/>
                </a:lnTo>
                <a:lnTo>
                  <a:pt x="12458" y="300100"/>
                </a:lnTo>
                <a:lnTo>
                  <a:pt x="11430" y="305942"/>
                </a:lnTo>
                <a:lnTo>
                  <a:pt x="13500" y="310260"/>
                </a:lnTo>
                <a:lnTo>
                  <a:pt x="21906" y="330452"/>
                </a:lnTo>
                <a:lnTo>
                  <a:pt x="26223" y="340820"/>
                </a:lnTo>
                <a:lnTo>
                  <a:pt x="27814" y="344640"/>
                </a:lnTo>
                <a:lnTo>
                  <a:pt x="28041" y="345185"/>
                </a:lnTo>
                <a:lnTo>
                  <a:pt x="29083" y="348106"/>
                </a:lnTo>
                <a:lnTo>
                  <a:pt x="33235" y="351027"/>
                </a:lnTo>
                <a:lnTo>
                  <a:pt x="36347" y="349630"/>
                </a:lnTo>
                <a:lnTo>
                  <a:pt x="60371" y="338691"/>
                </a:lnTo>
                <a:lnTo>
                  <a:pt x="72707" y="333073"/>
                </a:lnTo>
                <a:lnTo>
                  <a:pt x="77252" y="331003"/>
                </a:lnTo>
                <a:lnTo>
                  <a:pt x="77901" y="330707"/>
                </a:lnTo>
                <a:lnTo>
                  <a:pt x="81013" y="335025"/>
                </a:lnTo>
                <a:lnTo>
                  <a:pt x="84124" y="339343"/>
                </a:lnTo>
                <a:lnTo>
                  <a:pt x="87249" y="342264"/>
                </a:lnTo>
                <a:lnTo>
                  <a:pt x="84246" y="376846"/>
                </a:lnTo>
                <a:lnTo>
                  <a:pt x="82703" y="394604"/>
                </a:lnTo>
                <a:lnTo>
                  <a:pt x="82135" y="401147"/>
                </a:lnTo>
                <a:lnTo>
                  <a:pt x="82054" y="402081"/>
                </a:lnTo>
                <a:lnTo>
                  <a:pt x="81013" y="407796"/>
                </a:lnTo>
                <a:lnTo>
                  <a:pt x="83083" y="412241"/>
                </a:lnTo>
                <a:lnTo>
                  <a:pt x="86207" y="413638"/>
                </a:lnTo>
                <a:lnTo>
                  <a:pt x="101817" y="421274"/>
                </a:lnTo>
                <a:lnTo>
                  <a:pt x="109832" y="425195"/>
                </a:lnTo>
                <a:lnTo>
                  <a:pt x="112785" y="426640"/>
                </a:lnTo>
                <a:lnTo>
                  <a:pt x="113207" y="426846"/>
                </a:lnTo>
                <a:lnTo>
                  <a:pt x="116319" y="428243"/>
                </a:lnTo>
                <a:lnTo>
                  <a:pt x="120484" y="426846"/>
                </a:lnTo>
                <a:lnTo>
                  <a:pt x="122555" y="423925"/>
                </a:lnTo>
                <a:lnTo>
                  <a:pt x="135763" y="393602"/>
                </a:lnTo>
                <a:lnTo>
                  <a:pt x="142546" y="378031"/>
                </a:lnTo>
                <a:lnTo>
                  <a:pt x="145045" y="372294"/>
                </a:lnTo>
                <a:lnTo>
                  <a:pt x="145402" y="371474"/>
                </a:lnTo>
                <a:lnTo>
                  <a:pt x="147485" y="371474"/>
                </a:lnTo>
                <a:lnTo>
                  <a:pt x="149555" y="372871"/>
                </a:lnTo>
                <a:lnTo>
                  <a:pt x="151638" y="372871"/>
                </a:lnTo>
                <a:lnTo>
                  <a:pt x="153720" y="372871"/>
                </a:lnTo>
                <a:lnTo>
                  <a:pt x="155790" y="371474"/>
                </a:lnTo>
                <a:lnTo>
                  <a:pt x="157873" y="371474"/>
                </a:lnTo>
                <a:lnTo>
                  <a:pt x="171082" y="401798"/>
                </a:lnTo>
                <a:lnTo>
                  <a:pt x="177865" y="417369"/>
                </a:lnTo>
                <a:lnTo>
                  <a:pt x="180364" y="423106"/>
                </a:lnTo>
                <a:lnTo>
                  <a:pt x="180721" y="423925"/>
                </a:lnTo>
                <a:lnTo>
                  <a:pt x="182791" y="426846"/>
                </a:lnTo>
                <a:lnTo>
                  <a:pt x="186956" y="428243"/>
                </a:lnTo>
                <a:lnTo>
                  <a:pt x="190068" y="426846"/>
                </a:lnTo>
                <a:lnTo>
                  <a:pt x="205677" y="419211"/>
                </a:lnTo>
                <a:lnTo>
                  <a:pt x="213693" y="415289"/>
                </a:lnTo>
                <a:lnTo>
                  <a:pt x="216646" y="413845"/>
                </a:lnTo>
                <a:lnTo>
                  <a:pt x="217068" y="413638"/>
                </a:lnTo>
                <a:lnTo>
                  <a:pt x="220192" y="412241"/>
                </a:lnTo>
                <a:lnTo>
                  <a:pt x="222262" y="407796"/>
                </a:lnTo>
                <a:lnTo>
                  <a:pt x="221221" y="402081"/>
                </a:lnTo>
                <a:lnTo>
                  <a:pt x="218218" y="367500"/>
                </a:lnTo>
                <a:lnTo>
                  <a:pt x="216676" y="349742"/>
                </a:lnTo>
                <a:lnTo>
                  <a:pt x="216108" y="343199"/>
                </a:lnTo>
                <a:lnTo>
                  <a:pt x="216027" y="342264"/>
                </a:lnTo>
                <a:lnTo>
                  <a:pt x="219151" y="337946"/>
                </a:lnTo>
                <a:lnTo>
                  <a:pt x="222262" y="335025"/>
                </a:lnTo>
                <a:lnTo>
                  <a:pt x="225374" y="330707"/>
                </a:lnTo>
                <a:lnTo>
                  <a:pt x="249397" y="341647"/>
                </a:lnTo>
                <a:lnTo>
                  <a:pt x="261734" y="347265"/>
                </a:lnTo>
                <a:lnTo>
                  <a:pt x="266279" y="349335"/>
                </a:lnTo>
                <a:lnTo>
                  <a:pt x="266928" y="349630"/>
                </a:lnTo>
                <a:lnTo>
                  <a:pt x="270040" y="351027"/>
                </a:lnTo>
                <a:lnTo>
                  <a:pt x="274193" y="348106"/>
                </a:lnTo>
                <a:lnTo>
                  <a:pt x="275234" y="345185"/>
                </a:lnTo>
                <a:lnTo>
                  <a:pt x="283641" y="324994"/>
                </a:lnTo>
                <a:lnTo>
                  <a:pt x="287958" y="314626"/>
                </a:lnTo>
                <a:lnTo>
                  <a:pt x="289548" y="310806"/>
                </a:lnTo>
                <a:lnTo>
                  <a:pt x="289775" y="310260"/>
                </a:lnTo>
                <a:lnTo>
                  <a:pt x="291846" y="305942"/>
                </a:lnTo>
                <a:lnTo>
                  <a:pt x="290817" y="300100"/>
                </a:lnTo>
                <a:lnTo>
                  <a:pt x="288734" y="297179"/>
                </a:lnTo>
                <a:lnTo>
                  <a:pt x="270122" y="273611"/>
                </a:lnTo>
                <a:lnTo>
                  <a:pt x="260564" y="261508"/>
                </a:lnTo>
                <a:lnTo>
                  <a:pt x="257043" y="257049"/>
                </a:lnTo>
                <a:lnTo>
                  <a:pt x="256540" y="256412"/>
                </a:lnTo>
                <a:lnTo>
                  <a:pt x="257581" y="250570"/>
                </a:lnTo>
                <a:lnTo>
                  <a:pt x="257581" y="244728"/>
                </a:lnTo>
                <a:lnTo>
                  <a:pt x="258610" y="238886"/>
                </a:lnTo>
                <a:lnTo>
                  <a:pt x="282031" y="225377"/>
                </a:lnTo>
                <a:lnTo>
                  <a:pt x="294058" y="218439"/>
                </a:lnTo>
                <a:lnTo>
                  <a:pt x="298490" y="215884"/>
                </a:lnTo>
                <a:lnTo>
                  <a:pt x="299123" y="215518"/>
                </a:lnTo>
                <a:lnTo>
                  <a:pt x="302234" y="214121"/>
                </a:lnTo>
                <a:lnTo>
                  <a:pt x="303276" y="209803"/>
                </a:lnTo>
                <a:lnTo>
                  <a:pt x="303276" y="20396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1521" y="4085589"/>
            <a:ext cx="129616" cy="178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0156" y="5963411"/>
            <a:ext cx="556260" cy="558165"/>
          </a:xfrm>
          <a:custGeom>
            <a:avLst/>
            <a:gdLst/>
            <a:ahLst/>
            <a:cxnLst/>
            <a:rect l="l" t="t" r="r" b="b"/>
            <a:pathLst>
              <a:path w="556259" h="558165">
                <a:moveTo>
                  <a:pt x="413385" y="430669"/>
                </a:moveTo>
                <a:lnTo>
                  <a:pt x="142875" y="430669"/>
                </a:lnTo>
                <a:lnTo>
                  <a:pt x="154304" y="442048"/>
                </a:lnTo>
                <a:lnTo>
                  <a:pt x="160020" y="445846"/>
                </a:lnTo>
                <a:lnTo>
                  <a:pt x="150495" y="523633"/>
                </a:lnTo>
                <a:lnTo>
                  <a:pt x="148590" y="531228"/>
                </a:lnTo>
                <a:lnTo>
                  <a:pt x="152400" y="536917"/>
                </a:lnTo>
                <a:lnTo>
                  <a:pt x="158115" y="538810"/>
                </a:lnTo>
                <a:lnTo>
                  <a:pt x="207645" y="555891"/>
                </a:lnTo>
                <a:lnTo>
                  <a:pt x="213360" y="557784"/>
                </a:lnTo>
                <a:lnTo>
                  <a:pt x="220979" y="555891"/>
                </a:lnTo>
                <a:lnTo>
                  <a:pt x="224790" y="552094"/>
                </a:lnTo>
                <a:lnTo>
                  <a:pt x="266700" y="483793"/>
                </a:lnTo>
                <a:lnTo>
                  <a:pt x="400886" y="483793"/>
                </a:lnTo>
                <a:lnTo>
                  <a:pt x="396240" y="445846"/>
                </a:lnTo>
                <a:lnTo>
                  <a:pt x="401954" y="440156"/>
                </a:lnTo>
                <a:lnTo>
                  <a:pt x="407670" y="436359"/>
                </a:lnTo>
                <a:lnTo>
                  <a:pt x="413385" y="430669"/>
                </a:lnTo>
                <a:close/>
              </a:path>
              <a:path w="556259" h="558165">
                <a:moveTo>
                  <a:pt x="400886" y="483793"/>
                </a:moveTo>
                <a:lnTo>
                  <a:pt x="289560" y="483793"/>
                </a:lnTo>
                <a:lnTo>
                  <a:pt x="331470" y="552094"/>
                </a:lnTo>
                <a:lnTo>
                  <a:pt x="335279" y="555891"/>
                </a:lnTo>
                <a:lnTo>
                  <a:pt x="342900" y="557784"/>
                </a:lnTo>
                <a:lnTo>
                  <a:pt x="348615" y="555891"/>
                </a:lnTo>
                <a:lnTo>
                  <a:pt x="398145" y="538810"/>
                </a:lnTo>
                <a:lnTo>
                  <a:pt x="403860" y="536917"/>
                </a:lnTo>
                <a:lnTo>
                  <a:pt x="407670" y="531228"/>
                </a:lnTo>
                <a:lnTo>
                  <a:pt x="405765" y="523633"/>
                </a:lnTo>
                <a:lnTo>
                  <a:pt x="400886" y="483793"/>
                </a:lnTo>
                <a:close/>
              </a:path>
              <a:path w="556259" h="558165">
                <a:moveTo>
                  <a:pt x="285750" y="483793"/>
                </a:moveTo>
                <a:lnTo>
                  <a:pt x="270510" y="483793"/>
                </a:lnTo>
                <a:lnTo>
                  <a:pt x="274320" y="485686"/>
                </a:lnTo>
                <a:lnTo>
                  <a:pt x="281940" y="485686"/>
                </a:lnTo>
                <a:lnTo>
                  <a:pt x="285750" y="483793"/>
                </a:lnTo>
                <a:close/>
              </a:path>
              <a:path w="556259" h="558165">
                <a:moveTo>
                  <a:pt x="131445" y="55016"/>
                </a:moveTo>
                <a:lnTo>
                  <a:pt x="123825" y="55016"/>
                </a:lnTo>
                <a:lnTo>
                  <a:pt x="120015" y="58813"/>
                </a:lnTo>
                <a:lnTo>
                  <a:pt x="80010" y="92964"/>
                </a:lnTo>
                <a:lnTo>
                  <a:pt x="74295" y="96761"/>
                </a:lnTo>
                <a:lnTo>
                  <a:pt x="74295" y="104343"/>
                </a:lnTo>
                <a:lnTo>
                  <a:pt x="76200" y="110032"/>
                </a:lnTo>
                <a:lnTo>
                  <a:pt x="112395" y="180238"/>
                </a:lnTo>
                <a:lnTo>
                  <a:pt x="108585" y="185928"/>
                </a:lnTo>
                <a:lnTo>
                  <a:pt x="104775" y="193522"/>
                </a:lnTo>
                <a:lnTo>
                  <a:pt x="100965" y="199212"/>
                </a:lnTo>
                <a:lnTo>
                  <a:pt x="22860" y="202996"/>
                </a:lnTo>
                <a:lnTo>
                  <a:pt x="15240" y="202996"/>
                </a:lnTo>
                <a:lnTo>
                  <a:pt x="11429" y="208699"/>
                </a:lnTo>
                <a:lnTo>
                  <a:pt x="9525" y="214388"/>
                </a:lnTo>
                <a:lnTo>
                  <a:pt x="0" y="265607"/>
                </a:lnTo>
                <a:lnTo>
                  <a:pt x="0" y="271297"/>
                </a:lnTo>
                <a:lnTo>
                  <a:pt x="1904" y="278892"/>
                </a:lnTo>
                <a:lnTo>
                  <a:pt x="7620" y="280784"/>
                </a:lnTo>
                <a:lnTo>
                  <a:pt x="81915" y="311150"/>
                </a:lnTo>
                <a:lnTo>
                  <a:pt x="83820" y="318731"/>
                </a:lnTo>
                <a:lnTo>
                  <a:pt x="83820" y="326326"/>
                </a:lnTo>
                <a:lnTo>
                  <a:pt x="85725" y="333908"/>
                </a:lnTo>
                <a:lnTo>
                  <a:pt x="26670" y="387032"/>
                </a:lnTo>
                <a:lnTo>
                  <a:pt x="22860" y="390829"/>
                </a:lnTo>
                <a:lnTo>
                  <a:pt x="20954" y="398411"/>
                </a:lnTo>
                <a:lnTo>
                  <a:pt x="24765" y="404114"/>
                </a:lnTo>
                <a:lnTo>
                  <a:pt x="51435" y="449643"/>
                </a:lnTo>
                <a:lnTo>
                  <a:pt x="53340" y="453440"/>
                </a:lnTo>
                <a:lnTo>
                  <a:pt x="60960" y="457225"/>
                </a:lnTo>
                <a:lnTo>
                  <a:pt x="142875" y="430669"/>
                </a:lnTo>
                <a:lnTo>
                  <a:pt x="515939" y="430669"/>
                </a:lnTo>
                <a:lnTo>
                  <a:pt x="531495" y="404114"/>
                </a:lnTo>
                <a:lnTo>
                  <a:pt x="535304" y="398411"/>
                </a:lnTo>
                <a:lnTo>
                  <a:pt x="278129" y="398411"/>
                </a:lnTo>
                <a:lnTo>
                  <a:pt x="235505" y="389404"/>
                </a:lnTo>
                <a:lnTo>
                  <a:pt x="200025" y="366166"/>
                </a:lnTo>
                <a:lnTo>
                  <a:pt x="176688" y="330830"/>
                </a:lnTo>
                <a:lnTo>
                  <a:pt x="167640" y="288378"/>
                </a:lnTo>
                <a:lnTo>
                  <a:pt x="170021" y="266087"/>
                </a:lnTo>
                <a:lnTo>
                  <a:pt x="186928" y="226481"/>
                </a:lnTo>
                <a:lnTo>
                  <a:pt x="216783" y="196748"/>
                </a:lnTo>
                <a:lnTo>
                  <a:pt x="256014" y="180439"/>
                </a:lnTo>
                <a:lnTo>
                  <a:pt x="278129" y="178333"/>
                </a:lnTo>
                <a:lnTo>
                  <a:pt x="444847" y="178333"/>
                </a:lnTo>
                <a:lnTo>
                  <a:pt x="480060" y="110032"/>
                </a:lnTo>
                <a:lnTo>
                  <a:pt x="481327" y="108140"/>
                </a:lnTo>
                <a:lnTo>
                  <a:pt x="200025" y="108140"/>
                </a:lnTo>
                <a:lnTo>
                  <a:pt x="137160" y="58813"/>
                </a:lnTo>
                <a:lnTo>
                  <a:pt x="131445" y="55016"/>
                </a:lnTo>
                <a:close/>
              </a:path>
              <a:path w="556259" h="558165">
                <a:moveTo>
                  <a:pt x="515939" y="430669"/>
                </a:moveTo>
                <a:lnTo>
                  <a:pt x="413385" y="430669"/>
                </a:lnTo>
                <a:lnTo>
                  <a:pt x="495300" y="457225"/>
                </a:lnTo>
                <a:lnTo>
                  <a:pt x="502920" y="453440"/>
                </a:lnTo>
                <a:lnTo>
                  <a:pt x="504825" y="449643"/>
                </a:lnTo>
                <a:lnTo>
                  <a:pt x="515939" y="430669"/>
                </a:lnTo>
                <a:close/>
              </a:path>
              <a:path w="556259" h="558165">
                <a:moveTo>
                  <a:pt x="444847" y="178333"/>
                </a:moveTo>
                <a:lnTo>
                  <a:pt x="278129" y="178333"/>
                </a:lnTo>
                <a:lnTo>
                  <a:pt x="300245" y="180439"/>
                </a:lnTo>
                <a:lnTo>
                  <a:pt x="320754" y="186637"/>
                </a:lnTo>
                <a:lnTo>
                  <a:pt x="356235" y="210591"/>
                </a:lnTo>
                <a:lnTo>
                  <a:pt x="379571" y="245217"/>
                </a:lnTo>
                <a:lnTo>
                  <a:pt x="388620" y="288378"/>
                </a:lnTo>
                <a:lnTo>
                  <a:pt x="386238" y="310404"/>
                </a:lnTo>
                <a:lnTo>
                  <a:pt x="369331" y="349477"/>
                </a:lnTo>
                <a:lnTo>
                  <a:pt x="339476" y="379209"/>
                </a:lnTo>
                <a:lnTo>
                  <a:pt x="300245" y="396041"/>
                </a:lnTo>
                <a:lnTo>
                  <a:pt x="278129" y="398411"/>
                </a:lnTo>
                <a:lnTo>
                  <a:pt x="535304" y="398411"/>
                </a:lnTo>
                <a:lnTo>
                  <a:pt x="533400" y="390829"/>
                </a:lnTo>
                <a:lnTo>
                  <a:pt x="529590" y="387032"/>
                </a:lnTo>
                <a:lnTo>
                  <a:pt x="470535" y="333908"/>
                </a:lnTo>
                <a:lnTo>
                  <a:pt x="472440" y="326326"/>
                </a:lnTo>
                <a:lnTo>
                  <a:pt x="472440" y="318731"/>
                </a:lnTo>
                <a:lnTo>
                  <a:pt x="474345" y="311150"/>
                </a:lnTo>
                <a:lnTo>
                  <a:pt x="548640" y="280784"/>
                </a:lnTo>
                <a:lnTo>
                  <a:pt x="554354" y="278892"/>
                </a:lnTo>
                <a:lnTo>
                  <a:pt x="556260" y="273202"/>
                </a:lnTo>
                <a:lnTo>
                  <a:pt x="556260" y="265607"/>
                </a:lnTo>
                <a:lnTo>
                  <a:pt x="546735" y="214388"/>
                </a:lnTo>
                <a:lnTo>
                  <a:pt x="544829" y="208699"/>
                </a:lnTo>
                <a:lnTo>
                  <a:pt x="541020" y="204901"/>
                </a:lnTo>
                <a:lnTo>
                  <a:pt x="533400" y="202996"/>
                </a:lnTo>
                <a:lnTo>
                  <a:pt x="455295" y="199212"/>
                </a:lnTo>
                <a:lnTo>
                  <a:pt x="451485" y="193522"/>
                </a:lnTo>
                <a:lnTo>
                  <a:pt x="447675" y="185928"/>
                </a:lnTo>
                <a:lnTo>
                  <a:pt x="443865" y="180238"/>
                </a:lnTo>
                <a:lnTo>
                  <a:pt x="444847" y="178333"/>
                </a:lnTo>
                <a:close/>
              </a:path>
              <a:path w="556259" h="558165">
                <a:moveTo>
                  <a:pt x="310515" y="0"/>
                </a:moveTo>
                <a:lnTo>
                  <a:pt x="245745" y="0"/>
                </a:lnTo>
                <a:lnTo>
                  <a:pt x="240029" y="5689"/>
                </a:lnTo>
                <a:lnTo>
                  <a:pt x="238125" y="11379"/>
                </a:lnTo>
                <a:lnTo>
                  <a:pt x="219075" y="100558"/>
                </a:lnTo>
                <a:lnTo>
                  <a:pt x="211454" y="102450"/>
                </a:lnTo>
                <a:lnTo>
                  <a:pt x="205740" y="104343"/>
                </a:lnTo>
                <a:lnTo>
                  <a:pt x="200025" y="108140"/>
                </a:lnTo>
                <a:lnTo>
                  <a:pt x="356235" y="108140"/>
                </a:lnTo>
                <a:lnTo>
                  <a:pt x="350520" y="104343"/>
                </a:lnTo>
                <a:lnTo>
                  <a:pt x="344804" y="102450"/>
                </a:lnTo>
                <a:lnTo>
                  <a:pt x="337185" y="100558"/>
                </a:lnTo>
                <a:lnTo>
                  <a:pt x="318135" y="11379"/>
                </a:lnTo>
                <a:lnTo>
                  <a:pt x="316229" y="5689"/>
                </a:lnTo>
                <a:lnTo>
                  <a:pt x="310515" y="0"/>
                </a:lnTo>
                <a:close/>
              </a:path>
              <a:path w="556259" h="558165">
                <a:moveTo>
                  <a:pt x="432435" y="55016"/>
                </a:moveTo>
                <a:lnTo>
                  <a:pt x="424815" y="55016"/>
                </a:lnTo>
                <a:lnTo>
                  <a:pt x="419100" y="58813"/>
                </a:lnTo>
                <a:lnTo>
                  <a:pt x="356235" y="108140"/>
                </a:lnTo>
                <a:lnTo>
                  <a:pt x="481327" y="108140"/>
                </a:lnTo>
                <a:lnTo>
                  <a:pt x="483870" y="104343"/>
                </a:lnTo>
                <a:lnTo>
                  <a:pt x="481965" y="96761"/>
                </a:lnTo>
                <a:lnTo>
                  <a:pt x="476250" y="92964"/>
                </a:lnTo>
                <a:lnTo>
                  <a:pt x="436245" y="60706"/>
                </a:lnTo>
                <a:lnTo>
                  <a:pt x="432435" y="550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3223" y="6137173"/>
            <a:ext cx="230124" cy="229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68457" y="5901029"/>
            <a:ext cx="1647825" cy="605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254"/>
              </a:spcBef>
            </a:pPr>
            <a:r>
              <a:rPr sz="1350" b="1" spc="-45" dirty="0">
                <a:solidFill>
                  <a:srgbClr val="292929"/>
                </a:solidFill>
                <a:latin typeface="Segoe UI"/>
                <a:cs typeface="Segoe UI"/>
              </a:rPr>
              <a:t>Mobility Service </a:t>
            </a:r>
            <a:r>
              <a:rPr sz="1350" b="1" dirty="0">
                <a:solidFill>
                  <a:srgbClr val="292929"/>
                </a:solidFill>
                <a:latin typeface="Segoe UI"/>
                <a:cs typeface="Segoe UI"/>
              </a:rPr>
              <a:t>–  </a:t>
            </a:r>
            <a:r>
              <a:rPr sz="1350" spc="-45" dirty="0">
                <a:solidFill>
                  <a:srgbClr val="292929"/>
                </a:solidFill>
                <a:latin typeface="Segoe UI"/>
                <a:cs typeface="Segoe UI"/>
              </a:rPr>
              <a:t>Captures </a:t>
            </a:r>
            <a:r>
              <a:rPr sz="1350" spc="-35" dirty="0">
                <a:solidFill>
                  <a:srgbClr val="292929"/>
                </a:solidFill>
                <a:latin typeface="Segoe UI"/>
                <a:cs typeface="Segoe UI"/>
              </a:rPr>
              <a:t>all </a:t>
            </a:r>
            <a:r>
              <a:rPr sz="1350" spc="-40" dirty="0">
                <a:solidFill>
                  <a:srgbClr val="292929"/>
                </a:solidFill>
                <a:latin typeface="Segoe UI"/>
                <a:cs typeface="Segoe UI"/>
              </a:rPr>
              <a:t>data</a:t>
            </a:r>
            <a:r>
              <a:rPr sz="1350" spc="-270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spc="-45" dirty="0">
                <a:solidFill>
                  <a:srgbClr val="292929"/>
                </a:solidFill>
                <a:latin typeface="Segoe UI"/>
                <a:cs typeface="Segoe UI"/>
              </a:rPr>
              <a:t>writes  </a:t>
            </a:r>
            <a:r>
              <a:rPr sz="1350" spc="-40" dirty="0">
                <a:solidFill>
                  <a:srgbClr val="292929"/>
                </a:solidFill>
                <a:latin typeface="Segoe UI"/>
                <a:cs typeface="Segoe UI"/>
              </a:rPr>
              <a:t>from</a:t>
            </a:r>
            <a:r>
              <a:rPr sz="1350" spc="-9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350" spc="-45" dirty="0">
                <a:solidFill>
                  <a:srgbClr val="292929"/>
                </a:solidFill>
                <a:latin typeface="Segoe UI"/>
                <a:cs typeface="Segoe UI"/>
              </a:rPr>
              <a:t>memory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804" y="179831"/>
            <a:ext cx="11070221" cy="468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8535" y="2665475"/>
            <a:ext cx="696595" cy="1229995"/>
          </a:xfrm>
          <a:custGeom>
            <a:avLst/>
            <a:gdLst/>
            <a:ahLst/>
            <a:cxnLst/>
            <a:rect l="l" t="t" r="r" b="b"/>
            <a:pathLst>
              <a:path w="696595" h="1229995">
                <a:moveTo>
                  <a:pt x="604138" y="0"/>
                </a:moveTo>
                <a:lnTo>
                  <a:pt x="92328" y="0"/>
                </a:lnTo>
                <a:lnTo>
                  <a:pt x="56739" y="5834"/>
                </a:lnTo>
                <a:lnTo>
                  <a:pt x="27352" y="21717"/>
                </a:lnTo>
                <a:lnTo>
                  <a:pt x="7371" y="45219"/>
                </a:lnTo>
                <a:lnTo>
                  <a:pt x="0" y="73913"/>
                </a:lnTo>
                <a:lnTo>
                  <a:pt x="0" y="1155954"/>
                </a:lnTo>
                <a:lnTo>
                  <a:pt x="7371" y="1184648"/>
                </a:lnTo>
                <a:lnTo>
                  <a:pt x="27352" y="1208151"/>
                </a:lnTo>
                <a:lnTo>
                  <a:pt x="56739" y="1224033"/>
                </a:lnTo>
                <a:lnTo>
                  <a:pt x="92328" y="1229868"/>
                </a:lnTo>
                <a:lnTo>
                  <a:pt x="604138" y="1229868"/>
                </a:lnTo>
                <a:lnTo>
                  <a:pt x="639728" y="1224033"/>
                </a:lnTo>
                <a:lnTo>
                  <a:pt x="669115" y="1208151"/>
                </a:lnTo>
                <a:lnTo>
                  <a:pt x="689096" y="1184648"/>
                </a:lnTo>
                <a:lnTo>
                  <a:pt x="696467" y="1155954"/>
                </a:lnTo>
                <a:lnTo>
                  <a:pt x="696467" y="1104265"/>
                </a:lnTo>
                <a:lnTo>
                  <a:pt x="78231" y="1104265"/>
                </a:lnTo>
                <a:lnTo>
                  <a:pt x="78231" y="1061847"/>
                </a:lnTo>
                <a:lnTo>
                  <a:pt x="696467" y="1061847"/>
                </a:lnTo>
                <a:lnTo>
                  <a:pt x="696467" y="1010158"/>
                </a:lnTo>
                <a:lnTo>
                  <a:pt x="78231" y="1010158"/>
                </a:lnTo>
                <a:lnTo>
                  <a:pt x="78231" y="967613"/>
                </a:lnTo>
                <a:lnTo>
                  <a:pt x="696467" y="967613"/>
                </a:lnTo>
                <a:lnTo>
                  <a:pt x="696467" y="915924"/>
                </a:lnTo>
                <a:lnTo>
                  <a:pt x="78231" y="915924"/>
                </a:lnTo>
                <a:lnTo>
                  <a:pt x="78231" y="871601"/>
                </a:lnTo>
                <a:lnTo>
                  <a:pt x="696467" y="871601"/>
                </a:lnTo>
                <a:lnTo>
                  <a:pt x="696467" y="291719"/>
                </a:lnTo>
                <a:lnTo>
                  <a:pt x="78231" y="291719"/>
                </a:lnTo>
                <a:lnTo>
                  <a:pt x="78231" y="228981"/>
                </a:lnTo>
                <a:lnTo>
                  <a:pt x="696467" y="228981"/>
                </a:lnTo>
                <a:lnTo>
                  <a:pt x="696467" y="190246"/>
                </a:lnTo>
                <a:lnTo>
                  <a:pt x="78231" y="190246"/>
                </a:lnTo>
                <a:lnTo>
                  <a:pt x="78231" y="125603"/>
                </a:lnTo>
                <a:lnTo>
                  <a:pt x="696467" y="125603"/>
                </a:lnTo>
                <a:lnTo>
                  <a:pt x="696467" y="73913"/>
                </a:lnTo>
                <a:lnTo>
                  <a:pt x="689096" y="45219"/>
                </a:lnTo>
                <a:lnTo>
                  <a:pt x="669115" y="21717"/>
                </a:lnTo>
                <a:lnTo>
                  <a:pt x="639728" y="5834"/>
                </a:lnTo>
                <a:lnTo>
                  <a:pt x="604138" y="0"/>
                </a:lnTo>
                <a:close/>
              </a:path>
              <a:path w="696595" h="1229995">
                <a:moveTo>
                  <a:pt x="696467" y="1061847"/>
                </a:moveTo>
                <a:lnTo>
                  <a:pt x="618236" y="1061847"/>
                </a:lnTo>
                <a:lnTo>
                  <a:pt x="618236" y="1104265"/>
                </a:lnTo>
                <a:lnTo>
                  <a:pt x="696467" y="1104265"/>
                </a:lnTo>
                <a:lnTo>
                  <a:pt x="696467" y="1061847"/>
                </a:lnTo>
                <a:close/>
              </a:path>
              <a:path w="696595" h="1229995">
                <a:moveTo>
                  <a:pt x="696467" y="967613"/>
                </a:moveTo>
                <a:lnTo>
                  <a:pt x="186689" y="967613"/>
                </a:lnTo>
                <a:lnTo>
                  <a:pt x="186689" y="1010158"/>
                </a:lnTo>
                <a:lnTo>
                  <a:pt x="696467" y="1010158"/>
                </a:lnTo>
                <a:lnTo>
                  <a:pt x="696467" y="967613"/>
                </a:lnTo>
                <a:close/>
              </a:path>
              <a:path w="696595" h="1229995">
                <a:moveTo>
                  <a:pt x="696467" y="871601"/>
                </a:moveTo>
                <a:lnTo>
                  <a:pt x="186689" y="871601"/>
                </a:lnTo>
                <a:lnTo>
                  <a:pt x="186689" y="915924"/>
                </a:lnTo>
                <a:lnTo>
                  <a:pt x="696467" y="915924"/>
                </a:lnTo>
                <a:lnTo>
                  <a:pt x="696467" y="871601"/>
                </a:lnTo>
                <a:close/>
              </a:path>
              <a:path w="696595" h="1229995">
                <a:moveTo>
                  <a:pt x="696467" y="228981"/>
                </a:moveTo>
                <a:lnTo>
                  <a:pt x="618236" y="228981"/>
                </a:lnTo>
                <a:lnTo>
                  <a:pt x="618236" y="291719"/>
                </a:lnTo>
                <a:lnTo>
                  <a:pt x="696467" y="291719"/>
                </a:lnTo>
                <a:lnTo>
                  <a:pt x="696467" y="228981"/>
                </a:lnTo>
                <a:close/>
              </a:path>
              <a:path w="696595" h="1229995">
                <a:moveTo>
                  <a:pt x="696467" y="125603"/>
                </a:moveTo>
                <a:lnTo>
                  <a:pt x="618236" y="125603"/>
                </a:lnTo>
                <a:lnTo>
                  <a:pt x="618236" y="190246"/>
                </a:lnTo>
                <a:lnTo>
                  <a:pt x="696467" y="190246"/>
                </a:lnTo>
                <a:lnTo>
                  <a:pt x="696467" y="12560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6767" y="3727322"/>
            <a:ext cx="540385" cy="42545"/>
          </a:xfrm>
          <a:custGeom>
            <a:avLst/>
            <a:gdLst/>
            <a:ahLst/>
            <a:cxnLst/>
            <a:rect l="l" t="t" r="r" b="b"/>
            <a:pathLst>
              <a:path w="540385" h="42545">
                <a:moveTo>
                  <a:pt x="0" y="0"/>
                </a:moveTo>
                <a:lnTo>
                  <a:pt x="0" y="24522"/>
                </a:lnTo>
                <a:lnTo>
                  <a:pt x="0" y="37115"/>
                </a:lnTo>
                <a:lnTo>
                  <a:pt x="0" y="41755"/>
                </a:lnTo>
                <a:lnTo>
                  <a:pt x="0" y="42418"/>
                </a:lnTo>
                <a:lnTo>
                  <a:pt x="312189" y="42418"/>
                </a:lnTo>
                <a:lnTo>
                  <a:pt x="472503" y="42418"/>
                </a:lnTo>
                <a:lnTo>
                  <a:pt x="531566" y="42418"/>
                </a:lnTo>
                <a:lnTo>
                  <a:pt x="540004" y="42418"/>
                </a:lnTo>
                <a:lnTo>
                  <a:pt x="540004" y="17895"/>
                </a:lnTo>
                <a:lnTo>
                  <a:pt x="540004" y="5302"/>
                </a:lnTo>
                <a:lnTo>
                  <a:pt x="540004" y="662"/>
                </a:lnTo>
                <a:lnTo>
                  <a:pt x="540004" y="0"/>
                </a:lnTo>
                <a:lnTo>
                  <a:pt x="227814" y="0"/>
                </a:lnTo>
                <a:lnTo>
                  <a:pt x="67500" y="0"/>
                </a:lnTo>
                <a:lnTo>
                  <a:pt x="843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6767" y="3633088"/>
            <a:ext cx="108585" cy="42545"/>
          </a:xfrm>
          <a:custGeom>
            <a:avLst/>
            <a:gdLst/>
            <a:ahLst/>
            <a:cxnLst/>
            <a:rect l="l" t="t" r="r" b="b"/>
            <a:pathLst>
              <a:path w="108585" h="42545">
                <a:moveTo>
                  <a:pt x="0" y="0"/>
                </a:moveTo>
                <a:lnTo>
                  <a:pt x="0" y="24596"/>
                </a:lnTo>
                <a:lnTo>
                  <a:pt x="0" y="37226"/>
                </a:lnTo>
                <a:lnTo>
                  <a:pt x="0" y="41880"/>
                </a:lnTo>
                <a:lnTo>
                  <a:pt x="0" y="42545"/>
                </a:lnTo>
                <a:lnTo>
                  <a:pt x="62702" y="42545"/>
                </a:lnTo>
                <a:lnTo>
                  <a:pt x="94900" y="42545"/>
                </a:lnTo>
                <a:lnTo>
                  <a:pt x="106763" y="42545"/>
                </a:lnTo>
                <a:lnTo>
                  <a:pt x="108458" y="42545"/>
                </a:lnTo>
                <a:lnTo>
                  <a:pt x="108458" y="17948"/>
                </a:lnTo>
                <a:lnTo>
                  <a:pt x="108458" y="5318"/>
                </a:lnTo>
                <a:lnTo>
                  <a:pt x="108458" y="664"/>
                </a:lnTo>
                <a:lnTo>
                  <a:pt x="108458" y="0"/>
                </a:lnTo>
                <a:lnTo>
                  <a:pt x="45755" y="0"/>
                </a:lnTo>
                <a:lnTo>
                  <a:pt x="13557" y="0"/>
                </a:lnTo>
                <a:lnTo>
                  <a:pt x="1694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6767" y="3537076"/>
            <a:ext cx="108585" cy="44450"/>
          </a:xfrm>
          <a:custGeom>
            <a:avLst/>
            <a:gdLst/>
            <a:ahLst/>
            <a:cxnLst/>
            <a:rect l="l" t="t" r="r" b="b"/>
            <a:pathLst>
              <a:path w="108585" h="44450">
                <a:moveTo>
                  <a:pt x="0" y="0"/>
                </a:moveTo>
                <a:lnTo>
                  <a:pt x="0" y="25624"/>
                </a:lnTo>
                <a:lnTo>
                  <a:pt x="0" y="38782"/>
                </a:lnTo>
                <a:lnTo>
                  <a:pt x="0" y="43630"/>
                </a:lnTo>
                <a:lnTo>
                  <a:pt x="0" y="44323"/>
                </a:lnTo>
                <a:lnTo>
                  <a:pt x="62702" y="44323"/>
                </a:lnTo>
                <a:lnTo>
                  <a:pt x="94900" y="44323"/>
                </a:lnTo>
                <a:lnTo>
                  <a:pt x="106763" y="44323"/>
                </a:lnTo>
                <a:lnTo>
                  <a:pt x="108458" y="44323"/>
                </a:lnTo>
                <a:lnTo>
                  <a:pt x="108458" y="18698"/>
                </a:lnTo>
                <a:lnTo>
                  <a:pt x="108458" y="5540"/>
                </a:lnTo>
                <a:lnTo>
                  <a:pt x="108458" y="692"/>
                </a:lnTo>
                <a:lnTo>
                  <a:pt x="108458" y="0"/>
                </a:lnTo>
                <a:lnTo>
                  <a:pt x="45755" y="0"/>
                </a:lnTo>
                <a:lnTo>
                  <a:pt x="13557" y="0"/>
                </a:lnTo>
                <a:lnTo>
                  <a:pt x="1694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6767" y="2894456"/>
            <a:ext cx="540385" cy="62865"/>
          </a:xfrm>
          <a:custGeom>
            <a:avLst/>
            <a:gdLst/>
            <a:ahLst/>
            <a:cxnLst/>
            <a:rect l="l" t="t" r="r" b="b"/>
            <a:pathLst>
              <a:path w="540385" h="62864">
                <a:moveTo>
                  <a:pt x="0" y="0"/>
                </a:moveTo>
                <a:lnTo>
                  <a:pt x="0" y="36270"/>
                </a:lnTo>
                <a:lnTo>
                  <a:pt x="0" y="54895"/>
                </a:lnTo>
                <a:lnTo>
                  <a:pt x="0" y="61757"/>
                </a:lnTo>
                <a:lnTo>
                  <a:pt x="0" y="62737"/>
                </a:lnTo>
                <a:lnTo>
                  <a:pt x="312189" y="62737"/>
                </a:lnTo>
                <a:lnTo>
                  <a:pt x="472503" y="62737"/>
                </a:lnTo>
                <a:lnTo>
                  <a:pt x="531566" y="62737"/>
                </a:lnTo>
                <a:lnTo>
                  <a:pt x="540004" y="62737"/>
                </a:lnTo>
                <a:lnTo>
                  <a:pt x="540004" y="26467"/>
                </a:lnTo>
                <a:lnTo>
                  <a:pt x="540004" y="7842"/>
                </a:lnTo>
                <a:lnTo>
                  <a:pt x="540004" y="980"/>
                </a:lnTo>
                <a:lnTo>
                  <a:pt x="540004" y="0"/>
                </a:lnTo>
                <a:lnTo>
                  <a:pt x="227814" y="0"/>
                </a:lnTo>
                <a:lnTo>
                  <a:pt x="67500" y="0"/>
                </a:lnTo>
                <a:lnTo>
                  <a:pt x="843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6767" y="2791078"/>
            <a:ext cx="540385" cy="64769"/>
          </a:xfrm>
          <a:custGeom>
            <a:avLst/>
            <a:gdLst/>
            <a:ahLst/>
            <a:cxnLst/>
            <a:rect l="l" t="t" r="r" b="b"/>
            <a:pathLst>
              <a:path w="540385" h="64769">
                <a:moveTo>
                  <a:pt x="0" y="0"/>
                </a:moveTo>
                <a:lnTo>
                  <a:pt x="0" y="37371"/>
                </a:lnTo>
                <a:lnTo>
                  <a:pt x="0" y="56562"/>
                </a:lnTo>
                <a:lnTo>
                  <a:pt x="0" y="63632"/>
                </a:lnTo>
                <a:lnTo>
                  <a:pt x="0" y="64642"/>
                </a:lnTo>
                <a:lnTo>
                  <a:pt x="312189" y="64642"/>
                </a:lnTo>
                <a:lnTo>
                  <a:pt x="472503" y="64642"/>
                </a:lnTo>
                <a:lnTo>
                  <a:pt x="531566" y="64642"/>
                </a:lnTo>
                <a:lnTo>
                  <a:pt x="540004" y="64642"/>
                </a:lnTo>
                <a:lnTo>
                  <a:pt x="540004" y="27271"/>
                </a:lnTo>
                <a:lnTo>
                  <a:pt x="540004" y="8080"/>
                </a:lnTo>
                <a:lnTo>
                  <a:pt x="540004" y="1010"/>
                </a:lnTo>
                <a:lnTo>
                  <a:pt x="540004" y="0"/>
                </a:lnTo>
                <a:lnTo>
                  <a:pt x="227814" y="0"/>
                </a:lnTo>
                <a:lnTo>
                  <a:pt x="67500" y="0"/>
                </a:lnTo>
                <a:lnTo>
                  <a:pt x="8437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6861" y="3313938"/>
            <a:ext cx="1202055" cy="9525"/>
          </a:xfrm>
          <a:custGeom>
            <a:avLst/>
            <a:gdLst/>
            <a:ahLst/>
            <a:cxnLst/>
            <a:rect l="l" t="t" r="r" b="b"/>
            <a:pathLst>
              <a:path w="1202054" h="9525">
                <a:moveTo>
                  <a:pt x="0" y="0"/>
                </a:moveTo>
                <a:lnTo>
                  <a:pt x="1201674" y="914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4160" y="3192779"/>
            <a:ext cx="281940" cy="219710"/>
          </a:xfrm>
          <a:custGeom>
            <a:avLst/>
            <a:gdLst/>
            <a:ahLst/>
            <a:cxnLst/>
            <a:rect l="l" t="t" r="r" b="b"/>
            <a:pathLst>
              <a:path w="281939" h="219710">
                <a:moveTo>
                  <a:pt x="140969" y="0"/>
                </a:moveTo>
                <a:lnTo>
                  <a:pt x="86100" y="8626"/>
                </a:lnTo>
                <a:lnTo>
                  <a:pt x="41290" y="32146"/>
                </a:lnTo>
                <a:lnTo>
                  <a:pt x="11078" y="67026"/>
                </a:lnTo>
                <a:lnTo>
                  <a:pt x="0" y="109727"/>
                </a:lnTo>
                <a:lnTo>
                  <a:pt x="11078" y="152429"/>
                </a:lnTo>
                <a:lnTo>
                  <a:pt x="41290" y="187309"/>
                </a:lnTo>
                <a:lnTo>
                  <a:pt x="86100" y="210829"/>
                </a:lnTo>
                <a:lnTo>
                  <a:pt x="140969" y="219455"/>
                </a:lnTo>
                <a:lnTo>
                  <a:pt x="195839" y="210829"/>
                </a:lnTo>
                <a:lnTo>
                  <a:pt x="240649" y="187309"/>
                </a:lnTo>
                <a:lnTo>
                  <a:pt x="270861" y="152429"/>
                </a:lnTo>
                <a:lnTo>
                  <a:pt x="281939" y="109727"/>
                </a:lnTo>
                <a:lnTo>
                  <a:pt x="270861" y="67026"/>
                </a:lnTo>
                <a:lnTo>
                  <a:pt x="240649" y="32146"/>
                </a:lnTo>
                <a:lnTo>
                  <a:pt x="195839" y="8626"/>
                </a:lnTo>
                <a:lnTo>
                  <a:pt x="140969" y="0"/>
                </a:lnTo>
                <a:close/>
              </a:path>
            </a:pathLst>
          </a:custGeom>
          <a:solidFill>
            <a:srgbClr val="75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50102" y="3020060"/>
            <a:ext cx="763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92929"/>
                </a:solidFill>
                <a:latin typeface="Segoe UI"/>
                <a:cs typeface="Segoe UI"/>
              </a:rPr>
              <a:t>https</a:t>
            </a:r>
            <a:r>
              <a:rPr sz="1400" spc="-8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Segoe UI"/>
                <a:cs typeface="Segoe UI"/>
              </a:rPr>
              <a:t>443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4082" y="2140711"/>
            <a:ext cx="131445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10" dirty="0">
                <a:solidFill>
                  <a:srgbClr val="292929"/>
                </a:solidFill>
                <a:latin typeface="Segoe UI"/>
                <a:cs typeface="Segoe UI"/>
              </a:rPr>
              <a:t>Config </a:t>
            </a:r>
            <a:r>
              <a:rPr sz="1600" spc="-5" dirty="0">
                <a:solidFill>
                  <a:srgbClr val="292929"/>
                </a:solidFill>
                <a:latin typeface="Segoe UI"/>
                <a:cs typeface="Segoe UI"/>
              </a:rPr>
              <a:t>&amp;  </a:t>
            </a:r>
            <a:r>
              <a:rPr sz="1600" spc="-10" dirty="0">
                <a:solidFill>
                  <a:srgbClr val="292929"/>
                </a:solidFill>
                <a:latin typeface="Segoe UI"/>
                <a:cs typeface="Segoe UI"/>
              </a:rPr>
              <a:t>Process</a:t>
            </a:r>
            <a:r>
              <a:rPr sz="1600" spc="-4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UI"/>
                <a:cs typeface="Segoe UI"/>
              </a:rPr>
              <a:t>Server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544" y="2014727"/>
            <a:ext cx="5032375" cy="3310254"/>
          </a:xfrm>
          <a:custGeom>
            <a:avLst/>
            <a:gdLst/>
            <a:ahLst/>
            <a:cxnLst/>
            <a:rect l="l" t="t" r="r" b="b"/>
            <a:pathLst>
              <a:path w="5032375" h="3310254">
                <a:moveTo>
                  <a:pt x="0" y="3310128"/>
                </a:moveTo>
                <a:lnTo>
                  <a:pt x="5032248" y="3310128"/>
                </a:lnTo>
                <a:lnTo>
                  <a:pt x="5032248" y="0"/>
                </a:lnTo>
                <a:lnTo>
                  <a:pt x="0" y="0"/>
                </a:lnTo>
                <a:lnTo>
                  <a:pt x="0" y="3310128"/>
                </a:lnTo>
                <a:close/>
              </a:path>
            </a:pathLst>
          </a:custGeom>
          <a:ln w="9144">
            <a:solidFill>
              <a:srgbClr val="3B3C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4172" y="3755135"/>
            <a:ext cx="302260" cy="428625"/>
          </a:xfrm>
          <a:custGeom>
            <a:avLst/>
            <a:gdLst/>
            <a:ahLst/>
            <a:cxnLst/>
            <a:rect l="l" t="t" r="r" b="b"/>
            <a:pathLst>
              <a:path w="302259" h="428625">
                <a:moveTo>
                  <a:pt x="224243" y="330707"/>
                </a:moveTo>
                <a:lnTo>
                  <a:pt x="77508" y="330707"/>
                </a:lnTo>
                <a:lnTo>
                  <a:pt x="83705" y="339344"/>
                </a:lnTo>
                <a:lnTo>
                  <a:pt x="86804" y="342265"/>
                </a:lnTo>
                <a:lnTo>
                  <a:pt x="81635" y="402081"/>
                </a:lnTo>
                <a:lnTo>
                  <a:pt x="80606" y="407797"/>
                </a:lnTo>
                <a:lnTo>
                  <a:pt x="82676" y="412242"/>
                </a:lnTo>
                <a:lnTo>
                  <a:pt x="85775" y="413638"/>
                </a:lnTo>
                <a:lnTo>
                  <a:pt x="112636" y="426847"/>
                </a:lnTo>
                <a:lnTo>
                  <a:pt x="115735" y="428244"/>
                </a:lnTo>
                <a:lnTo>
                  <a:pt x="119875" y="426847"/>
                </a:lnTo>
                <a:lnTo>
                  <a:pt x="121945" y="423925"/>
                </a:lnTo>
                <a:lnTo>
                  <a:pt x="144678" y="371475"/>
                </a:lnTo>
                <a:lnTo>
                  <a:pt x="217471" y="371475"/>
                </a:lnTo>
                <a:lnTo>
                  <a:pt x="214947" y="342265"/>
                </a:lnTo>
                <a:lnTo>
                  <a:pt x="218046" y="337947"/>
                </a:lnTo>
                <a:lnTo>
                  <a:pt x="221145" y="335025"/>
                </a:lnTo>
                <a:lnTo>
                  <a:pt x="224243" y="330707"/>
                </a:lnTo>
                <a:close/>
              </a:path>
              <a:path w="302259" h="428625">
                <a:moveTo>
                  <a:pt x="217471" y="371475"/>
                </a:moveTo>
                <a:lnTo>
                  <a:pt x="157073" y="371475"/>
                </a:lnTo>
                <a:lnTo>
                  <a:pt x="179806" y="423925"/>
                </a:lnTo>
                <a:lnTo>
                  <a:pt x="181876" y="426847"/>
                </a:lnTo>
                <a:lnTo>
                  <a:pt x="186016" y="428244"/>
                </a:lnTo>
                <a:lnTo>
                  <a:pt x="189115" y="426847"/>
                </a:lnTo>
                <a:lnTo>
                  <a:pt x="215976" y="413638"/>
                </a:lnTo>
                <a:lnTo>
                  <a:pt x="219075" y="412242"/>
                </a:lnTo>
                <a:lnTo>
                  <a:pt x="221145" y="407797"/>
                </a:lnTo>
                <a:lnTo>
                  <a:pt x="220116" y="402081"/>
                </a:lnTo>
                <a:lnTo>
                  <a:pt x="217471" y="371475"/>
                </a:lnTo>
                <a:close/>
              </a:path>
              <a:path w="302259" h="428625">
                <a:moveTo>
                  <a:pt x="155003" y="371475"/>
                </a:moveTo>
                <a:lnTo>
                  <a:pt x="146748" y="371475"/>
                </a:lnTo>
                <a:lnTo>
                  <a:pt x="148805" y="372872"/>
                </a:lnTo>
                <a:lnTo>
                  <a:pt x="152946" y="372872"/>
                </a:lnTo>
                <a:lnTo>
                  <a:pt x="155003" y="371475"/>
                </a:lnTo>
                <a:close/>
              </a:path>
              <a:path w="302259" h="428625">
                <a:moveTo>
                  <a:pt x="71310" y="42291"/>
                </a:moveTo>
                <a:lnTo>
                  <a:pt x="67170" y="42291"/>
                </a:lnTo>
                <a:lnTo>
                  <a:pt x="65100" y="45212"/>
                </a:lnTo>
                <a:lnTo>
                  <a:pt x="43408" y="71374"/>
                </a:lnTo>
                <a:lnTo>
                  <a:pt x="40297" y="74294"/>
                </a:lnTo>
                <a:lnTo>
                  <a:pt x="40297" y="80137"/>
                </a:lnTo>
                <a:lnTo>
                  <a:pt x="41338" y="84455"/>
                </a:lnTo>
                <a:lnTo>
                  <a:pt x="60972" y="138430"/>
                </a:lnTo>
                <a:lnTo>
                  <a:pt x="58902" y="142748"/>
                </a:lnTo>
                <a:lnTo>
                  <a:pt x="56832" y="148590"/>
                </a:lnTo>
                <a:lnTo>
                  <a:pt x="54775" y="152907"/>
                </a:lnTo>
                <a:lnTo>
                  <a:pt x="12395" y="155829"/>
                </a:lnTo>
                <a:lnTo>
                  <a:pt x="8267" y="155829"/>
                </a:lnTo>
                <a:lnTo>
                  <a:pt x="6197" y="160274"/>
                </a:lnTo>
                <a:lnTo>
                  <a:pt x="5168" y="164592"/>
                </a:lnTo>
                <a:lnTo>
                  <a:pt x="0" y="203962"/>
                </a:lnTo>
                <a:lnTo>
                  <a:pt x="0" y="208280"/>
                </a:lnTo>
                <a:lnTo>
                  <a:pt x="1028" y="214122"/>
                </a:lnTo>
                <a:lnTo>
                  <a:pt x="4127" y="215519"/>
                </a:lnTo>
                <a:lnTo>
                  <a:pt x="44437" y="238887"/>
                </a:lnTo>
                <a:lnTo>
                  <a:pt x="45465" y="244729"/>
                </a:lnTo>
                <a:lnTo>
                  <a:pt x="45465" y="250571"/>
                </a:lnTo>
                <a:lnTo>
                  <a:pt x="46507" y="256412"/>
                </a:lnTo>
                <a:lnTo>
                  <a:pt x="14465" y="297180"/>
                </a:lnTo>
                <a:lnTo>
                  <a:pt x="12395" y="300100"/>
                </a:lnTo>
                <a:lnTo>
                  <a:pt x="11366" y="305943"/>
                </a:lnTo>
                <a:lnTo>
                  <a:pt x="13436" y="310261"/>
                </a:lnTo>
                <a:lnTo>
                  <a:pt x="27901" y="345186"/>
                </a:lnTo>
                <a:lnTo>
                  <a:pt x="28930" y="348106"/>
                </a:lnTo>
                <a:lnTo>
                  <a:pt x="33070" y="351028"/>
                </a:lnTo>
                <a:lnTo>
                  <a:pt x="77508" y="330707"/>
                </a:lnTo>
                <a:lnTo>
                  <a:pt x="279846" y="330707"/>
                </a:lnTo>
                <a:lnTo>
                  <a:pt x="288315" y="310261"/>
                </a:lnTo>
                <a:lnTo>
                  <a:pt x="290385" y="305943"/>
                </a:lnTo>
                <a:lnTo>
                  <a:pt x="150876" y="305943"/>
                </a:lnTo>
                <a:lnTo>
                  <a:pt x="108508" y="281178"/>
                </a:lnTo>
                <a:lnTo>
                  <a:pt x="92235" y="238297"/>
                </a:lnTo>
                <a:lnTo>
                  <a:pt x="90944" y="221361"/>
                </a:lnTo>
                <a:lnTo>
                  <a:pt x="92235" y="204283"/>
                </a:lnTo>
                <a:lnTo>
                  <a:pt x="108508" y="161671"/>
                </a:lnTo>
                <a:lnTo>
                  <a:pt x="138878" y="138525"/>
                </a:lnTo>
                <a:lnTo>
                  <a:pt x="150876" y="136906"/>
                </a:lnTo>
                <a:lnTo>
                  <a:pt x="241333" y="136906"/>
                </a:lnTo>
                <a:lnTo>
                  <a:pt x="260413" y="84455"/>
                </a:lnTo>
                <a:lnTo>
                  <a:pt x="261083" y="83057"/>
                </a:lnTo>
                <a:lnTo>
                  <a:pt x="108508" y="83057"/>
                </a:lnTo>
                <a:lnTo>
                  <a:pt x="74409" y="45212"/>
                </a:lnTo>
                <a:lnTo>
                  <a:pt x="71310" y="42291"/>
                </a:lnTo>
                <a:close/>
              </a:path>
              <a:path w="302259" h="428625">
                <a:moveTo>
                  <a:pt x="279846" y="330707"/>
                </a:moveTo>
                <a:lnTo>
                  <a:pt x="224243" y="330707"/>
                </a:lnTo>
                <a:lnTo>
                  <a:pt x="268681" y="351028"/>
                </a:lnTo>
                <a:lnTo>
                  <a:pt x="272821" y="348106"/>
                </a:lnTo>
                <a:lnTo>
                  <a:pt x="273850" y="345186"/>
                </a:lnTo>
                <a:lnTo>
                  <a:pt x="279846" y="330707"/>
                </a:lnTo>
                <a:close/>
              </a:path>
              <a:path w="302259" h="428625">
                <a:moveTo>
                  <a:pt x="241333" y="136906"/>
                </a:moveTo>
                <a:lnTo>
                  <a:pt x="150876" y="136906"/>
                </a:lnTo>
                <a:lnTo>
                  <a:pt x="162873" y="138525"/>
                </a:lnTo>
                <a:lnTo>
                  <a:pt x="173997" y="143287"/>
                </a:lnTo>
                <a:lnTo>
                  <a:pt x="200348" y="173890"/>
                </a:lnTo>
                <a:lnTo>
                  <a:pt x="210807" y="221361"/>
                </a:lnTo>
                <a:lnTo>
                  <a:pt x="209516" y="238297"/>
                </a:lnTo>
                <a:lnTo>
                  <a:pt x="193243" y="281178"/>
                </a:lnTo>
                <a:lnTo>
                  <a:pt x="150876" y="305943"/>
                </a:lnTo>
                <a:lnTo>
                  <a:pt x="290385" y="305943"/>
                </a:lnTo>
                <a:lnTo>
                  <a:pt x="289356" y="300100"/>
                </a:lnTo>
                <a:lnTo>
                  <a:pt x="287286" y="297180"/>
                </a:lnTo>
                <a:lnTo>
                  <a:pt x="255244" y="256412"/>
                </a:lnTo>
                <a:lnTo>
                  <a:pt x="256286" y="250571"/>
                </a:lnTo>
                <a:lnTo>
                  <a:pt x="256286" y="244729"/>
                </a:lnTo>
                <a:lnTo>
                  <a:pt x="257314" y="238887"/>
                </a:lnTo>
                <a:lnTo>
                  <a:pt x="297624" y="215519"/>
                </a:lnTo>
                <a:lnTo>
                  <a:pt x="300723" y="214122"/>
                </a:lnTo>
                <a:lnTo>
                  <a:pt x="301752" y="209804"/>
                </a:lnTo>
                <a:lnTo>
                  <a:pt x="301752" y="203962"/>
                </a:lnTo>
                <a:lnTo>
                  <a:pt x="296583" y="164592"/>
                </a:lnTo>
                <a:lnTo>
                  <a:pt x="295554" y="160274"/>
                </a:lnTo>
                <a:lnTo>
                  <a:pt x="293484" y="157353"/>
                </a:lnTo>
                <a:lnTo>
                  <a:pt x="289356" y="155829"/>
                </a:lnTo>
                <a:lnTo>
                  <a:pt x="246976" y="152907"/>
                </a:lnTo>
                <a:lnTo>
                  <a:pt x="244919" y="148590"/>
                </a:lnTo>
                <a:lnTo>
                  <a:pt x="242849" y="142748"/>
                </a:lnTo>
                <a:lnTo>
                  <a:pt x="240779" y="138430"/>
                </a:lnTo>
                <a:lnTo>
                  <a:pt x="241333" y="136906"/>
                </a:lnTo>
                <a:close/>
              </a:path>
              <a:path w="302259" h="428625">
                <a:moveTo>
                  <a:pt x="168440" y="0"/>
                </a:moveTo>
                <a:lnTo>
                  <a:pt x="133311" y="0"/>
                </a:lnTo>
                <a:lnTo>
                  <a:pt x="130213" y="4318"/>
                </a:lnTo>
                <a:lnTo>
                  <a:pt x="129171" y="8762"/>
                </a:lnTo>
                <a:lnTo>
                  <a:pt x="118846" y="77216"/>
                </a:lnTo>
                <a:lnTo>
                  <a:pt x="114706" y="78612"/>
                </a:lnTo>
                <a:lnTo>
                  <a:pt x="111607" y="80137"/>
                </a:lnTo>
                <a:lnTo>
                  <a:pt x="108508" y="83057"/>
                </a:lnTo>
                <a:lnTo>
                  <a:pt x="193243" y="83057"/>
                </a:lnTo>
                <a:lnTo>
                  <a:pt x="190144" y="80137"/>
                </a:lnTo>
                <a:lnTo>
                  <a:pt x="187045" y="78612"/>
                </a:lnTo>
                <a:lnTo>
                  <a:pt x="182905" y="77216"/>
                </a:lnTo>
                <a:lnTo>
                  <a:pt x="172580" y="8762"/>
                </a:lnTo>
                <a:lnTo>
                  <a:pt x="171538" y="4318"/>
                </a:lnTo>
                <a:lnTo>
                  <a:pt x="168440" y="0"/>
                </a:lnTo>
                <a:close/>
              </a:path>
              <a:path w="302259" h="428625">
                <a:moveTo>
                  <a:pt x="234581" y="42291"/>
                </a:moveTo>
                <a:lnTo>
                  <a:pt x="230441" y="42291"/>
                </a:lnTo>
                <a:lnTo>
                  <a:pt x="227342" y="45212"/>
                </a:lnTo>
                <a:lnTo>
                  <a:pt x="193243" y="83057"/>
                </a:lnTo>
                <a:lnTo>
                  <a:pt x="261083" y="83057"/>
                </a:lnTo>
                <a:lnTo>
                  <a:pt x="262483" y="80137"/>
                </a:lnTo>
                <a:lnTo>
                  <a:pt x="261454" y="74294"/>
                </a:lnTo>
                <a:lnTo>
                  <a:pt x="258343" y="71374"/>
                </a:lnTo>
                <a:lnTo>
                  <a:pt x="236651" y="46609"/>
                </a:lnTo>
                <a:lnTo>
                  <a:pt x="234581" y="422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172" y="3755135"/>
            <a:ext cx="302260" cy="428625"/>
          </a:xfrm>
          <a:custGeom>
            <a:avLst/>
            <a:gdLst/>
            <a:ahLst/>
            <a:cxnLst/>
            <a:rect l="l" t="t" r="r" b="b"/>
            <a:pathLst>
              <a:path w="302259" h="428625">
                <a:moveTo>
                  <a:pt x="301752" y="203962"/>
                </a:moveTo>
                <a:lnTo>
                  <a:pt x="298763" y="181201"/>
                </a:lnTo>
                <a:lnTo>
                  <a:pt x="297229" y="169513"/>
                </a:lnTo>
                <a:lnTo>
                  <a:pt x="296663" y="165207"/>
                </a:lnTo>
                <a:lnTo>
                  <a:pt x="264855" y="154140"/>
                </a:lnTo>
                <a:lnTo>
                  <a:pt x="252274" y="153273"/>
                </a:lnTo>
                <a:lnTo>
                  <a:pt x="247639" y="152953"/>
                </a:lnTo>
                <a:lnTo>
                  <a:pt x="246976" y="152907"/>
                </a:lnTo>
                <a:lnTo>
                  <a:pt x="244919" y="148590"/>
                </a:lnTo>
                <a:lnTo>
                  <a:pt x="242849" y="142748"/>
                </a:lnTo>
                <a:lnTo>
                  <a:pt x="240779" y="138430"/>
                </a:lnTo>
                <a:lnTo>
                  <a:pt x="252130" y="107225"/>
                </a:lnTo>
                <a:lnTo>
                  <a:pt x="257959" y="91201"/>
                </a:lnTo>
                <a:lnTo>
                  <a:pt x="260106" y="85298"/>
                </a:lnTo>
                <a:lnTo>
                  <a:pt x="260413" y="84455"/>
                </a:lnTo>
                <a:lnTo>
                  <a:pt x="262483" y="80137"/>
                </a:lnTo>
                <a:lnTo>
                  <a:pt x="261454" y="74294"/>
                </a:lnTo>
                <a:lnTo>
                  <a:pt x="258343" y="71374"/>
                </a:lnTo>
                <a:lnTo>
                  <a:pt x="245802" y="57056"/>
                </a:lnTo>
                <a:lnTo>
                  <a:pt x="239363" y="49704"/>
                </a:lnTo>
                <a:lnTo>
                  <a:pt x="236990" y="46995"/>
                </a:lnTo>
                <a:lnTo>
                  <a:pt x="236651" y="46609"/>
                </a:lnTo>
                <a:lnTo>
                  <a:pt x="234581" y="42291"/>
                </a:lnTo>
                <a:lnTo>
                  <a:pt x="230441" y="42291"/>
                </a:lnTo>
                <a:lnTo>
                  <a:pt x="227342" y="45212"/>
                </a:lnTo>
                <a:lnTo>
                  <a:pt x="207628" y="67091"/>
                </a:lnTo>
                <a:lnTo>
                  <a:pt x="197505" y="78327"/>
                </a:lnTo>
                <a:lnTo>
                  <a:pt x="193776" y="82466"/>
                </a:lnTo>
                <a:lnTo>
                  <a:pt x="193243" y="83057"/>
                </a:lnTo>
                <a:lnTo>
                  <a:pt x="190144" y="80137"/>
                </a:lnTo>
                <a:lnTo>
                  <a:pt x="187045" y="78612"/>
                </a:lnTo>
                <a:lnTo>
                  <a:pt x="182905" y="77216"/>
                </a:lnTo>
                <a:lnTo>
                  <a:pt x="176936" y="37641"/>
                </a:lnTo>
                <a:lnTo>
                  <a:pt x="173870" y="17319"/>
                </a:lnTo>
                <a:lnTo>
                  <a:pt x="172741" y="9832"/>
                </a:lnTo>
                <a:lnTo>
                  <a:pt x="172580" y="8762"/>
                </a:lnTo>
                <a:lnTo>
                  <a:pt x="171538" y="4318"/>
                </a:lnTo>
                <a:lnTo>
                  <a:pt x="168440" y="0"/>
                </a:lnTo>
                <a:lnTo>
                  <a:pt x="165341" y="0"/>
                </a:lnTo>
                <a:lnTo>
                  <a:pt x="148615" y="0"/>
                </a:lnTo>
                <a:lnTo>
                  <a:pt x="140027" y="0"/>
                </a:lnTo>
                <a:lnTo>
                  <a:pt x="136862" y="0"/>
                </a:lnTo>
                <a:lnTo>
                  <a:pt x="136410" y="0"/>
                </a:lnTo>
                <a:lnTo>
                  <a:pt x="133311" y="0"/>
                </a:lnTo>
                <a:lnTo>
                  <a:pt x="130213" y="4318"/>
                </a:lnTo>
                <a:lnTo>
                  <a:pt x="129171" y="8762"/>
                </a:lnTo>
                <a:lnTo>
                  <a:pt x="123202" y="48337"/>
                </a:lnTo>
                <a:lnTo>
                  <a:pt x="120137" y="68659"/>
                </a:lnTo>
                <a:lnTo>
                  <a:pt x="119007" y="76146"/>
                </a:lnTo>
                <a:lnTo>
                  <a:pt x="118846" y="77216"/>
                </a:lnTo>
                <a:lnTo>
                  <a:pt x="114706" y="78612"/>
                </a:lnTo>
                <a:lnTo>
                  <a:pt x="111607" y="80137"/>
                </a:lnTo>
                <a:lnTo>
                  <a:pt x="108508" y="83057"/>
                </a:lnTo>
                <a:lnTo>
                  <a:pt x="88795" y="61178"/>
                </a:lnTo>
                <a:lnTo>
                  <a:pt x="78671" y="49942"/>
                </a:lnTo>
                <a:lnTo>
                  <a:pt x="74942" y="45803"/>
                </a:lnTo>
                <a:lnTo>
                  <a:pt x="74409" y="45212"/>
                </a:lnTo>
                <a:lnTo>
                  <a:pt x="71310" y="42291"/>
                </a:lnTo>
                <a:lnTo>
                  <a:pt x="67170" y="42291"/>
                </a:lnTo>
                <a:lnTo>
                  <a:pt x="65100" y="45212"/>
                </a:lnTo>
                <a:lnTo>
                  <a:pt x="52559" y="60336"/>
                </a:lnTo>
                <a:lnTo>
                  <a:pt x="46120" y="68103"/>
                </a:lnTo>
                <a:lnTo>
                  <a:pt x="43747" y="70965"/>
                </a:lnTo>
                <a:lnTo>
                  <a:pt x="43408" y="71374"/>
                </a:lnTo>
                <a:lnTo>
                  <a:pt x="40297" y="74294"/>
                </a:lnTo>
                <a:lnTo>
                  <a:pt x="40297" y="80137"/>
                </a:lnTo>
                <a:lnTo>
                  <a:pt x="41338" y="84455"/>
                </a:lnTo>
                <a:lnTo>
                  <a:pt x="52689" y="115659"/>
                </a:lnTo>
                <a:lnTo>
                  <a:pt x="58518" y="131683"/>
                </a:lnTo>
                <a:lnTo>
                  <a:pt x="60665" y="137586"/>
                </a:lnTo>
                <a:lnTo>
                  <a:pt x="60972" y="138430"/>
                </a:lnTo>
                <a:lnTo>
                  <a:pt x="58902" y="142748"/>
                </a:lnTo>
                <a:lnTo>
                  <a:pt x="56832" y="148590"/>
                </a:lnTo>
                <a:lnTo>
                  <a:pt x="54775" y="152907"/>
                </a:lnTo>
                <a:lnTo>
                  <a:pt x="30274" y="154596"/>
                </a:lnTo>
                <a:lnTo>
                  <a:pt x="17692" y="155463"/>
                </a:lnTo>
                <a:lnTo>
                  <a:pt x="13057" y="155783"/>
                </a:lnTo>
                <a:lnTo>
                  <a:pt x="12395" y="155829"/>
                </a:lnTo>
                <a:lnTo>
                  <a:pt x="8267" y="155829"/>
                </a:lnTo>
                <a:lnTo>
                  <a:pt x="6197" y="160274"/>
                </a:lnTo>
                <a:lnTo>
                  <a:pt x="5168" y="164592"/>
                </a:lnTo>
                <a:lnTo>
                  <a:pt x="2180" y="187352"/>
                </a:lnTo>
                <a:lnTo>
                  <a:pt x="646" y="199040"/>
                </a:lnTo>
                <a:lnTo>
                  <a:pt x="80" y="203346"/>
                </a:lnTo>
                <a:lnTo>
                  <a:pt x="0" y="203962"/>
                </a:lnTo>
                <a:lnTo>
                  <a:pt x="0" y="208280"/>
                </a:lnTo>
                <a:lnTo>
                  <a:pt x="1028" y="214122"/>
                </a:lnTo>
                <a:lnTo>
                  <a:pt x="4127" y="215519"/>
                </a:lnTo>
                <a:lnTo>
                  <a:pt x="27431" y="229028"/>
                </a:lnTo>
                <a:lnTo>
                  <a:pt x="39398" y="235966"/>
                </a:lnTo>
                <a:lnTo>
                  <a:pt x="43807" y="238521"/>
                </a:lnTo>
                <a:lnTo>
                  <a:pt x="44437" y="238887"/>
                </a:lnTo>
                <a:lnTo>
                  <a:pt x="45465" y="244729"/>
                </a:lnTo>
                <a:lnTo>
                  <a:pt x="45465" y="250571"/>
                </a:lnTo>
                <a:lnTo>
                  <a:pt x="46507" y="256412"/>
                </a:lnTo>
                <a:lnTo>
                  <a:pt x="27983" y="279981"/>
                </a:lnTo>
                <a:lnTo>
                  <a:pt x="18470" y="292084"/>
                </a:lnTo>
                <a:lnTo>
                  <a:pt x="14965" y="296543"/>
                </a:lnTo>
                <a:lnTo>
                  <a:pt x="14465" y="297180"/>
                </a:lnTo>
                <a:lnTo>
                  <a:pt x="12395" y="300100"/>
                </a:lnTo>
                <a:lnTo>
                  <a:pt x="11366" y="305943"/>
                </a:lnTo>
                <a:lnTo>
                  <a:pt x="13436" y="310261"/>
                </a:lnTo>
                <a:lnTo>
                  <a:pt x="21799" y="330452"/>
                </a:lnTo>
                <a:lnTo>
                  <a:pt x="26093" y="340820"/>
                </a:lnTo>
                <a:lnTo>
                  <a:pt x="27675" y="344640"/>
                </a:lnTo>
                <a:lnTo>
                  <a:pt x="27901" y="345186"/>
                </a:lnTo>
                <a:lnTo>
                  <a:pt x="28930" y="348106"/>
                </a:lnTo>
                <a:lnTo>
                  <a:pt x="33070" y="351028"/>
                </a:lnTo>
                <a:lnTo>
                  <a:pt x="36169" y="349631"/>
                </a:lnTo>
                <a:lnTo>
                  <a:pt x="60068" y="338691"/>
                </a:lnTo>
                <a:lnTo>
                  <a:pt x="72340" y="333073"/>
                </a:lnTo>
                <a:lnTo>
                  <a:pt x="76862" y="331003"/>
                </a:lnTo>
                <a:lnTo>
                  <a:pt x="77508" y="330707"/>
                </a:lnTo>
                <a:lnTo>
                  <a:pt x="80606" y="335025"/>
                </a:lnTo>
                <a:lnTo>
                  <a:pt x="83705" y="339344"/>
                </a:lnTo>
                <a:lnTo>
                  <a:pt x="86804" y="342265"/>
                </a:lnTo>
                <a:lnTo>
                  <a:pt x="83816" y="376846"/>
                </a:lnTo>
                <a:lnTo>
                  <a:pt x="82281" y="394604"/>
                </a:lnTo>
                <a:lnTo>
                  <a:pt x="81716" y="401147"/>
                </a:lnTo>
                <a:lnTo>
                  <a:pt x="81635" y="402081"/>
                </a:lnTo>
                <a:lnTo>
                  <a:pt x="80606" y="407797"/>
                </a:lnTo>
                <a:lnTo>
                  <a:pt x="82676" y="412242"/>
                </a:lnTo>
                <a:lnTo>
                  <a:pt x="85775" y="413638"/>
                </a:lnTo>
                <a:lnTo>
                  <a:pt x="101304" y="421274"/>
                </a:lnTo>
                <a:lnTo>
                  <a:pt x="109278" y="425196"/>
                </a:lnTo>
                <a:lnTo>
                  <a:pt x="112216" y="426640"/>
                </a:lnTo>
                <a:lnTo>
                  <a:pt x="112636" y="426847"/>
                </a:lnTo>
                <a:lnTo>
                  <a:pt x="115735" y="428244"/>
                </a:lnTo>
                <a:lnTo>
                  <a:pt x="119875" y="426847"/>
                </a:lnTo>
                <a:lnTo>
                  <a:pt x="121945" y="423925"/>
                </a:lnTo>
                <a:lnTo>
                  <a:pt x="135087" y="393602"/>
                </a:lnTo>
                <a:lnTo>
                  <a:pt x="141836" y="378031"/>
                </a:lnTo>
                <a:lnTo>
                  <a:pt x="144323" y="372294"/>
                </a:lnTo>
                <a:lnTo>
                  <a:pt x="144678" y="371475"/>
                </a:lnTo>
                <a:lnTo>
                  <a:pt x="146748" y="371475"/>
                </a:lnTo>
                <a:lnTo>
                  <a:pt x="148805" y="372872"/>
                </a:lnTo>
                <a:lnTo>
                  <a:pt x="150876" y="372872"/>
                </a:lnTo>
                <a:lnTo>
                  <a:pt x="152946" y="372872"/>
                </a:lnTo>
                <a:lnTo>
                  <a:pt x="155003" y="371475"/>
                </a:lnTo>
                <a:lnTo>
                  <a:pt x="157073" y="371475"/>
                </a:lnTo>
                <a:lnTo>
                  <a:pt x="170216" y="401798"/>
                </a:lnTo>
                <a:lnTo>
                  <a:pt x="176964" y="417369"/>
                </a:lnTo>
                <a:lnTo>
                  <a:pt x="179451" y="423106"/>
                </a:lnTo>
                <a:lnTo>
                  <a:pt x="179806" y="423925"/>
                </a:lnTo>
                <a:lnTo>
                  <a:pt x="181876" y="426847"/>
                </a:lnTo>
                <a:lnTo>
                  <a:pt x="186016" y="428244"/>
                </a:lnTo>
                <a:lnTo>
                  <a:pt x="189115" y="426847"/>
                </a:lnTo>
                <a:lnTo>
                  <a:pt x="204644" y="419211"/>
                </a:lnTo>
                <a:lnTo>
                  <a:pt x="212618" y="415289"/>
                </a:lnTo>
                <a:lnTo>
                  <a:pt x="215556" y="413845"/>
                </a:lnTo>
                <a:lnTo>
                  <a:pt x="215976" y="413638"/>
                </a:lnTo>
                <a:lnTo>
                  <a:pt x="219075" y="412242"/>
                </a:lnTo>
                <a:lnTo>
                  <a:pt x="221145" y="407797"/>
                </a:lnTo>
                <a:lnTo>
                  <a:pt x="220116" y="402081"/>
                </a:lnTo>
                <a:lnTo>
                  <a:pt x="217128" y="367500"/>
                </a:lnTo>
                <a:lnTo>
                  <a:pt x="215593" y="349742"/>
                </a:lnTo>
                <a:lnTo>
                  <a:pt x="215028" y="343199"/>
                </a:lnTo>
                <a:lnTo>
                  <a:pt x="214947" y="342265"/>
                </a:lnTo>
                <a:lnTo>
                  <a:pt x="218046" y="337947"/>
                </a:lnTo>
                <a:lnTo>
                  <a:pt x="221145" y="335025"/>
                </a:lnTo>
                <a:lnTo>
                  <a:pt x="224243" y="330707"/>
                </a:lnTo>
                <a:lnTo>
                  <a:pt x="248142" y="341647"/>
                </a:lnTo>
                <a:lnTo>
                  <a:pt x="260415" y="347265"/>
                </a:lnTo>
                <a:lnTo>
                  <a:pt x="264936" y="349335"/>
                </a:lnTo>
                <a:lnTo>
                  <a:pt x="265582" y="349631"/>
                </a:lnTo>
                <a:lnTo>
                  <a:pt x="268681" y="351028"/>
                </a:lnTo>
                <a:lnTo>
                  <a:pt x="272821" y="348106"/>
                </a:lnTo>
                <a:lnTo>
                  <a:pt x="273850" y="345186"/>
                </a:lnTo>
                <a:lnTo>
                  <a:pt x="282212" y="324994"/>
                </a:lnTo>
                <a:lnTo>
                  <a:pt x="286507" y="314626"/>
                </a:lnTo>
                <a:lnTo>
                  <a:pt x="288089" y="310806"/>
                </a:lnTo>
                <a:lnTo>
                  <a:pt x="288315" y="310261"/>
                </a:lnTo>
                <a:lnTo>
                  <a:pt x="290385" y="305943"/>
                </a:lnTo>
                <a:lnTo>
                  <a:pt x="289356" y="300100"/>
                </a:lnTo>
                <a:lnTo>
                  <a:pt x="287286" y="297180"/>
                </a:lnTo>
                <a:lnTo>
                  <a:pt x="268762" y="273611"/>
                </a:lnTo>
                <a:lnTo>
                  <a:pt x="259249" y="261508"/>
                </a:lnTo>
                <a:lnTo>
                  <a:pt x="255745" y="257049"/>
                </a:lnTo>
                <a:lnTo>
                  <a:pt x="255244" y="256412"/>
                </a:lnTo>
                <a:lnTo>
                  <a:pt x="256286" y="250571"/>
                </a:lnTo>
                <a:lnTo>
                  <a:pt x="256286" y="244729"/>
                </a:lnTo>
                <a:lnTo>
                  <a:pt x="257314" y="238887"/>
                </a:lnTo>
                <a:lnTo>
                  <a:pt x="280618" y="225377"/>
                </a:lnTo>
                <a:lnTo>
                  <a:pt x="292585" y="218439"/>
                </a:lnTo>
                <a:lnTo>
                  <a:pt x="296994" y="215884"/>
                </a:lnTo>
                <a:lnTo>
                  <a:pt x="297624" y="215519"/>
                </a:lnTo>
                <a:lnTo>
                  <a:pt x="300723" y="214122"/>
                </a:lnTo>
                <a:lnTo>
                  <a:pt x="301752" y="209804"/>
                </a:lnTo>
                <a:lnTo>
                  <a:pt x="301752" y="20396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0544" y="3887469"/>
            <a:ext cx="129006" cy="178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8875" y="3300983"/>
            <a:ext cx="3830954" cy="96520"/>
          </a:xfrm>
          <a:custGeom>
            <a:avLst/>
            <a:gdLst/>
            <a:ahLst/>
            <a:cxnLst/>
            <a:rect l="l" t="t" r="r" b="b"/>
            <a:pathLst>
              <a:path w="3830954" h="96520">
                <a:moveTo>
                  <a:pt x="3753357" y="18541"/>
                </a:moveTo>
                <a:lnTo>
                  <a:pt x="3753061" y="44423"/>
                </a:lnTo>
                <a:lnTo>
                  <a:pt x="3766057" y="44576"/>
                </a:lnTo>
                <a:lnTo>
                  <a:pt x="3765677" y="70485"/>
                </a:lnTo>
                <a:lnTo>
                  <a:pt x="3752763" y="70485"/>
                </a:lnTo>
                <a:lnTo>
                  <a:pt x="3752469" y="96265"/>
                </a:lnTo>
                <a:lnTo>
                  <a:pt x="3805496" y="70485"/>
                </a:lnTo>
                <a:lnTo>
                  <a:pt x="3765677" y="70485"/>
                </a:lnTo>
                <a:lnTo>
                  <a:pt x="3752765" y="70332"/>
                </a:lnTo>
                <a:lnTo>
                  <a:pt x="3805811" y="70332"/>
                </a:lnTo>
                <a:lnTo>
                  <a:pt x="3830574" y="58292"/>
                </a:lnTo>
                <a:lnTo>
                  <a:pt x="3753357" y="18541"/>
                </a:lnTo>
                <a:close/>
              </a:path>
              <a:path w="3830954" h="96520">
                <a:moveTo>
                  <a:pt x="3753061" y="44423"/>
                </a:moveTo>
                <a:lnTo>
                  <a:pt x="3752765" y="70332"/>
                </a:lnTo>
                <a:lnTo>
                  <a:pt x="3765677" y="70485"/>
                </a:lnTo>
                <a:lnTo>
                  <a:pt x="3766057" y="44576"/>
                </a:lnTo>
                <a:lnTo>
                  <a:pt x="3753061" y="44423"/>
                </a:lnTo>
                <a:close/>
              </a:path>
              <a:path w="3830954" h="96520">
                <a:moveTo>
                  <a:pt x="253" y="0"/>
                </a:moveTo>
                <a:lnTo>
                  <a:pt x="0" y="25908"/>
                </a:lnTo>
                <a:lnTo>
                  <a:pt x="3752765" y="70332"/>
                </a:lnTo>
                <a:lnTo>
                  <a:pt x="3753061" y="44423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4481" y="5422493"/>
            <a:ext cx="3248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92929"/>
                </a:solidFill>
                <a:latin typeface="Segoe UI"/>
                <a:cs typeface="Segoe UI"/>
              </a:rPr>
              <a:t>On </a:t>
            </a:r>
            <a:r>
              <a:rPr sz="2400" spc="-5" dirty="0">
                <a:solidFill>
                  <a:srgbClr val="292929"/>
                </a:solidFill>
                <a:latin typeface="Segoe UI"/>
                <a:cs typeface="Segoe UI"/>
              </a:rPr>
              <a:t>Premises</a:t>
            </a:r>
            <a:r>
              <a:rPr sz="2400" spc="-4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Segoe UI"/>
                <a:cs typeface="Segoe UI"/>
              </a:rPr>
              <a:t>Datacenter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02969" y="2731007"/>
            <a:ext cx="1550670" cy="514984"/>
          </a:xfrm>
          <a:custGeom>
            <a:avLst/>
            <a:gdLst/>
            <a:ahLst/>
            <a:cxnLst/>
            <a:rect l="l" t="t" r="r" b="b"/>
            <a:pathLst>
              <a:path w="1550670" h="514985">
                <a:moveTo>
                  <a:pt x="1475600" y="484441"/>
                </a:moveTo>
                <a:lnTo>
                  <a:pt x="1465986" y="514603"/>
                </a:lnTo>
                <a:lnTo>
                  <a:pt x="1550060" y="501523"/>
                </a:lnTo>
                <a:lnTo>
                  <a:pt x="1536513" y="488314"/>
                </a:lnTo>
                <a:lnTo>
                  <a:pt x="1487703" y="488314"/>
                </a:lnTo>
                <a:lnTo>
                  <a:pt x="1475600" y="484441"/>
                </a:lnTo>
                <a:close/>
              </a:path>
              <a:path w="1550670" h="514985">
                <a:moveTo>
                  <a:pt x="1479491" y="472234"/>
                </a:moveTo>
                <a:lnTo>
                  <a:pt x="1475600" y="484441"/>
                </a:lnTo>
                <a:lnTo>
                  <a:pt x="1487703" y="488314"/>
                </a:lnTo>
                <a:lnTo>
                  <a:pt x="1491640" y="476123"/>
                </a:lnTo>
                <a:lnTo>
                  <a:pt x="1479491" y="472234"/>
                </a:lnTo>
                <a:close/>
              </a:path>
              <a:path w="1550670" h="514985">
                <a:moveTo>
                  <a:pt x="1489100" y="442087"/>
                </a:moveTo>
                <a:lnTo>
                  <a:pt x="1479491" y="472234"/>
                </a:lnTo>
                <a:lnTo>
                  <a:pt x="1491640" y="476123"/>
                </a:lnTo>
                <a:lnTo>
                  <a:pt x="1487703" y="488314"/>
                </a:lnTo>
                <a:lnTo>
                  <a:pt x="1536513" y="488314"/>
                </a:lnTo>
                <a:lnTo>
                  <a:pt x="1489100" y="442087"/>
                </a:lnTo>
                <a:close/>
              </a:path>
              <a:path w="1550670" h="514985">
                <a:moveTo>
                  <a:pt x="3860" y="0"/>
                </a:moveTo>
                <a:lnTo>
                  <a:pt x="0" y="12191"/>
                </a:lnTo>
                <a:lnTo>
                  <a:pt x="1475600" y="484441"/>
                </a:lnTo>
                <a:lnTo>
                  <a:pt x="1479491" y="472234"/>
                </a:lnTo>
                <a:lnTo>
                  <a:pt x="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65145" y="3021025"/>
            <a:ext cx="1233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92929"/>
                </a:solidFill>
                <a:latin typeface="Segoe UI"/>
                <a:cs typeface="Segoe UI"/>
              </a:rPr>
              <a:t>https </a:t>
            </a:r>
            <a:r>
              <a:rPr sz="1400" spc="-5" dirty="0">
                <a:solidFill>
                  <a:srgbClr val="292929"/>
                </a:solidFill>
                <a:latin typeface="Segoe UI"/>
                <a:cs typeface="Segoe UI"/>
              </a:rPr>
              <a:t>443,</a:t>
            </a:r>
            <a:r>
              <a:rPr sz="1400" spc="-9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Segoe UI"/>
                <a:cs typeface="Segoe UI"/>
              </a:rPr>
              <a:t>9443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084" y="4875733"/>
            <a:ext cx="3151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92929"/>
                </a:solidFill>
                <a:latin typeface="Segoe UI"/>
                <a:cs typeface="Segoe UI"/>
              </a:rPr>
              <a:t>Source: </a:t>
            </a:r>
            <a:r>
              <a:rPr sz="1600" spc="-5" dirty="0">
                <a:solidFill>
                  <a:srgbClr val="292929"/>
                </a:solidFill>
                <a:latin typeface="Segoe UI"/>
                <a:cs typeface="Segoe UI"/>
              </a:rPr>
              <a:t>VMware &amp; </a:t>
            </a:r>
            <a:r>
              <a:rPr sz="1600" spc="-10" dirty="0">
                <a:solidFill>
                  <a:srgbClr val="292929"/>
                </a:solidFill>
                <a:latin typeface="Segoe UI"/>
                <a:cs typeface="Segoe UI"/>
              </a:rPr>
              <a:t>Physical</a:t>
            </a:r>
            <a:r>
              <a:rPr sz="1600" spc="20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UI"/>
                <a:cs typeface="Segoe UI"/>
              </a:rPr>
              <a:t>Servers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20089" y="3453383"/>
            <a:ext cx="1558925" cy="876300"/>
          </a:xfrm>
          <a:custGeom>
            <a:avLst/>
            <a:gdLst/>
            <a:ahLst/>
            <a:cxnLst/>
            <a:rect l="l" t="t" r="r" b="b"/>
            <a:pathLst>
              <a:path w="1558925" h="876300">
                <a:moveTo>
                  <a:pt x="1488772" y="31695"/>
                </a:moveTo>
                <a:lnTo>
                  <a:pt x="0" y="864869"/>
                </a:lnTo>
                <a:lnTo>
                  <a:pt x="6197" y="876045"/>
                </a:lnTo>
                <a:lnTo>
                  <a:pt x="1494961" y="42763"/>
                </a:lnTo>
                <a:lnTo>
                  <a:pt x="1488772" y="31695"/>
                </a:lnTo>
                <a:close/>
              </a:path>
              <a:path w="1558925" h="876300">
                <a:moveTo>
                  <a:pt x="1541000" y="25526"/>
                </a:moveTo>
                <a:lnTo>
                  <a:pt x="1499793" y="25526"/>
                </a:lnTo>
                <a:lnTo>
                  <a:pt x="1506016" y="36575"/>
                </a:lnTo>
                <a:lnTo>
                  <a:pt x="1494961" y="42763"/>
                </a:lnTo>
                <a:lnTo>
                  <a:pt x="1510461" y="70485"/>
                </a:lnTo>
                <a:lnTo>
                  <a:pt x="1541000" y="25526"/>
                </a:lnTo>
                <a:close/>
              </a:path>
              <a:path w="1558925" h="876300">
                <a:moveTo>
                  <a:pt x="1499793" y="25526"/>
                </a:moveTo>
                <a:lnTo>
                  <a:pt x="1488772" y="31695"/>
                </a:lnTo>
                <a:lnTo>
                  <a:pt x="1494961" y="42763"/>
                </a:lnTo>
                <a:lnTo>
                  <a:pt x="1506016" y="36575"/>
                </a:lnTo>
                <a:lnTo>
                  <a:pt x="1499793" y="25526"/>
                </a:lnTo>
                <a:close/>
              </a:path>
              <a:path w="1558925" h="876300">
                <a:moveTo>
                  <a:pt x="1558340" y="0"/>
                </a:moveTo>
                <a:lnTo>
                  <a:pt x="1473250" y="3937"/>
                </a:lnTo>
                <a:lnTo>
                  <a:pt x="1488772" y="31695"/>
                </a:lnTo>
                <a:lnTo>
                  <a:pt x="1499793" y="25526"/>
                </a:lnTo>
                <a:lnTo>
                  <a:pt x="1541000" y="25526"/>
                </a:lnTo>
                <a:lnTo>
                  <a:pt x="1558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079" y="3340226"/>
            <a:ext cx="1890395" cy="635635"/>
          </a:xfrm>
          <a:custGeom>
            <a:avLst/>
            <a:gdLst/>
            <a:ahLst/>
            <a:cxnLst/>
            <a:rect l="l" t="t" r="r" b="b"/>
            <a:pathLst>
              <a:path w="1890395" h="635635">
                <a:moveTo>
                  <a:pt x="1815986" y="30204"/>
                </a:moveTo>
                <a:lnTo>
                  <a:pt x="0" y="623316"/>
                </a:lnTo>
                <a:lnTo>
                  <a:pt x="3937" y="635381"/>
                </a:lnTo>
                <a:lnTo>
                  <a:pt x="1819935" y="42306"/>
                </a:lnTo>
                <a:lnTo>
                  <a:pt x="1815986" y="30204"/>
                </a:lnTo>
                <a:close/>
              </a:path>
              <a:path w="1890395" h="635635">
                <a:moveTo>
                  <a:pt x="1876440" y="26288"/>
                </a:moveTo>
                <a:lnTo>
                  <a:pt x="1827974" y="26288"/>
                </a:lnTo>
                <a:lnTo>
                  <a:pt x="1832038" y="38354"/>
                </a:lnTo>
                <a:lnTo>
                  <a:pt x="1819935" y="42306"/>
                </a:lnTo>
                <a:lnTo>
                  <a:pt x="1829752" y="72390"/>
                </a:lnTo>
                <a:lnTo>
                  <a:pt x="1876440" y="26288"/>
                </a:lnTo>
                <a:close/>
              </a:path>
              <a:path w="1890395" h="635635">
                <a:moveTo>
                  <a:pt x="1827974" y="26288"/>
                </a:moveTo>
                <a:lnTo>
                  <a:pt x="1815986" y="30204"/>
                </a:lnTo>
                <a:lnTo>
                  <a:pt x="1819935" y="42306"/>
                </a:lnTo>
                <a:lnTo>
                  <a:pt x="1832038" y="38354"/>
                </a:lnTo>
                <a:lnTo>
                  <a:pt x="1827974" y="26288"/>
                </a:lnTo>
                <a:close/>
              </a:path>
              <a:path w="1890395" h="635635">
                <a:moveTo>
                  <a:pt x="1806130" y="0"/>
                </a:moveTo>
                <a:lnTo>
                  <a:pt x="1815986" y="30204"/>
                </a:lnTo>
                <a:lnTo>
                  <a:pt x="1827974" y="26288"/>
                </a:lnTo>
                <a:lnTo>
                  <a:pt x="1876440" y="26288"/>
                </a:lnTo>
                <a:lnTo>
                  <a:pt x="1890331" y="12573"/>
                </a:lnTo>
                <a:lnTo>
                  <a:pt x="180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411" y="2269235"/>
            <a:ext cx="1089660" cy="1169035"/>
          </a:xfrm>
          <a:custGeom>
            <a:avLst/>
            <a:gdLst/>
            <a:ahLst/>
            <a:cxnLst/>
            <a:rect l="l" t="t" r="r" b="b"/>
            <a:pathLst>
              <a:path w="1089660" h="1169035">
                <a:moveTo>
                  <a:pt x="496849" y="1042288"/>
                </a:moveTo>
                <a:lnTo>
                  <a:pt x="494804" y="1047241"/>
                </a:lnTo>
                <a:lnTo>
                  <a:pt x="492086" y="1051178"/>
                </a:lnTo>
                <a:lnTo>
                  <a:pt x="488683" y="1053084"/>
                </a:lnTo>
                <a:lnTo>
                  <a:pt x="460768" y="1076706"/>
                </a:lnTo>
                <a:lnTo>
                  <a:pt x="567626" y="1163954"/>
                </a:lnTo>
                <a:lnTo>
                  <a:pt x="571715" y="1167891"/>
                </a:lnTo>
                <a:lnTo>
                  <a:pt x="576478" y="1168908"/>
                </a:lnTo>
                <a:lnTo>
                  <a:pt x="584644" y="1168908"/>
                </a:lnTo>
                <a:lnTo>
                  <a:pt x="588733" y="1167891"/>
                </a:lnTo>
                <a:lnTo>
                  <a:pt x="603021" y="1141476"/>
                </a:lnTo>
                <a:lnTo>
                  <a:pt x="603021" y="1099185"/>
                </a:lnTo>
                <a:lnTo>
                  <a:pt x="565594" y="1099185"/>
                </a:lnTo>
                <a:lnTo>
                  <a:pt x="496849" y="1042288"/>
                </a:lnTo>
                <a:close/>
              </a:path>
              <a:path w="1089660" h="1169035">
                <a:moveTo>
                  <a:pt x="116760" y="474090"/>
                </a:moveTo>
                <a:lnTo>
                  <a:pt x="38112" y="474090"/>
                </a:lnTo>
                <a:lnTo>
                  <a:pt x="565594" y="908812"/>
                </a:lnTo>
                <a:lnTo>
                  <a:pt x="565594" y="1099185"/>
                </a:lnTo>
                <a:lnTo>
                  <a:pt x="603021" y="1099185"/>
                </a:lnTo>
                <a:lnTo>
                  <a:pt x="603021" y="875411"/>
                </a:lnTo>
                <a:lnTo>
                  <a:pt x="599617" y="866648"/>
                </a:lnTo>
                <a:lnTo>
                  <a:pt x="596900" y="864615"/>
                </a:lnTo>
                <a:lnTo>
                  <a:pt x="116760" y="474090"/>
                </a:lnTo>
                <a:close/>
              </a:path>
              <a:path w="1089660" h="1169035">
                <a:moveTo>
                  <a:pt x="471665" y="858774"/>
                </a:moveTo>
                <a:lnTo>
                  <a:pt x="465543" y="863726"/>
                </a:lnTo>
                <a:lnTo>
                  <a:pt x="420624" y="900938"/>
                </a:lnTo>
                <a:lnTo>
                  <a:pt x="419938" y="914653"/>
                </a:lnTo>
                <a:lnTo>
                  <a:pt x="419997" y="1051178"/>
                </a:lnTo>
                <a:lnTo>
                  <a:pt x="420624" y="1061974"/>
                </a:lnTo>
                <a:lnTo>
                  <a:pt x="423341" y="1065911"/>
                </a:lnTo>
                <a:lnTo>
                  <a:pt x="426059" y="1069721"/>
                </a:lnTo>
                <a:lnTo>
                  <a:pt x="435597" y="1075689"/>
                </a:lnTo>
                <a:lnTo>
                  <a:pt x="441032" y="1070737"/>
                </a:lnTo>
                <a:lnTo>
                  <a:pt x="481876" y="1036447"/>
                </a:lnTo>
                <a:lnTo>
                  <a:pt x="487324" y="1031494"/>
                </a:lnTo>
                <a:lnTo>
                  <a:pt x="488187" y="1024636"/>
                </a:lnTo>
                <a:lnTo>
                  <a:pt x="448525" y="1024636"/>
                </a:lnTo>
                <a:lnTo>
                  <a:pt x="448525" y="919607"/>
                </a:lnTo>
                <a:lnTo>
                  <a:pt x="481876" y="892175"/>
                </a:lnTo>
                <a:lnTo>
                  <a:pt x="485077" y="887501"/>
                </a:lnTo>
                <a:lnTo>
                  <a:pt x="486554" y="881459"/>
                </a:lnTo>
                <a:lnTo>
                  <a:pt x="486371" y="874869"/>
                </a:lnTo>
                <a:lnTo>
                  <a:pt x="484593" y="868552"/>
                </a:lnTo>
                <a:lnTo>
                  <a:pt x="480517" y="861695"/>
                </a:lnTo>
                <a:lnTo>
                  <a:pt x="471665" y="858774"/>
                </a:lnTo>
                <a:close/>
              </a:path>
              <a:path w="1089660" h="1169035">
                <a:moveTo>
                  <a:pt x="1089025" y="429895"/>
                </a:moveTo>
                <a:lnTo>
                  <a:pt x="608469" y="837184"/>
                </a:lnTo>
                <a:lnTo>
                  <a:pt x="615436" y="845341"/>
                </a:lnTo>
                <a:lnTo>
                  <a:pt x="620807" y="855868"/>
                </a:lnTo>
                <a:lnTo>
                  <a:pt x="624211" y="867663"/>
                </a:lnTo>
                <a:lnTo>
                  <a:pt x="624333" y="868552"/>
                </a:lnTo>
                <a:lnTo>
                  <a:pt x="625487" y="880363"/>
                </a:lnTo>
                <a:lnTo>
                  <a:pt x="625487" y="1066800"/>
                </a:lnTo>
                <a:lnTo>
                  <a:pt x="1072642" y="698753"/>
                </a:lnTo>
                <a:lnTo>
                  <a:pt x="1079587" y="691183"/>
                </a:lnTo>
                <a:lnTo>
                  <a:pt x="1084961" y="680958"/>
                </a:lnTo>
                <a:lnTo>
                  <a:pt x="1088429" y="669089"/>
                </a:lnTo>
                <a:lnTo>
                  <a:pt x="1089660" y="656589"/>
                </a:lnTo>
                <a:lnTo>
                  <a:pt x="1089660" y="432815"/>
                </a:lnTo>
                <a:lnTo>
                  <a:pt x="1089025" y="429895"/>
                </a:lnTo>
                <a:close/>
              </a:path>
              <a:path w="1089660" h="1169035">
                <a:moveTo>
                  <a:pt x="136118" y="747902"/>
                </a:moveTo>
                <a:lnTo>
                  <a:pt x="134086" y="752728"/>
                </a:lnTo>
                <a:lnTo>
                  <a:pt x="130683" y="756665"/>
                </a:lnTo>
                <a:lnTo>
                  <a:pt x="127952" y="758698"/>
                </a:lnTo>
                <a:lnTo>
                  <a:pt x="100736" y="782193"/>
                </a:lnTo>
                <a:lnTo>
                  <a:pt x="405650" y="1031494"/>
                </a:lnTo>
                <a:lnTo>
                  <a:pt x="405650" y="968628"/>
                </a:lnTo>
                <a:lnTo>
                  <a:pt x="136118" y="747902"/>
                </a:lnTo>
                <a:close/>
              </a:path>
              <a:path w="1089660" h="1169035">
                <a:moveTo>
                  <a:pt x="471665" y="1004951"/>
                </a:moveTo>
                <a:lnTo>
                  <a:pt x="465543" y="1009903"/>
                </a:lnTo>
                <a:lnTo>
                  <a:pt x="448525" y="1024636"/>
                </a:lnTo>
                <a:lnTo>
                  <a:pt x="488187" y="1024636"/>
                </a:lnTo>
                <a:lnTo>
                  <a:pt x="488683" y="1020699"/>
                </a:lnTo>
                <a:lnTo>
                  <a:pt x="484593" y="1013840"/>
                </a:lnTo>
                <a:lnTo>
                  <a:pt x="480517" y="1005966"/>
                </a:lnTo>
                <a:lnTo>
                  <a:pt x="471665" y="1004951"/>
                </a:lnTo>
                <a:close/>
              </a:path>
              <a:path w="1089660" h="1169035">
                <a:moveTo>
                  <a:pt x="213945" y="692124"/>
                </a:moveTo>
                <a:lnTo>
                  <a:pt x="208945" y="693848"/>
                </a:lnTo>
                <a:lnTo>
                  <a:pt x="205476" y="699263"/>
                </a:lnTo>
                <a:lnTo>
                  <a:pt x="204177" y="707644"/>
                </a:lnTo>
                <a:lnTo>
                  <a:pt x="204177" y="728218"/>
                </a:lnTo>
                <a:lnTo>
                  <a:pt x="351193" y="867663"/>
                </a:lnTo>
                <a:lnTo>
                  <a:pt x="353237" y="868552"/>
                </a:lnTo>
                <a:lnTo>
                  <a:pt x="355282" y="869569"/>
                </a:lnTo>
                <a:lnTo>
                  <a:pt x="362762" y="869569"/>
                </a:lnTo>
                <a:lnTo>
                  <a:pt x="366852" y="863726"/>
                </a:lnTo>
                <a:lnTo>
                  <a:pt x="366852" y="833247"/>
                </a:lnTo>
                <a:lnTo>
                  <a:pt x="366012" y="825670"/>
                </a:lnTo>
                <a:lnTo>
                  <a:pt x="363704" y="818165"/>
                </a:lnTo>
                <a:lnTo>
                  <a:pt x="360246" y="811565"/>
                </a:lnTo>
                <a:lnTo>
                  <a:pt x="355955" y="806703"/>
                </a:lnTo>
                <a:lnTo>
                  <a:pt x="219836" y="694816"/>
                </a:lnTo>
                <a:lnTo>
                  <a:pt x="213945" y="692124"/>
                </a:lnTo>
                <a:close/>
              </a:path>
              <a:path w="1089660" h="1169035">
                <a:moveTo>
                  <a:pt x="595541" y="0"/>
                </a:moveTo>
                <a:lnTo>
                  <a:pt x="583285" y="0"/>
                </a:lnTo>
                <a:lnTo>
                  <a:pt x="577164" y="1904"/>
                </a:lnTo>
                <a:lnTo>
                  <a:pt x="572388" y="5841"/>
                </a:lnTo>
                <a:lnTo>
                  <a:pt x="88480" y="414147"/>
                </a:lnTo>
                <a:lnTo>
                  <a:pt x="586003" y="818514"/>
                </a:lnTo>
                <a:lnTo>
                  <a:pt x="1077468" y="401447"/>
                </a:lnTo>
                <a:lnTo>
                  <a:pt x="1076071" y="399414"/>
                </a:lnTo>
                <a:lnTo>
                  <a:pt x="1074674" y="398525"/>
                </a:lnTo>
                <a:lnTo>
                  <a:pt x="1072642" y="396494"/>
                </a:lnTo>
                <a:lnTo>
                  <a:pt x="606425" y="5841"/>
                </a:lnTo>
                <a:lnTo>
                  <a:pt x="601662" y="1904"/>
                </a:lnTo>
                <a:lnTo>
                  <a:pt x="595541" y="0"/>
                </a:lnTo>
                <a:close/>
              </a:path>
              <a:path w="1089660" h="1169035">
                <a:moveTo>
                  <a:pt x="110934" y="564388"/>
                </a:moveTo>
                <a:lnTo>
                  <a:pt x="104813" y="569213"/>
                </a:lnTo>
                <a:lnTo>
                  <a:pt x="59893" y="606551"/>
                </a:lnTo>
                <a:lnTo>
                  <a:pt x="58534" y="620268"/>
                </a:lnTo>
                <a:lnTo>
                  <a:pt x="58637" y="756665"/>
                </a:lnTo>
                <a:lnTo>
                  <a:pt x="59893" y="767461"/>
                </a:lnTo>
                <a:lnTo>
                  <a:pt x="65341" y="775335"/>
                </a:lnTo>
                <a:lnTo>
                  <a:pt x="74180" y="781176"/>
                </a:lnTo>
                <a:lnTo>
                  <a:pt x="80314" y="776351"/>
                </a:lnTo>
                <a:lnTo>
                  <a:pt x="120472" y="741934"/>
                </a:lnTo>
                <a:lnTo>
                  <a:pt x="126593" y="737108"/>
                </a:lnTo>
                <a:lnTo>
                  <a:pt x="127456" y="730250"/>
                </a:lnTo>
                <a:lnTo>
                  <a:pt x="87795" y="730250"/>
                </a:lnTo>
                <a:lnTo>
                  <a:pt x="87795" y="625221"/>
                </a:lnTo>
                <a:lnTo>
                  <a:pt x="120472" y="597662"/>
                </a:lnTo>
                <a:lnTo>
                  <a:pt x="124054" y="593062"/>
                </a:lnTo>
                <a:lnTo>
                  <a:pt x="125660" y="587057"/>
                </a:lnTo>
                <a:lnTo>
                  <a:pt x="125351" y="580481"/>
                </a:lnTo>
                <a:lnTo>
                  <a:pt x="123190" y="574166"/>
                </a:lnTo>
                <a:lnTo>
                  <a:pt x="119786" y="567309"/>
                </a:lnTo>
                <a:lnTo>
                  <a:pt x="110934" y="564388"/>
                </a:lnTo>
                <a:close/>
              </a:path>
              <a:path w="1089660" h="1169035">
                <a:moveTo>
                  <a:pt x="23566" y="403955"/>
                </a:moveTo>
                <a:lnTo>
                  <a:pt x="0" y="439674"/>
                </a:lnTo>
                <a:lnTo>
                  <a:pt x="0" y="678179"/>
                </a:lnTo>
                <a:lnTo>
                  <a:pt x="2717" y="696849"/>
                </a:lnTo>
                <a:lnTo>
                  <a:pt x="18376" y="714501"/>
                </a:lnTo>
                <a:lnTo>
                  <a:pt x="44919" y="736091"/>
                </a:lnTo>
                <a:lnTo>
                  <a:pt x="44919" y="674243"/>
                </a:lnTo>
                <a:lnTo>
                  <a:pt x="38798" y="668401"/>
                </a:lnTo>
                <a:lnTo>
                  <a:pt x="38112" y="666369"/>
                </a:lnTo>
                <a:lnTo>
                  <a:pt x="38112" y="474090"/>
                </a:lnTo>
                <a:lnTo>
                  <a:pt x="116760" y="474090"/>
                </a:lnTo>
                <a:lnTo>
                  <a:pt x="67263" y="433832"/>
                </a:lnTo>
                <a:lnTo>
                  <a:pt x="65341" y="433832"/>
                </a:lnTo>
                <a:lnTo>
                  <a:pt x="36068" y="409321"/>
                </a:lnTo>
                <a:lnTo>
                  <a:pt x="29848" y="405376"/>
                </a:lnTo>
                <a:lnTo>
                  <a:pt x="23566" y="403955"/>
                </a:lnTo>
                <a:close/>
              </a:path>
              <a:path w="1089660" h="1169035">
                <a:moveTo>
                  <a:pt x="110934" y="710564"/>
                </a:moveTo>
                <a:lnTo>
                  <a:pt x="104813" y="715518"/>
                </a:lnTo>
                <a:lnTo>
                  <a:pt x="87795" y="730250"/>
                </a:lnTo>
                <a:lnTo>
                  <a:pt x="127456" y="730250"/>
                </a:lnTo>
                <a:lnTo>
                  <a:pt x="127952" y="726313"/>
                </a:lnTo>
                <a:lnTo>
                  <a:pt x="123875" y="719454"/>
                </a:lnTo>
                <a:lnTo>
                  <a:pt x="119786" y="711581"/>
                </a:lnTo>
                <a:lnTo>
                  <a:pt x="110934" y="710564"/>
                </a:lnTo>
                <a:close/>
              </a:path>
              <a:path w="1089660" h="1169035">
                <a:moveTo>
                  <a:pt x="66014" y="432815"/>
                </a:moveTo>
                <a:lnTo>
                  <a:pt x="65341" y="433832"/>
                </a:lnTo>
                <a:lnTo>
                  <a:pt x="67263" y="433832"/>
                </a:lnTo>
                <a:lnTo>
                  <a:pt x="66014" y="432815"/>
                </a:lnTo>
                <a:close/>
              </a:path>
            </a:pathLst>
          </a:custGeom>
          <a:solidFill>
            <a:srgbClr val="004E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055" y="1722119"/>
            <a:ext cx="475488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2272" y="1903475"/>
            <a:ext cx="475488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7991" y="264261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225374" y="330708"/>
                </a:moveTo>
                <a:lnTo>
                  <a:pt x="77901" y="330708"/>
                </a:lnTo>
                <a:lnTo>
                  <a:pt x="84124" y="339344"/>
                </a:lnTo>
                <a:lnTo>
                  <a:pt x="87248" y="342265"/>
                </a:lnTo>
                <a:lnTo>
                  <a:pt x="82054" y="402082"/>
                </a:lnTo>
                <a:lnTo>
                  <a:pt x="81013" y="407797"/>
                </a:lnTo>
                <a:lnTo>
                  <a:pt x="83083" y="412242"/>
                </a:lnTo>
                <a:lnTo>
                  <a:pt x="86207" y="413639"/>
                </a:lnTo>
                <a:lnTo>
                  <a:pt x="113207" y="426847"/>
                </a:lnTo>
                <a:lnTo>
                  <a:pt x="116319" y="428244"/>
                </a:lnTo>
                <a:lnTo>
                  <a:pt x="120484" y="426847"/>
                </a:lnTo>
                <a:lnTo>
                  <a:pt x="122554" y="423926"/>
                </a:lnTo>
                <a:lnTo>
                  <a:pt x="145402" y="371475"/>
                </a:lnTo>
                <a:lnTo>
                  <a:pt x="218563" y="371475"/>
                </a:lnTo>
                <a:lnTo>
                  <a:pt x="216026" y="342265"/>
                </a:lnTo>
                <a:lnTo>
                  <a:pt x="219151" y="337947"/>
                </a:lnTo>
                <a:lnTo>
                  <a:pt x="222262" y="335026"/>
                </a:lnTo>
                <a:lnTo>
                  <a:pt x="225374" y="330708"/>
                </a:lnTo>
                <a:close/>
              </a:path>
              <a:path w="303530" h="428625">
                <a:moveTo>
                  <a:pt x="218563" y="371475"/>
                </a:moveTo>
                <a:lnTo>
                  <a:pt x="157873" y="371475"/>
                </a:lnTo>
                <a:lnTo>
                  <a:pt x="180720" y="423926"/>
                </a:lnTo>
                <a:lnTo>
                  <a:pt x="182791" y="426847"/>
                </a:lnTo>
                <a:lnTo>
                  <a:pt x="186956" y="428244"/>
                </a:lnTo>
                <a:lnTo>
                  <a:pt x="190068" y="426847"/>
                </a:lnTo>
                <a:lnTo>
                  <a:pt x="217068" y="413639"/>
                </a:lnTo>
                <a:lnTo>
                  <a:pt x="220192" y="412242"/>
                </a:lnTo>
                <a:lnTo>
                  <a:pt x="222262" y="407797"/>
                </a:lnTo>
                <a:lnTo>
                  <a:pt x="221221" y="402082"/>
                </a:lnTo>
                <a:lnTo>
                  <a:pt x="218563" y="371475"/>
                </a:lnTo>
                <a:close/>
              </a:path>
              <a:path w="303530" h="428625">
                <a:moveTo>
                  <a:pt x="155790" y="371475"/>
                </a:moveTo>
                <a:lnTo>
                  <a:pt x="147485" y="371475"/>
                </a:lnTo>
                <a:lnTo>
                  <a:pt x="149555" y="372872"/>
                </a:lnTo>
                <a:lnTo>
                  <a:pt x="153720" y="372872"/>
                </a:lnTo>
                <a:lnTo>
                  <a:pt x="155790" y="371475"/>
                </a:lnTo>
                <a:close/>
              </a:path>
              <a:path w="303530" h="428625">
                <a:moveTo>
                  <a:pt x="71666" y="42291"/>
                </a:moveTo>
                <a:lnTo>
                  <a:pt x="67513" y="42291"/>
                </a:lnTo>
                <a:lnTo>
                  <a:pt x="65430" y="45212"/>
                </a:lnTo>
                <a:lnTo>
                  <a:pt x="43624" y="71374"/>
                </a:lnTo>
                <a:lnTo>
                  <a:pt x="40500" y="74295"/>
                </a:lnTo>
                <a:lnTo>
                  <a:pt x="40500" y="80137"/>
                </a:lnTo>
                <a:lnTo>
                  <a:pt x="41541" y="84455"/>
                </a:lnTo>
                <a:lnTo>
                  <a:pt x="61277" y="138430"/>
                </a:lnTo>
                <a:lnTo>
                  <a:pt x="59207" y="142748"/>
                </a:lnTo>
                <a:lnTo>
                  <a:pt x="57124" y="148590"/>
                </a:lnTo>
                <a:lnTo>
                  <a:pt x="55041" y="152908"/>
                </a:lnTo>
                <a:lnTo>
                  <a:pt x="12458" y="155829"/>
                </a:lnTo>
                <a:lnTo>
                  <a:pt x="8305" y="155829"/>
                </a:lnTo>
                <a:lnTo>
                  <a:pt x="6235" y="160274"/>
                </a:lnTo>
                <a:lnTo>
                  <a:pt x="5194" y="164592"/>
                </a:lnTo>
                <a:lnTo>
                  <a:pt x="0" y="203962"/>
                </a:lnTo>
                <a:lnTo>
                  <a:pt x="0" y="208280"/>
                </a:lnTo>
                <a:lnTo>
                  <a:pt x="1041" y="214122"/>
                </a:lnTo>
                <a:lnTo>
                  <a:pt x="4152" y="215519"/>
                </a:lnTo>
                <a:lnTo>
                  <a:pt x="44665" y="238887"/>
                </a:lnTo>
                <a:lnTo>
                  <a:pt x="45694" y="244729"/>
                </a:lnTo>
                <a:lnTo>
                  <a:pt x="45694" y="250571"/>
                </a:lnTo>
                <a:lnTo>
                  <a:pt x="46736" y="256413"/>
                </a:lnTo>
                <a:lnTo>
                  <a:pt x="14541" y="297180"/>
                </a:lnTo>
                <a:lnTo>
                  <a:pt x="12458" y="300101"/>
                </a:lnTo>
                <a:lnTo>
                  <a:pt x="11429" y="305943"/>
                </a:lnTo>
                <a:lnTo>
                  <a:pt x="13500" y="310261"/>
                </a:lnTo>
                <a:lnTo>
                  <a:pt x="28041" y="345186"/>
                </a:lnTo>
                <a:lnTo>
                  <a:pt x="29082" y="348107"/>
                </a:lnTo>
                <a:lnTo>
                  <a:pt x="33235" y="351028"/>
                </a:lnTo>
                <a:lnTo>
                  <a:pt x="77901" y="330708"/>
                </a:lnTo>
                <a:lnTo>
                  <a:pt x="281262" y="330708"/>
                </a:lnTo>
                <a:lnTo>
                  <a:pt x="289775" y="310261"/>
                </a:lnTo>
                <a:lnTo>
                  <a:pt x="291845" y="305943"/>
                </a:lnTo>
                <a:lnTo>
                  <a:pt x="151638" y="305943"/>
                </a:lnTo>
                <a:lnTo>
                  <a:pt x="109054" y="281178"/>
                </a:lnTo>
                <a:lnTo>
                  <a:pt x="92699" y="238297"/>
                </a:lnTo>
                <a:lnTo>
                  <a:pt x="91401" y="221361"/>
                </a:lnTo>
                <a:lnTo>
                  <a:pt x="92699" y="204283"/>
                </a:lnTo>
                <a:lnTo>
                  <a:pt x="109054" y="161671"/>
                </a:lnTo>
                <a:lnTo>
                  <a:pt x="139583" y="138525"/>
                </a:lnTo>
                <a:lnTo>
                  <a:pt x="151638" y="136906"/>
                </a:lnTo>
                <a:lnTo>
                  <a:pt x="242555" y="136906"/>
                </a:lnTo>
                <a:lnTo>
                  <a:pt x="261734" y="84455"/>
                </a:lnTo>
                <a:lnTo>
                  <a:pt x="262404" y="83058"/>
                </a:lnTo>
                <a:lnTo>
                  <a:pt x="109054" y="83058"/>
                </a:lnTo>
                <a:lnTo>
                  <a:pt x="74777" y="45212"/>
                </a:lnTo>
                <a:lnTo>
                  <a:pt x="71666" y="42291"/>
                </a:lnTo>
                <a:close/>
              </a:path>
              <a:path w="303530" h="428625">
                <a:moveTo>
                  <a:pt x="281262" y="330708"/>
                </a:moveTo>
                <a:lnTo>
                  <a:pt x="225374" y="330708"/>
                </a:lnTo>
                <a:lnTo>
                  <a:pt x="270040" y="351028"/>
                </a:lnTo>
                <a:lnTo>
                  <a:pt x="274192" y="348107"/>
                </a:lnTo>
                <a:lnTo>
                  <a:pt x="275234" y="345186"/>
                </a:lnTo>
                <a:lnTo>
                  <a:pt x="281262" y="330708"/>
                </a:lnTo>
                <a:close/>
              </a:path>
              <a:path w="303530" h="428625">
                <a:moveTo>
                  <a:pt x="242555" y="136906"/>
                </a:moveTo>
                <a:lnTo>
                  <a:pt x="151638" y="136906"/>
                </a:lnTo>
                <a:lnTo>
                  <a:pt x="163692" y="138525"/>
                </a:lnTo>
                <a:lnTo>
                  <a:pt x="174872" y="143287"/>
                </a:lnTo>
                <a:lnTo>
                  <a:pt x="201362" y="173890"/>
                </a:lnTo>
                <a:lnTo>
                  <a:pt x="211874" y="221361"/>
                </a:lnTo>
                <a:lnTo>
                  <a:pt x="210576" y="238297"/>
                </a:lnTo>
                <a:lnTo>
                  <a:pt x="194221" y="281178"/>
                </a:lnTo>
                <a:lnTo>
                  <a:pt x="163692" y="304109"/>
                </a:lnTo>
                <a:lnTo>
                  <a:pt x="151638" y="305943"/>
                </a:lnTo>
                <a:lnTo>
                  <a:pt x="291845" y="305943"/>
                </a:lnTo>
                <a:lnTo>
                  <a:pt x="290817" y="300101"/>
                </a:lnTo>
                <a:lnTo>
                  <a:pt x="288734" y="297180"/>
                </a:lnTo>
                <a:lnTo>
                  <a:pt x="256539" y="256413"/>
                </a:lnTo>
                <a:lnTo>
                  <a:pt x="257581" y="250571"/>
                </a:lnTo>
                <a:lnTo>
                  <a:pt x="257581" y="244729"/>
                </a:lnTo>
                <a:lnTo>
                  <a:pt x="258610" y="238887"/>
                </a:lnTo>
                <a:lnTo>
                  <a:pt x="299123" y="215519"/>
                </a:lnTo>
                <a:lnTo>
                  <a:pt x="302234" y="214122"/>
                </a:lnTo>
                <a:lnTo>
                  <a:pt x="303276" y="209804"/>
                </a:lnTo>
                <a:lnTo>
                  <a:pt x="303276" y="203962"/>
                </a:lnTo>
                <a:lnTo>
                  <a:pt x="298081" y="164592"/>
                </a:lnTo>
                <a:lnTo>
                  <a:pt x="297040" y="160274"/>
                </a:lnTo>
                <a:lnTo>
                  <a:pt x="294970" y="157353"/>
                </a:lnTo>
                <a:lnTo>
                  <a:pt x="290817" y="155829"/>
                </a:lnTo>
                <a:lnTo>
                  <a:pt x="248234" y="152908"/>
                </a:lnTo>
                <a:lnTo>
                  <a:pt x="246151" y="148590"/>
                </a:lnTo>
                <a:lnTo>
                  <a:pt x="244068" y="142748"/>
                </a:lnTo>
                <a:lnTo>
                  <a:pt x="241998" y="138430"/>
                </a:lnTo>
                <a:lnTo>
                  <a:pt x="242555" y="136906"/>
                </a:lnTo>
                <a:close/>
              </a:path>
              <a:path w="303530" h="428625">
                <a:moveTo>
                  <a:pt x="169291" y="0"/>
                </a:moveTo>
                <a:lnTo>
                  <a:pt x="133985" y="0"/>
                </a:lnTo>
                <a:lnTo>
                  <a:pt x="130860" y="4318"/>
                </a:lnTo>
                <a:lnTo>
                  <a:pt x="129832" y="8763"/>
                </a:lnTo>
                <a:lnTo>
                  <a:pt x="119443" y="77216"/>
                </a:lnTo>
                <a:lnTo>
                  <a:pt x="115290" y="78613"/>
                </a:lnTo>
                <a:lnTo>
                  <a:pt x="112166" y="80137"/>
                </a:lnTo>
                <a:lnTo>
                  <a:pt x="109054" y="83058"/>
                </a:lnTo>
                <a:lnTo>
                  <a:pt x="194221" y="83058"/>
                </a:lnTo>
                <a:lnTo>
                  <a:pt x="191109" y="80137"/>
                </a:lnTo>
                <a:lnTo>
                  <a:pt x="187985" y="78613"/>
                </a:lnTo>
                <a:lnTo>
                  <a:pt x="183832" y="77216"/>
                </a:lnTo>
                <a:lnTo>
                  <a:pt x="173443" y="8763"/>
                </a:lnTo>
                <a:lnTo>
                  <a:pt x="172415" y="4318"/>
                </a:lnTo>
                <a:lnTo>
                  <a:pt x="169291" y="0"/>
                </a:lnTo>
                <a:close/>
              </a:path>
              <a:path w="303530" h="428625">
                <a:moveTo>
                  <a:pt x="235762" y="42291"/>
                </a:moveTo>
                <a:lnTo>
                  <a:pt x="231609" y="42291"/>
                </a:lnTo>
                <a:lnTo>
                  <a:pt x="228498" y="45212"/>
                </a:lnTo>
                <a:lnTo>
                  <a:pt x="194221" y="83058"/>
                </a:lnTo>
                <a:lnTo>
                  <a:pt x="262404" y="83058"/>
                </a:lnTo>
                <a:lnTo>
                  <a:pt x="263804" y="80137"/>
                </a:lnTo>
                <a:lnTo>
                  <a:pt x="262775" y="74295"/>
                </a:lnTo>
                <a:lnTo>
                  <a:pt x="259651" y="71374"/>
                </a:lnTo>
                <a:lnTo>
                  <a:pt x="237845" y="46609"/>
                </a:lnTo>
                <a:lnTo>
                  <a:pt x="235762" y="422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7991" y="264261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303276" y="203962"/>
                </a:moveTo>
                <a:lnTo>
                  <a:pt x="300273" y="181201"/>
                </a:lnTo>
                <a:lnTo>
                  <a:pt x="298730" y="169513"/>
                </a:lnTo>
                <a:lnTo>
                  <a:pt x="298162" y="165207"/>
                </a:lnTo>
                <a:lnTo>
                  <a:pt x="253557" y="153273"/>
                </a:lnTo>
                <a:lnTo>
                  <a:pt x="248899" y="152953"/>
                </a:lnTo>
                <a:lnTo>
                  <a:pt x="248234" y="152908"/>
                </a:lnTo>
                <a:lnTo>
                  <a:pt x="246151" y="148590"/>
                </a:lnTo>
                <a:lnTo>
                  <a:pt x="244068" y="142748"/>
                </a:lnTo>
                <a:lnTo>
                  <a:pt x="241998" y="138430"/>
                </a:lnTo>
                <a:lnTo>
                  <a:pt x="253408" y="107225"/>
                </a:lnTo>
                <a:lnTo>
                  <a:pt x="259267" y="91201"/>
                </a:lnTo>
                <a:lnTo>
                  <a:pt x="261425" y="85298"/>
                </a:lnTo>
                <a:lnTo>
                  <a:pt x="261734" y="84455"/>
                </a:lnTo>
                <a:lnTo>
                  <a:pt x="263804" y="80137"/>
                </a:lnTo>
                <a:lnTo>
                  <a:pt x="262775" y="74295"/>
                </a:lnTo>
                <a:lnTo>
                  <a:pt x="259651" y="71374"/>
                </a:lnTo>
                <a:lnTo>
                  <a:pt x="247044" y="57056"/>
                </a:lnTo>
                <a:lnTo>
                  <a:pt x="240571" y="49704"/>
                </a:lnTo>
                <a:lnTo>
                  <a:pt x="238186" y="46995"/>
                </a:lnTo>
                <a:lnTo>
                  <a:pt x="237845" y="46609"/>
                </a:lnTo>
                <a:lnTo>
                  <a:pt x="235762" y="42291"/>
                </a:lnTo>
                <a:lnTo>
                  <a:pt x="231609" y="42291"/>
                </a:lnTo>
                <a:lnTo>
                  <a:pt x="228498" y="45212"/>
                </a:lnTo>
                <a:lnTo>
                  <a:pt x="208681" y="67091"/>
                </a:lnTo>
                <a:lnTo>
                  <a:pt x="198505" y="78327"/>
                </a:lnTo>
                <a:lnTo>
                  <a:pt x="194756" y="82466"/>
                </a:lnTo>
                <a:lnTo>
                  <a:pt x="194221" y="83058"/>
                </a:lnTo>
                <a:lnTo>
                  <a:pt x="191109" y="80137"/>
                </a:lnTo>
                <a:lnTo>
                  <a:pt x="187985" y="78613"/>
                </a:lnTo>
                <a:lnTo>
                  <a:pt x="183832" y="77216"/>
                </a:lnTo>
                <a:lnTo>
                  <a:pt x="177826" y="37641"/>
                </a:lnTo>
                <a:lnTo>
                  <a:pt x="174742" y="17319"/>
                </a:lnTo>
                <a:lnTo>
                  <a:pt x="173606" y="9832"/>
                </a:lnTo>
                <a:lnTo>
                  <a:pt x="173443" y="8763"/>
                </a:lnTo>
                <a:lnTo>
                  <a:pt x="172415" y="4318"/>
                </a:lnTo>
                <a:lnTo>
                  <a:pt x="169291" y="0"/>
                </a:lnTo>
                <a:lnTo>
                  <a:pt x="166179" y="0"/>
                </a:lnTo>
                <a:lnTo>
                  <a:pt x="149365" y="0"/>
                </a:lnTo>
                <a:lnTo>
                  <a:pt x="140731" y="0"/>
                </a:lnTo>
                <a:lnTo>
                  <a:pt x="137550" y="0"/>
                </a:lnTo>
                <a:lnTo>
                  <a:pt x="137096" y="0"/>
                </a:lnTo>
                <a:lnTo>
                  <a:pt x="133985" y="0"/>
                </a:lnTo>
                <a:lnTo>
                  <a:pt x="130860" y="4318"/>
                </a:lnTo>
                <a:lnTo>
                  <a:pt x="129832" y="8763"/>
                </a:lnTo>
                <a:lnTo>
                  <a:pt x="123826" y="48337"/>
                </a:lnTo>
                <a:lnTo>
                  <a:pt x="120742" y="68659"/>
                </a:lnTo>
                <a:lnTo>
                  <a:pt x="119605" y="76146"/>
                </a:lnTo>
                <a:lnTo>
                  <a:pt x="119443" y="77216"/>
                </a:lnTo>
                <a:lnTo>
                  <a:pt x="115290" y="78613"/>
                </a:lnTo>
                <a:lnTo>
                  <a:pt x="112166" y="80137"/>
                </a:lnTo>
                <a:lnTo>
                  <a:pt x="109054" y="83058"/>
                </a:lnTo>
                <a:lnTo>
                  <a:pt x="89238" y="61178"/>
                </a:lnTo>
                <a:lnTo>
                  <a:pt x="79062" y="49942"/>
                </a:lnTo>
                <a:lnTo>
                  <a:pt x="75313" y="45803"/>
                </a:lnTo>
                <a:lnTo>
                  <a:pt x="74777" y="45212"/>
                </a:lnTo>
                <a:lnTo>
                  <a:pt x="71666" y="42291"/>
                </a:lnTo>
                <a:lnTo>
                  <a:pt x="67513" y="42291"/>
                </a:lnTo>
                <a:lnTo>
                  <a:pt x="65430" y="45212"/>
                </a:lnTo>
                <a:lnTo>
                  <a:pt x="52823" y="60336"/>
                </a:lnTo>
                <a:lnTo>
                  <a:pt x="46350" y="68103"/>
                </a:lnTo>
                <a:lnTo>
                  <a:pt x="43965" y="70965"/>
                </a:lnTo>
                <a:lnTo>
                  <a:pt x="43624" y="71374"/>
                </a:lnTo>
                <a:lnTo>
                  <a:pt x="40500" y="74295"/>
                </a:lnTo>
                <a:lnTo>
                  <a:pt x="40500" y="80137"/>
                </a:lnTo>
                <a:lnTo>
                  <a:pt x="58810" y="131683"/>
                </a:lnTo>
                <a:lnTo>
                  <a:pt x="61277" y="138430"/>
                </a:lnTo>
                <a:lnTo>
                  <a:pt x="59207" y="142748"/>
                </a:lnTo>
                <a:lnTo>
                  <a:pt x="57124" y="148590"/>
                </a:lnTo>
                <a:lnTo>
                  <a:pt x="55041" y="152908"/>
                </a:lnTo>
                <a:lnTo>
                  <a:pt x="30423" y="154596"/>
                </a:lnTo>
                <a:lnTo>
                  <a:pt x="17781" y="155463"/>
                </a:lnTo>
                <a:lnTo>
                  <a:pt x="13124" y="155783"/>
                </a:lnTo>
                <a:lnTo>
                  <a:pt x="12458" y="155829"/>
                </a:lnTo>
                <a:lnTo>
                  <a:pt x="8305" y="155829"/>
                </a:lnTo>
                <a:lnTo>
                  <a:pt x="6235" y="160274"/>
                </a:lnTo>
                <a:lnTo>
                  <a:pt x="5194" y="164592"/>
                </a:lnTo>
                <a:lnTo>
                  <a:pt x="2191" y="187352"/>
                </a:lnTo>
                <a:lnTo>
                  <a:pt x="649" y="199040"/>
                </a:lnTo>
                <a:lnTo>
                  <a:pt x="81" y="203346"/>
                </a:lnTo>
                <a:lnTo>
                  <a:pt x="0" y="203962"/>
                </a:lnTo>
                <a:lnTo>
                  <a:pt x="0" y="208280"/>
                </a:lnTo>
                <a:lnTo>
                  <a:pt x="1041" y="214122"/>
                </a:lnTo>
                <a:lnTo>
                  <a:pt x="4152" y="215519"/>
                </a:lnTo>
                <a:lnTo>
                  <a:pt x="27574" y="229028"/>
                </a:lnTo>
                <a:lnTo>
                  <a:pt x="39601" y="235965"/>
                </a:lnTo>
                <a:lnTo>
                  <a:pt x="44032" y="238521"/>
                </a:lnTo>
                <a:lnTo>
                  <a:pt x="44665" y="238887"/>
                </a:lnTo>
                <a:lnTo>
                  <a:pt x="45694" y="244729"/>
                </a:lnTo>
                <a:lnTo>
                  <a:pt x="45694" y="250571"/>
                </a:lnTo>
                <a:lnTo>
                  <a:pt x="46736" y="256413"/>
                </a:lnTo>
                <a:lnTo>
                  <a:pt x="28123" y="279981"/>
                </a:lnTo>
                <a:lnTo>
                  <a:pt x="18565" y="292084"/>
                </a:lnTo>
                <a:lnTo>
                  <a:pt x="15044" y="296543"/>
                </a:lnTo>
                <a:lnTo>
                  <a:pt x="14541" y="297180"/>
                </a:lnTo>
                <a:lnTo>
                  <a:pt x="12458" y="300101"/>
                </a:lnTo>
                <a:lnTo>
                  <a:pt x="11429" y="305943"/>
                </a:lnTo>
                <a:lnTo>
                  <a:pt x="13500" y="310261"/>
                </a:lnTo>
                <a:lnTo>
                  <a:pt x="21906" y="330452"/>
                </a:lnTo>
                <a:lnTo>
                  <a:pt x="26223" y="340820"/>
                </a:lnTo>
                <a:lnTo>
                  <a:pt x="27814" y="344640"/>
                </a:lnTo>
                <a:lnTo>
                  <a:pt x="28041" y="345186"/>
                </a:lnTo>
                <a:lnTo>
                  <a:pt x="29082" y="348107"/>
                </a:lnTo>
                <a:lnTo>
                  <a:pt x="33235" y="351028"/>
                </a:lnTo>
                <a:lnTo>
                  <a:pt x="36347" y="349631"/>
                </a:lnTo>
                <a:lnTo>
                  <a:pt x="60371" y="338691"/>
                </a:lnTo>
                <a:lnTo>
                  <a:pt x="72707" y="333073"/>
                </a:lnTo>
                <a:lnTo>
                  <a:pt x="77252" y="331003"/>
                </a:lnTo>
                <a:lnTo>
                  <a:pt x="77901" y="330708"/>
                </a:lnTo>
                <a:lnTo>
                  <a:pt x="81013" y="335026"/>
                </a:lnTo>
                <a:lnTo>
                  <a:pt x="84124" y="339344"/>
                </a:lnTo>
                <a:lnTo>
                  <a:pt x="87248" y="342265"/>
                </a:lnTo>
                <a:lnTo>
                  <a:pt x="84246" y="376846"/>
                </a:lnTo>
                <a:lnTo>
                  <a:pt x="82703" y="394604"/>
                </a:lnTo>
                <a:lnTo>
                  <a:pt x="82135" y="401147"/>
                </a:lnTo>
                <a:lnTo>
                  <a:pt x="82054" y="402082"/>
                </a:lnTo>
                <a:lnTo>
                  <a:pt x="81013" y="407797"/>
                </a:lnTo>
                <a:lnTo>
                  <a:pt x="83083" y="412242"/>
                </a:lnTo>
                <a:lnTo>
                  <a:pt x="86207" y="413639"/>
                </a:lnTo>
                <a:lnTo>
                  <a:pt x="101817" y="421274"/>
                </a:lnTo>
                <a:lnTo>
                  <a:pt x="109832" y="425196"/>
                </a:lnTo>
                <a:lnTo>
                  <a:pt x="112785" y="426640"/>
                </a:lnTo>
                <a:lnTo>
                  <a:pt x="113207" y="426847"/>
                </a:lnTo>
                <a:lnTo>
                  <a:pt x="116319" y="428244"/>
                </a:lnTo>
                <a:lnTo>
                  <a:pt x="120484" y="426847"/>
                </a:lnTo>
                <a:lnTo>
                  <a:pt x="122554" y="423926"/>
                </a:lnTo>
                <a:lnTo>
                  <a:pt x="135763" y="393602"/>
                </a:lnTo>
                <a:lnTo>
                  <a:pt x="142546" y="378031"/>
                </a:lnTo>
                <a:lnTo>
                  <a:pt x="145045" y="372294"/>
                </a:lnTo>
                <a:lnTo>
                  <a:pt x="145402" y="371475"/>
                </a:lnTo>
                <a:lnTo>
                  <a:pt x="147485" y="371475"/>
                </a:lnTo>
                <a:lnTo>
                  <a:pt x="149555" y="372872"/>
                </a:lnTo>
                <a:lnTo>
                  <a:pt x="151638" y="372872"/>
                </a:lnTo>
                <a:lnTo>
                  <a:pt x="153720" y="372872"/>
                </a:lnTo>
                <a:lnTo>
                  <a:pt x="155790" y="371475"/>
                </a:lnTo>
                <a:lnTo>
                  <a:pt x="157873" y="371475"/>
                </a:lnTo>
                <a:lnTo>
                  <a:pt x="171082" y="401798"/>
                </a:lnTo>
                <a:lnTo>
                  <a:pt x="177865" y="417369"/>
                </a:lnTo>
                <a:lnTo>
                  <a:pt x="180364" y="423106"/>
                </a:lnTo>
                <a:lnTo>
                  <a:pt x="180720" y="423926"/>
                </a:lnTo>
                <a:lnTo>
                  <a:pt x="182791" y="426847"/>
                </a:lnTo>
                <a:lnTo>
                  <a:pt x="186956" y="428244"/>
                </a:lnTo>
                <a:lnTo>
                  <a:pt x="190068" y="426847"/>
                </a:lnTo>
                <a:lnTo>
                  <a:pt x="205677" y="419211"/>
                </a:lnTo>
                <a:lnTo>
                  <a:pt x="213693" y="415290"/>
                </a:lnTo>
                <a:lnTo>
                  <a:pt x="216646" y="413845"/>
                </a:lnTo>
                <a:lnTo>
                  <a:pt x="217068" y="413639"/>
                </a:lnTo>
                <a:lnTo>
                  <a:pt x="220192" y="412242"/>
                </a:lnTo>
                <a:lnTo>
                  <a:pt x="222262" y="407797"/>
                </a:lnTo>
                <a:lnTo>
                  <a:pt x="221221" y="402082"/>
                </a:lnTo>
                <a:lnTo>
                  <a:pt x="218218" y="367500"/>
                </a:lnTo>
                <a:lnTo>
                  <a:pt x="216676" y="349742"/>
                </a:lnTo>
                <a:lnTo>
                  <a:pt x="216108" y="343199"/>
                </a:lnTo>
                <a:lnTo>
                  <a:pt x="216026" y="342265"/>
                </a:lnTo>
                <a:lnTo>
                  <a:pt x="219151" y="337947"/>
                </a:lnTo>
                <a:lnTo>
                  <a:pt x="222262" y="335026"/>
                </a:lnTo>
                <a:lnTo>
                  <a:pt x="225374" y="330708"/>
                </a:lnTo>
                <a:lnTo>
                  <a:pt x="249397" y="341647"/>
                </a:lnTo>
                <a:lnTo>
                  <a:pt x="261734" y="347265"/>
                </a:lnTo>
                <a:lnTo>
                  <a:pt x="266279" y="349335"/>
                </a:lnTo>
                <a:lnTo>
                  <a:pt x="266928" y="349631"/>
                </a:lnTo>
                <a:lnTo>
                  <a:pt x="270040" y="351028"/>
                </a:lnTo>
                <a:lnTo>
                  <a:pt x="274192" y="348107"/>
                </a:lnTo>
                <a:lnTo>
                  <a:pt x="275234" y="345186"/>
                </a:lnTo>
                <a:lnTo>
                  <a:pt x="283641" y="324994"/>
                </a:lnTo>
                <a:lnTo>
                  <a:pt x="287958" y="314626"/>
                </a:lnTo>
                <a:lnTo>
                  <a:pt x="289548" y="310806"/>
                </a:lnTo>
                <a:lnTo>
                  <a:pt x="289775" y="310261"/>
                </a:lnTo>
                <a:lnTo>
                  <a:pt x="291845" y="305943"/>
                </a:lnTo>
                <a:lnTo>
                  <a:pt x="290817" y="300101"/>
                </a:lnTo>
                <a:lnTo>
                  <a:pt x="288734" y="297180"/>
                </a:lnTo>
                <a:lnTo>
                  <a:pt x="270122" y="273611"/>
                </a:lnTo>
                <a:lnTo>
                  <a:pt x="260564" y="261508"/>
                </a:lnTo>
                <a:lnTo>
                  <a:pt x="257043" y="257049"/>
                </a:lnTo>
                <a:lnTo>
                  <a:pt x="256539" y="256413"/>
                </a:lnTo>
                <a:lnTo>
                  <a:pt x="257581" y="250571"/>
                </a:lnTo>
                <a:lnTo>
                  <a:pt x="257581" y="244729"/>
                </a:lnTo>
                <a:lnTo>
                  <a:pt x="258610" y="238887"/>
                </a:lnTo>
                <a:lnTo>
                  <a:pt x="282031" y="225377"/>
                </a:lnTo>
                <a:lnTo>
                  <a:pt x="294058" y="218440"/>
                </a:lnTo>
                <a:lnTo>
                  <a:pt x="298490" y="215884"/>
                </a:lnTo>
                <a:lnTo>
                  <a:pt x="299123" y="215519"/>
                </a:lnTo>
                <a:lnTo>
                  <a:pt x="302234" y="214122"/>
                </a:lnTo>
                <a:lnTo>
                  <a:pt x="303276" y="209804"/>
                </a:lnTo>
                <a:lnTo>
                  <a:pt x="303276" y="203962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4821" y="2774949"/>
            <a:ext cx="129616" cy="178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947" y="244449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225374" y="330708"/>
                </a:moveTo>
                <a:lnTo>
                  <a:pt x="77901" y="330708"/>
                </a:lnTo>
                <a:lnTo>
                  <a:pt x="84124" y="339343"/>
                </a:lnTo>
                <a:lnTo>
                  <a:pt x="87249" y="342264"/>
                </a:lnTo>
                <a:lnTo>
                  <a:pt x="82054" y="402081"/>
                </a:lnTo>
                <a:lnTo>
                  <a:pt x="81013" y="407797"/>
                </a:lnTo>
                <a:lnTo>
                  <a:pt x="83083" y="412241"/>
                </a:lnTo>
                <a:lnTo>
                  <a:pt x="86207" y="413638"/>
                </a:lnTo>
                <a:lnTo>
                  <a:pt x="113207" y="426847"/>
                </a:lnTo>
                <a:lnTo>
                  <a:pt x="116319" y="428243"/>
                </a:lnTo>
                <a:lnTo>
                  <a:pt x="120484" y="426847"/>
                </a:lnTo>
                <a:lnTo>
                  <a:pt x="122555" y="423925"/>
                </a:lnTo>
                <a:lnTo>
                  <a:pt x="145402" y="371475"/>
                </a:lnTo>
                <a:lnTo>
                  <a:pt x="218563" y="371475"/>
                </a:lnTo>
                <a:lnTo>
                  <a:pt x="216027" y="342264"/>
                </a:lnTo>
                <a:lnTo>
                  <a:pt x="219151" y="337947"/>
                </a:lnTo>
                <a:lnTo>
                  <a:pt x="222262" y="335025"/>
                </a:lnTo>
                <a:lnTo>
                  <a:pt x="225374" y="330708"/>
                </a:lnTo>
                <a:close/>
              </a:path>
              <a:path w="303530" h="428625">
                <a:moveTo>
                  <a:pt x="218563" y="371475"/>
                </a:moveTo>
                <a:lnTo>
                  <a:pt x="157873" y="371475"/>
                </a:lnTo>
                <a:lnTo>
                  <a:pt x="180721" y="423925"/>
                </a:lnTo>
                <a:lnTo>
                  <a:pt x="182791" y="426847"/>
                </a:lnTo>
                <a:lnTo>
                  <a:pt x="186956" y="428243"/>
                </a:lnTo>
                <a:lnTo>
                  <a:pt x="190068" y="426847"/>
                </a:lnTo>
                <a:lnTo>
                  <a:pt x="217068" y="413638"/>
                </a:lnTo>
                <a:lnTo>
                  <a:pt x="220192" y="412241"/>
                </a:lnTo>
                <a:lnTo>
                  <a:pt x="222262" y="407797"/>
                </a:lnTo>
                <a:lnTo>
                  <a:pt x="221221" y="402081"/>
                </a:lnTo>
                <a:lnTo>
                  <a:pt x="218563" y="371475"/>
                </a:lnTo>
                <a:close/>
              </a:path>
              <a:path w="303530" h="428625">
                <a:moveTo>
                  <a:pt x="155790" y="371475"/>
                </a:moveTo>
                <a:lnTo>
                  <a:pt x="147485" y="371475"/>
                </a:lnTo>
                <a:lnTo>
                  <a:pt x="149555" y="372872"/>
                </a:lnTo>
                <a:lnTo>
                  <a:pt x="153720" y="372872"/>
                </a:lnTo>
                <a:lnTo>
                  <a:pt x="155790" y="371475"/>
                </a:lnTo>
                <a:close/>
              </a:path>
              <a:path w="303530" h="428625">
                <a:moveTo>
                  <a:pt x="71666" y="42290"/>
                </a:moveTo>
                <a:lnTo>
                  <a:pt x="67513" y="42290"/>
                </a:lnTo>
                <a:lnTo>
                  <a:pt x="65430" y="45212"/>
                </a:lnTo>
                <a:lnTo>
                  <a:pt x="43624" y="71374"/>
                </a:lnTo>
                <a:lnTo>
                  <a:pt x="40500" y="74294"/>
                </a:lnTo>
                <a:lnTo>
                  <a:pt x="40500" y="80137"/>
                </a:lnTo>
                <a:lnTo>
                  <a:pt x="41541" y="84454"/>
                </a:lnTo>
                <a:lnTo>
                  <a:pt x="61277" y="138429"/>
                </a:lnTo>
                <a:lnTo>
                  <a:pt x="59207" y="142748"/>
                </a:lnTo>
                <a:lnTo>
                  <a:pt x="57124" y="148589"/>
                </a:lnTo>
                <a:lnTo>
                  <a:pt x="55041" y="152908"/>
                </a:lnTo>
                <a:lnTo>
                  <a:pt x="12458" y="155828"/>
                </a:lnTo>
                <a:lnTo>
                  <a:pt x="8305" y="155828"/>
                </a:lnTo>
                <a:lnTo>
                  <a:pt x="6235" y="160274"/>
                </a:lnTo>
                <a:lnTo>
                  <a:pt x="5194" y="164591"/>
                </a:lnTo>
                <a:lnTo>
                  <a:pt x="0" y="203962"/>
                </a:lnTo>
                <a:lnTo>
                  <a:pt x="0" y="208279"/>
                </a:lnTo>
                <a:lnTo>
                  <a:pt x="1041" y="214122"/>
                </a:lnTo>
                <a:lnTo>
                  <a:pt x="4152" y="215518"/>
                </a:lnTo>
                <a:lnTo>
                  <a:pt x="44665" y="238887"/>
                </a:lnTo>
                <a:lnTo>
                  <a:pt x="45694" y="244728"/>
                </a:lnTo>
                <a:lnTo>
                  <a:pt x="45694" y="250571"/>
                </a:lnTo>
                <a:lnTo>
                  <a:pt x="46736" y="256412"/>
                </a:lnTo>
                <a:lnTo>
                  <a:pt x="14541" y="297179"/>
                </a:lnTo>
                <a:lnTo>
                  <a:pt x="12458" y="300100"/>
                </a:lnTo>
                <a:lnTo>
                  <a:pt x="11430" y="305942"/>
                </a:lnTo>
                <a:lnTo>
                  <a:pt x="13500" y="310261"/>
                </a:lnTo>
                <a:lnTo>
                  <a:pt x="28041" y="345186"/>
                </a:lnTo>
                <a:lnTo>
                  <a:pt x="29083" y="348106"/>
                </a:lnTo>
                <a:lnTo>
                  <a:pt x="33235" y="351027"/>
                </a:lnTo>
                <a:lnTo>
                  <a:pt x="77901" y="330708"/>
                </a:lnTo>
                <a:lnTo>
                  <a:pt x="281262" y="330708"/>
                </a:lnTo>
                <a:lnTo>
                  <a:pt x="289775" y="310261"/>
                </a:lnTo>
                <a:lnTo>
                  <a:pt x="291846" y="305942"/>
                </a:lnTo>
                <a:lnTo>
                  <a:pt x="151638" y="305942"/>
                </a:lnTo>
                <a:lnTo>
                  <a:pt x="109054" y="281177"/>
                </a:lnTo>
                <a:lnTo>
                  <a:pt x="92699" y="238297"/>
                </a:lnTo>
                <a:lnTo>
                  <a:pt x="91401" y="221361"/>
                </a:lnTo>
                <a:lnTo>
                  <a:pt x="92699" y="204283"/>
                </a:lnTo>
                <a:lnTo>
                  <a:pt x="109054" y="161671"/>
                </a:lnTo>
                <a:lnTo>
                  <a:pt x="139583" y="138525"/>
                </a:lnTo>
                <a:lnTo>
                  <a:pt x="151638" y="136905"/>
                </a:lnTo>
                <a:lnTo>
                  <a:pt x="242555" y="136905"/>
                </a:lnTo>
                <a:lnTo>
                  <a:pt x="261734" y="84454"/>
                </a:lnTo>
                <a:lnTo>
                  <a:pt x="262404" y="83058"/>
                </a:lnTo>
                <a:lnTo>
                  <a:pt x="109054" y="83058"/>
                </a:lnTo>
                <a:lnTo>
                  <a:pt x="74777" y="45212"/>
                </a:lnTo>
                <a:lnTo>
                  <a:pt x="71666" y="42290"/>
                </a:lnTo>
                <a:close/>
              </a:path>
              <a:path w="303530" h="428625">
                <a:moveTo>
                  <a:pt x="281262" y="330708"/>
                </a:moveTo>
                <a:lnTo>
                  <a:pt x="225374" y="330708"/>
                </a:lnTo>
                <a:lnTo>
                  <a:pt x="270040" y="351027"/>
                </a:lnTo>
                <a:lnTo>
                  <a:pt x="274193" y="348106"/>
                </a:lnTo>
                <a:lnTo>
                  <a:pt x="275234" y="345186"/>
                </a:lnTo>
                <a:lnTo>
                  <a:pt x="281262" y="330708"/>
                </a:lnTo>
                <a:close/>
              </a:path>
              <a:path w="303530" h="428625">
                <a:moveTo>
                  <a:pt x="242555" y="136905"/>
                </a:moveTo>
                <a:lnTo>
                  <a:pt x="151638" y="136905"/>
                </a:lnTo>
                <a:lnTo>
                  <a:pt x="163692" y="138525"/>
                </a:lnTo>
                <a:lnTo>
                  <a:pt x="174872" y="143287"/>
                </a:lnTo>
                <a:lnTo>
                  <a:pt x="201362" y="173890"/>
                </a:lnTo>
                <a:lnTo>
                  <a:pt x="211874" y="221361"/>
                </a:lnTo>
                <a:lnTo>
                  <a:pt x="210576" y="238297"/>
                </a:lnTo>
                <a:lnTo>
                  <a:pt x="194221" y="281177"/>
                </a:lnTo>
                <a:lnTo>
                  <a:pt x="163692" y="304109"/>
                </a:lnTo>
                <a:lnTo>
                  <a:pt x="151638" y="305942"/>
                </a:lnTo>
                <a:lnTo>
                  <a:pt x="291846" y="305942"/>
                </a:lnTo>
                <a:lnTo>
                  <a:pt x="290817" y="300100"/>
                </a:lnTo>
                <a:lnTo>
                  <a:pt x="288734" y="297179"/>
                </a:lnTo>
                <a:lnTo>
                  <a:pt x="256540" y="256412"/>
                </a:lnTo>
                <a:lnTo>
                  <a:pt x="257581" y="250571"/>
                </a:lnTo>
                <a:lnTo>
                  <a:pt x="257581" y="244728"/>
                </a:lnTo>
                <a:lnTo>
                  <a:pt x="258610" y="238887"/>
                </a:lnTo>
                <a:lnTo>
                  <a:pt x="299123" y="215518"/>
                </a:lnTo>
                <a:lnTo>
                  <a:pt x="302234" y="214122"/>
                </a:lnTo>
                <a:lnTo>
                  <a:pt x="303276" y="209803"/>
                </a:lnTo>
                <a:lnTo>
                  <a:pt x="303276" y="203962"/>
                </a:lnTo>
                <a:lnTo>
                  <a:pt x="298081" y="164591"/>
                </a:lnTo>
                <a:lnTo>
                  <a:pt x="297040" y="160274"/>
                </a:lnTo>
                <a:lnTo>
                  <a:pt x="294970" y="157352"/>
                </a:lnTo>
                <a:lnTo>
                  <a:pt x="290817" y="155828"/>
                </a:lnTo>
                <a:lnTo>
                  <a:pt x="248234" y="152908"/>
                </a:lnTo>
                <a:lnTo>
                  <a:pt x="246151" y="148589"/>
                </a:lnTo>
                <a:lnTo>
                  <a:pt x="244068" y="142748"/>
                </a:lnTo>
                <a:lnTo>
                  <a:pt x="241998" y="138429"/>
                </a:lnTo>
                <a:lnTo>
                  <a:pt x="242555" y="136905"/>
                </a:lnTo>
                <a:close/>
              </a:path>
              <a:path w="303530" h="428625">
                <a:moveTo>
                  <a:pt x="169291" y="0"/>
                </a:moveTo>
                <a:lnTo>
                  <a:pt x="133985" y="0"/>
                </a:lnTo>
                <a:lnTo>
                  <a:pt x="130860" y="4317"/>
                </a:lnTo>
                <a:lnTo>
                  <a:pt x="129832" y="8762"/>
                </a:lnTo>
                <a:lnTo>
                  <a:pt x="119443" y="77215"/>
                </a:lnTo>
                <a:lnTo>
                  <a:pt x="115290" y="78612"/>
                </a:lnTo>
                <a:lnTo>
                  <a:pt x="112166" y="80137"/>
                </a:lnTo>
                <a:lnTo>
                  <a:pt x="109054" y="83058"/>
                </a:lnTo>
                <a:lnTo>
                  <a:pt x="194221" y="83058"/>
                </a:lnTo>
                <a:lnTo>
                  <a:pt x="191109" y="80137"/>
                </a:lnTo>
                <a:lnTo>
                  <a:pt x="187985" y="78612"/>
                </a:lnTo>
                <a:lnTo>
                  <a:pt x="183832" y="77215"/>
                </a:lnTo>
                <a:lnTo>
                  <a:pt x="173443" y="8762"/>
                </a:lnTo>
                <a:lnTo>
                  <a:pt x="172415" y="4317"/>
                </a:lnTo>
                <a:lnTo>
                  <a:pt x="169291" y="0"/>
                </a:lnTo>
                <a:close/>
              </a:path>
              <a:path w="303530" h="428625">
                <a:moveTo>
                  <a:pt x="235762" y="42290"/>
                </a:moveTo>
                <a:lnTo>
                  <a:pt x="231609" y="42290"/>
                </a:lnTo>
                <a:lnTo>
                  <a:pt x="228498" y="45212"/>
                </a:lnTo>
                <a:lnTo>
                  <a:pt x="194221" y="83058"/>
                </a:lnTo>
                <a:lnTo>
                  <a:pt x="262404" y="83058"/>
                </a:lnTo>
                <a:lnTo>
                  <a:pt x="263804" y="80137"/>
                </a:lnTo>
                <a:lnTo>
                  <a:pt x="262775" y="74294"/>
                </a:lnTo>
                <a:lnTo>
                  <a:pt x="259651" y="71374"/>
                </a:lnTo>
                <a:lnTo>
                  <a:pt x="237845" y="46609"/>
                </a:lnTo>
                <a:lnTo>
                  <a:pt x="235762" y="4229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5947" y="2444495"/>
            <a:ext cx="303530" cy="428625"/>
          </a:xfrm>
          <a:custGeom>
            <a:avLst/>
            <a:gdLst/>
            <a:ahLst/>
            <a:cxnLst/>
            <a:rect l="l" t="t" r="r" b="b"/>
            <a:pathLst>
              <a:path w="303530" h="428625">
                <a:moveTo>
                  <a:pt x="303276" y="203962"/>
                </a:moveTo>
                <a:lnTo>
                  <a:pt x="300273" y="181201"/>
                </a:lnTo>
                <a:lnTo>
                  <a:pt x="298730" y="169513"/>
                </a:lnTo>
                <a:lnTo>
                  <a:pt x="298162" y="165207"/>
                </a:lnTo>
                <a:lnTo>
                  <a:pt x="253557" y="153273"/>
                </a:lnTo>
                <a:lnTo>
                  <a:pt x="248899" y="152953"/>
                </a:lnTo>
                <a:lnTo>
                  <a:pt x="248234" y="152908"/>
                </a:lnTo>
                <a:lnTo>
                  <a:pt x="246151" y="148589"/>
                </a:lnTo>
                <a:lnTo>
                  <a:pt x="244068" y="142748"/>
                </a:lnTo>
                <a:lnTo>
                  <a:pt x="241998" y="138429"/>
                </a:lnTo>
                <a:lnTo>
                  <a:pt x="259267" y="91201"/>
                </a:lnTo>
                <a:lnTo>
                  <a:pt x="263804" y="80137"/>
                </a:lnTo>
                <a:lnTo>
                  <a:pt x="262775" y="74294"/>
                </a:lnTo>
                <a:lnTo>
                  <a:pt x="235762" y="42290"/>
                </a:lnTo>
                <a:lnTo>
                  <a:pt x="231609" y="42290"/>
                </a:lnTo>
                <a:lnTo>
                  <a:pt x="228498" y="45212"/>
                </a:lnTo>
                <a:lnTo>
                  <a:pt x="208681" y="67091"/>
                </a:lnTo>
                <a:lnTo>
                  <a:pt x="198505" y="78327"/>
                </a:lnTo>
                <a:lnTo>
                  <a:pt x="194756" y="82466"/>
                </a:lnTo>
                <a:lnTo>
                  <a:pt x="194221" y="83058"/>
                </a:lnTo>
                <a:lnTo>
                  <a:pt x="191109" y="80137"/>
                </a:lnTo>
                <a:lnTo>
                  <a:pt x="187985" y="78612"/>
                </a:lnTo>
                <a:lnTo>
                  <a:pt x="183832" y="77215"/>
                </a:lnTo>
                <a:lnTo>
                  <a:pt x="177826" y="37641"/>
                </a:lnTo>
                <a:lnTo>
                  <a:pt x="174742" y="17319"/>
                </a:lnTo>
                <a:lnTo>
                  <a:pt x="173606" y="9832"/>
                </a:lnTo>
                <a:lnTo>
                  <a:pt x="173443" y="8762"/>
                </a:lnTo>
                <a:lnTo>
                  <a:pt x="172415" y="4317"/>
                </a:lnTo>
                <a:lnTo>
                  <a:pt x="169291" y="0"/>
                </a:lnTo>
                <a:lnTo>
                  <a:pt x="166179" y="0"/>
                </a:lnTo>
                <a:lnTo>
                  <a:pt x="149365" y="0"/>
                </a:lnTo>
                <a:lnTo>
                  <a:pt x="140731" y="0"/>
                </a:lnTo>
                <a:lnTo>
                  <a:pt x="137550" y="0"/>
                </a:lnTo>
                <a:lnTo>
                  <a:pt x="137096" y="0"/>
                </a:lnTo>
                <a:lnTo>
                  <a:pt x="133985" y="0"/>
                </a:lnTo>
                <a:lnTo>
                  <a:pt x="130860" y="4317"/>
                </a:lnTo>
                <a:lnTo>
                  <a:pt x="129832" y="8762"/>
                </a:lnTo>
                <a:lnTo>
                  <a:pt x="123826" y="48337"/>
                </a:lnTo>
                <a:lnTo>
                  <a:pt x="120742" y="68659"/>
                </a:lnTo>
                <a:lnTo>
                  <a:pt x="119605" y="76146"/>
                </a:lnTo>
                <a:lnTo>
                  <a:pt x="119443" y="77215"/>
                </a:lnTo>
                <a:lnTo>
                  <a:pt x="115290" y="78612"/>
                </a:lnTo>
                <a:lnTo>
                  <a:pt x="112166" y="80137"/>
                </a:lnTo>
                <a:lnTo>
                  <a:pt x="109054" y="83058"/>
                </a:lnTo>
                <a:lnTo>
                  <a:pt x="89238" y="61178"/>
                </a:lnTo>
                <a:lnTo>
                  <a:pt x="79062" y="49942"/>
                </a:lnTo>
                <a:lnTo>
                  <a:pt x="75313" y="45803"/>
                </a:lnTo>
                <a:lnTo>
                  <a:pt x="74777" y="45212"/>
                </a:lnTo>
                <a:lnTo>
                  <a:pt x="71666" y="42290"/>
                </a:lnTo>
                <a:lnTo>
                  <a:pt x="67513" y="42290"/>
                </a:lnTo>
                <a:lnTo>
                  <a:pt x="65430" y="45212"/>
                </a:lnTo>
                <a:lnTo>
                  <a:pt x="52823" y="60336"/>
                </a:lnTo>
                <a:lnTo>
                  <a:pt x="46350" y="68103"/>
                </a:lnTo>
                <a:lnTo>
                  <a:pt x="43965" y="70965"/>
                </a:lnTo>
                <a:lnTo>
                  <a:pt x="43624" y="71374"/>
                </a:lnTo>
                <a:lnTo>
                  <a:pt x="40500" y="74294"/>
                </a:lnTo>
                <a:lnTo>
                  <a:pt x="40500" y="80137"/>
                </a:lnTo>
                <a:lnTo>
                  <a:pt x="41541" y="84454"/>
                </a:lnTo>
                <a:lnTo>
                  <a:pt x="52951" y="115659"/>
                </a:lnTo>
                <a:lnTo>
                  <a:pt x="58810" y="131683"/>
                </a:lnTo>
                <a:lnTo>
                  <a:pt x="60969" y="137586"/>
                </a:lnTo>
                <a:lnTo>
                  <a:pt x="61277" y="138429"/>
                </a:lnTo>
                <a:lnTo>
                  <a:pt x="59207" y="142748"/>
                </a:lnTo>
                <a:lnTo>
                  <a:pt x="57124" y="148589"/>
                </a:lnTo>
                <a:lnTo>
                  <a:pt x="55041" y="152908"/>
                </a:lnTo>
                <a:lnTo>
                  <a:pt x="30423" y="154596"/>
                </a:lnTo>
                <a:lnTo>
                  <a:pt x="17781" y="155463"/>
                </a:lnTo>
                <a:lnTo>
                  <a:pt x="13124" y="155783"/>
                </a:lnTo>
                <a:lnTo>
                  <a:pt x="12458" y="155828"/>
                </a:lnTo>
                <a:lnTo>
                  <a:pt x="8305" y="155828"/>
                </a:lnTo>
                <a:lnTo>
                  <a:pt x="6235" y="160274"/>
                </a:lnTo>
                <a:lnTo>
                  <a:pt x="5194" y="164591"/>
                </a:lnTo>
                <a:lnTo>
                  <a:pt x="2191" y="187352"/>
                </a:lnTo>
                <a:lnTo>
                  <a:pt x="649" y="199040"/>
                </a:lnTo>
                <a:lnTo>
                  <a:pt x="81" y="203346"/>
                </a:lnTo>
                <a:lnTo>
                  <a:pt x="0" y="203962"/>
                </a:lnTo>
                <a:lnTo>
                  <a:pt x="0" y="208279"/>
                </a:lnTo>
                <a:lnTo>
                  <a:pt x="1041" y="214122"/>
                </a:lnTo>
                <a:lnTo>
                  <a:pt x="4152" y="215518"/>
                </a:lnTo>
                <a:lnTo>
                  <a:pt x="27574" y="229028"/>
                </a:lnTo>
                <a:lnTo>
                  <a:pt x="39601" y="235965"/>
                </a:lnTo>
                <a:lnTo>
                  <a:pt x="44032" y="238521"/>
                </a:lnTo>
                <a:lnTo>
                  <a:pt x="44665" y="238887"/>
                </a:lnTo>
                <a:lnTo>
                  <a:pt x="45694" y="244728"/>
                </a:lnTo>
                <a:lnTo>
                  <a:pt x="45694" y="250571"/>
                </a:lnTo>
                <a:lnTo>
                  <a:pt x="46736" y="256412"/>
                </a:lnTo>
                <a:lnTo>
                  <a:pt x="28123" y="279981"/>
                </a:lnTo>
                <a:lnTo>
                  <a:pt x="18565" y="292084"/>
                </a:lnTo>
                <a:lnTo>
                  <a:pt x="15044" y="296543"/>
                </a:lnTo>
                <a:lnTo>
                  <a:pt x="14541" y="297179"/>
                </a:lnTo>
                <a:lnTo>
                  <a:pt x="12458" y="300100"/>
                </a:lnTo>
                <a:lnTo>
                  <a:pt x="11430" y="305942"/>
                </a:lnTo>
                <a:lnTo>
                  <a:pt x="13500" y="310261"/>
                </a:lnTo>
                <a:lnTo>
                  <a:pt x="21906" y="330452"/>
                </a:lnTo>
                <a:lnTo>
                  <a:pt x="26223" y="340820"/>
                </a:lnTo>
                <a:lnTo>
                  <a:pt x="27814" y="344640"/>
                </a:lnTo>
                <a:lnTo>
                  <a:pt x="28041" y="345186"/>
                </a:lnTo>
                <a:lnTo>
                  <a:pt x="29083" y="348106"/>
                </a:lnTo>
                <a:lnTo>
                  <a:pt x="33235" y="351027"/>
                </a:lnTo>
                <a:lnTo>
                  <a:pt x="36347" y="349630"/>
                </a:lnTo>
                <a:lnTo>
                  <a:pt x="60371" y="338691"/>
                </a:lnTo>
                <a:lnTo>
                  <a:pt x="72707" y="333073"/>
                </a:lnTo>
                <a:lnTo>
                  <a:pt x="77252" y="331003"/>
                </a:lnTo>
                <a:lnTo>
                  <a:pt x="77901" y="330708"/>
                </a:lnTo>
                <a:lnTo>
                  <a:pt x="81013" y="335025"/>
                </a:lnTo>
                <a:lnTo>
                  <a:pt x="84124" y="339343"/>
                </a:lnTo>
                <a:lnTo>
                  <a:pt x="87249" y="342264"/>
                </a:lnTo>
                <a:lnTo>
                  <a:pt x="84246" y="376846"/>
                </a:lnTo>
                <a:lnTo>
                  <a:pt x="82703" y="394604"/>
                </a:lnTo>
                <a:lnTo>
                  <a:pt x="82135" y="401147"/>
                </a:lnTo>
                <a:lnTo>
                  <a:pt x="82054" y="402081"/>
                </a:lnTo>
                <a:lnTo>
                  <a:pt x="81013" y="407797"/>
                </a:lnTo>
                <a:lnTo>
                  <a:pt x="83083" y="412241"/>
                </a:lnTo>
                <a:lnTo>
                  <a:pt x="86207" y="413638"/>
                </a:lnTo>
                <a:lnTo>
                  <a:pt x="101817" y="421274"/>
                </a:lnTo>
                <a:lnTo>
                  <a:pt x="109832" y="425196"/>
                </a:lnTo>
                <a:lnTo>
                  <a:pt x="112785" y="426640"/>
                </a:lnTo>
                <a:lnTo>
                  <a:pt x="113207" y="426847"/>
                </a:lnTo>
                <a:lnTo>
                  <a:pt x="116319" y="428243"/>
                </a:lnTo>
                <a:lnTo>
                  <a:pt x="120484" y="426847"/>
                </a:lnTo>
                <a:lnTo>
                  <a:pt x="122555" y="423925"/>
                </a:lnTo>
                <a:lnTo>
                  <a:pt x="135763" y="393602"/>
                </a:lnTo>
                <a:lnTo>
                  <a:pt x="142546" y="378031"/>
                </a:lnTo>
                <a:lnTo>
                  <a:pt x="145045" y="372294"/>
                </a:lnTo>
                <a:lnTo>
                  <a:pt x="145402" y="371475"/>
                </a:lnTo>
                <a:lnTo>
                  <a:pt x="147485" y="371475"/>
                </a:lnTo>
                <a:lnTo>
                  <a:pt x="149555" y="372872"/>
                </a:lnTo>
                <a:lnTo>
                  <a:pt x="151638" y="372872"/>
                </a:lnTo>
                <a:lnTo>
                  <a:pt x="153720" y="372872"/>
                </a:lnTo>
                <a:lnTo>
                  <a:pt x="155790" y="371475"/>
                </a:lnTo>
                <a:lnTo>
                  <a:pt x="157873" y="371475"/>
                </a:lnTo>
                <a:lnTo>
                  <a:pt x="171082" y="401798"/>
                </a:lnTo>
                <a:lnTo>
                  <a:pt x="177865" y="417369"/>
                </a:lnTo>
                <a:lnTo>
                  <a:pt x="180364" y="423106"/>
                </a:lnTo>
                <a:lnTo>
                  <a:pt x="180721" y="423925"/>
                </a:lnTo>
                <a:lnTo>
                  <a:pt x="182791" y="426847"/>
                </a:lnTo>
                <a:lnTo>
                  <a:pt x="186956" y="428243"/>
                </a:lnTo>
                <a:lnTo>
                  <a:pt x="190068" y="426847"/>
                </a:lnTo>
                <a:lnTo>
                  <a:pt x="205677" y="419211"/>
                </a:lnTo>
                <a:lnTo>
                  <a:pt x="213693" y="415289"/>
                </a:lnTo>
                <a:lnTo>
                  <a:pt x="216646" y="413845"/>
                </a:lnTo>
                <a:lnTo>
                  <a:pt x="217068" y="413638"/>
                </a:lnTo>
                <a:lnTo>
                  <a:pt x="220192" y="412241"/>
                </a:lnTo>
                <a:lnTo>
                  <a:pt x="222262" y="407797"/>
                </a:lnTo>
                <a:lnTo>
                  <a:pt x="221221" y="402081"/>
                </a:lnTo>
                <a:lnTo>
                  <a:pt x="218218" y="367500"/>
                </a:lnTo>
                <a:lnTo>
                  <a:pt x="216676" y="349742"/>
                </a:lnTo>
                <a:lnTo>
                  <a:pt x="216108" y="343199"/>
                </a:lnTo>
                <a:lnTo>
                  <a:pt x="216027" y="342264"/>
                </a:lnTo>
                <a:lnTo>
                  <a:pt x="219151" y="337947"/>
                </a:lnTo>
                <a:lnTo>
                  <a:pt x="222262" y="335025"/>
                </a:lnTo>
                <a:lnTo>
                  <a:pt x="225374" y="330708"/>
                </a:lnTo>
                <a:lnTo>
                  <a:pt x="249397" y="341647"/>
                </a:lnTo>
                <a:lnTo>
                  <a:pt x="261734" y="347265"/>
                </a:lnTo>
                <a:lnTo>
                  <a:pt x="266279" y="349335"/>
                </a:lnTo>
                <a:lnTo>
                  <a:pt x="266928" y="349630"/>
                </a:lnTo>
                <a:lnTo>
                  <a:pt x="270040" y="351027"/>
                </a:lnTo>
                <a:lnTo>
                  <a:pt x="274193" y="348106"/>
                </a:lnTo>
                <a:lnTo>
                  <a:pt x="275234" y="345186"/>
                </a:lnTo>
                <a:lnTo>
                  <a:pt x="283641" y="324994"/>
                </a:lnTo>
                <a:lnTo>
                  <a:pt x="287958" y="314626"/>
                </a:lnTo>
                <a:lnTo>
                  <a:pt x="289548" y="310806"/>
                </a:lnTo>
                <a:lnTo>
                  <a:pt x="289775" y="310261"/>
                </a:lnTo>
                <a:lnTo>
                  <a:pt x="291846" y="305942"/>
                </a:lnTo>
                <a:lnTo>
                  <a:pt x="290817" y="300100"/>
                </a:lnTo>
                <a:lnTo>
                  <a:pt x="288734" y="297179"/>
                </a:lnTo>
                <a:lnTo>
                  <a:pt x="270122" y="273611"/>
                </a:lnTo>
                <a:lnTo>
                  <a:pt x="260564" y="261508"/>
                </a:lnTo>
                <a:lnTo>
                  <a:pt x="257043" y="257049"/>
                </a:lnTo>
                <a:lnTo>
                  <a:pt x="256540" y="256412"/>
                </a:lnTo>
                <a:lnTo>
                  <a:pt x="257581" y="250571"/>
                </a:lnTo>
                <a:lnTo>
                  <a:pt x="257581" y="244728"/>
                </a:lnTo>
                <a:lnTo>
                  <a:pt x="258610" y="238887"/>
                </a:lnTo>
                <a:lnTo>
                  <a:pt x="282031" y="225377"/>
                </a:lnTo>
                <a:lnTo>
                  <a:pt x="294058" y="218439"/>
                </a:lnTo>
                <a:lnTo>
                  <a:pt x="298490" y="215884"/>
                </a:lnTo>
                <a:lnTo>
                  <a:pt x="299123" y="215518"/>
                </a:lnTo>
                <a:lnTo>
                  <a:pt x="302234" y="214122"/>
                </a:lnTo>
                <a:lnTo>
                  <a:pt x="303276" y="209803"/>
                </a:lnTo>
                <a:lnTo>
                  <a:pt x="303276" y="20396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777" y="2576829"/>
            <a:ext cx="129616" cy="178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7696" y="3154552"/>
            <a:ext cx="3126740" cy="782320"/>
          </a:xfrm>
          <a:custGeom>
            <a:avLst/>
            <a:gdLst/>
            <a:ahLst/>
            <a:cxnLst/>
            <a:rect l="l" t="t" r="r" b="b"/>
            <a:pathLst>
              <a:path w="3126740" h="782320">
                <a:moveTo>
                  <a:pt x="65150" y="708152"/>
                </a:moveTo>
                <a:lnTo>
                  <a:pt x="0" y="763143"/>
                </a:lnTo>
                <a:lnTo>
                  <a:pt x="83057" y="782193"/>
                </a:lnTo>
                <a:lnTo>
                  <a:pt x="76331" y="754380"/>
                </a:lnTo>
                <a:lnTo>
                  <a:pt x="63245" y="754380"/>
                </a:lnTo>
                <a:lnTo>
                  <a:pt x="60197" y="741934"/>
                </a:lnTo>
                <a:lnTo>
                  <a:pt x="72595" y="738931"/>
                </a:lnTo>
                <a:lnTo>
                  <a:pt x="65150" y="708152"/>
                </a:lnTo>
                <a:close/>
              </a:path>
              <a:path w="3126740" h="782320">
                <a:moveTo>
                  <a:pt x="72595" y="738931"/>
                </a:moveTo>
                <a:lnTo>
                  <a:pt x="60197" y="741934"/>
                </a:lnTo>
                <a:lnTo>
                  <a:pt x="63245" y="754380"/>
                </a:lnTo>
                <a:lnTo>
                  <a:pt x="75607" y="751386"/>
                </a:lnTo>
                <a:lnTo>
                  <a:pt x="72595" y="738931"/>
                </a:lnTo>
                <a:close/>
              </a:path>
              <a:path w="3126740" h="782320">
                <a:moveTo>
                  <a:pt x="75607" y="751386"/>
                </a:moveTo>
                <a:lnTo>
                  <a:pt x="63245" y="754380"/>
                </a:lnTo>
                <a:lnTo>
                  <a:pt x="76331" y="754380"/>
                </a:lnTo>
                <a:lnTo>
                  <a:pt x="75607" y="751386"/>
                </a:lnTo>
                <a:close/>
              </a:path>
              <a:path w="3126740" h="782320">
                <a:moveTo>
                  <a:pt x="3123691" y="0"/>
                </a:moveTo>
                <a:lnTo>
                  <a:pt x="72595" y="738931"/>
                </a:lnTo>
                <a:lnTo>
                  <a:pt x="75607" y="751386"/>
                </a:lnTo>
                <a:lnTo>
                  <a:pt x="3126740" y="12446"/>
                </a:lnTo>
                <a:lnTo>
                  <a:pt x="3123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0327" y="2218308"/>
            <a:ext cx="3394710" cy="981075"/>
          </a:xfrm>
          <a:custGeom>
            <a:avLst/>
            <a:gdLst/>
            <a:ahLst/>
            <a:cxnLst/>
            <a:rect l="l" t="t" r="r" b="b"/>
            <a:pathLst>
              <a:path w="3394710" h="981075">
                <a:moveTo>
                  <a:pt x="75063" y="30509"/>
                </a:moveTo>
                <a:lnTo>
                  <a:pt x="71614" y="42703"/>
                </a:lnTo>
                <a:lnTo>
                  <a:pt x="3391154" y="981075"/>
                </a:lnTo>
                <a:lnTo>
                  <a:pt x="3394583" y="968755"/>
                </a:lnTo>
                <a:lnTo>
                  <a:pt x="75063" y="30509"/>
                </a:lnTo>
                <a:close/>
              </a:path>
              <a:path w="3394710" h="981075">
                <a:moveTo>
                  <a:pt x="83693" y="0"/>
                </a:moveTo>
                <a:lnTo>
                  <a:pt x="0" y="15875"/>
                </a:lnTo>
                <a:lnTo>
                  <a:pt x="62966" y="73278"/>
                </a:lnTo>
                <a:lnTo>
                  <a:pt x="71614" y="42703"/>
                </a:lnTo>
                <a:lnTo>
                  <a:pt x="59372" y="39242"/>
                </a:lnTo>
                <a:lnTo>
                  <a:pt x="62826" y="27050"/>
                </a:lnTo>
                <a:lnTo>
                  <a:pt x="76041" y="27050"/>
                </a:lnTo>
                <a:lnTo>
                  <a:pt x="83693" y="0"/>
                </a:lnTo>
                <a:close/>
              </a:path>
              <a:path w="3394710" h="981075">
                <a:moveTo>
                  <a:pt x="62826" y="27050"/>
                </a:moveTo>
                <a:lnTo>
                  <a:pt x="59372" y="39242"/>
                </a:lnTo>
                <a:lnTo>
                  <a:pt x="71614" y="42703"/>
                </a:lnTo>
                <a:lnTo>
                  <a:pt x="75063" y="30509"/>
                </a:lnTo>
                <a:lnTo>
                  <a:pt x="62826" y="27050"/>
                </a:lnTo>
                <a:close/>
              </a:path>
              <a:path w="3394710" h="981075">
                <a:moveTo>
                  <a:pt x="76041" y="27050"/>
                </a:moveTo>
                <a:lnTo>
                  <a:pt x="62826" y="27050"/>
                </a:lnTo>
                <a:lnTo>
                  <a:pt x="75063" y="30509"/>
                </a:lnTo>
                <a:lnTo>
                  <a:pt x="76041" y="2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0160" y="2589402"/>
            <a:ext cx="3214370" cy="598170"/>
          </a:xfrm>
          <a:custGeom>
            <a:avLst/>
            <a:gdLst/>
            <a:ahLst/>
            <a:cxnLst/>
            <a:rect l="l" t="t" r="r" b="b"/>
            <a:pathLst>
              <a:path w="3214370" h="598169">
                <a:moveTo>
                  <a:pt x="76153" y="31295"/>
                </a:moveTo>
                <a:lnTo>
                  <a:pt x="73964" y="43736"/>
                </a:lnTo>
                <a:lnTo>
                  <a:pt x="3211956" y="598043"/>
                </a:lnTo>
                <a:lnTo>
                  <a:pt x="3214242" y="585470"/>
                </a:lnTo>
                <a:lnTo>
                  <a:pt x="76153" y="31295"/>
                </a:lnTo>
                <a:close/>
              </a:path>
              <a:path w="3214370" h="598169">
                <a:moveTo>
                  <a:pt x="81661" y="0"/>
                </a:moveTo>
                <a:lnTo>
                  <a:pt x="0" y="24257"/>
                </a:lnTo>
                <a:lnTo>
                  <a:pt x="68453" y="75057"/>
                </a:lnTo>
                <a:lnTo>
                  <a:pt x="73964" y="43736"/>
                </a:lnTo>
                <a:lnTo>
                  <a:pt x="61468" y="41529"/>
                </a:lnTo>
                <a:lnTo>
                  <a:pt x="63627" y="29083"/>
                </a:lnTo>
                <a:lnTo>
                  <a:pt x="76543" y="29083"/>
                </a:lnTo>
                <a:lnTo>
                  <a:pt x="81661" y="0"/>
                </a:lnTo>
                <a:close/>
              </a:path>
              <a:path w="3214370" h="598169">
                <a:moveTo>
                  <a:pt x="63627" y="29083"/>
                </a:moveTo>
                <a:lnTo>
                  <a:pt x="61468" y="41529"/>
                </a:lnTo>
                <a:lnTo>
                  <a:pt x="73964" y="43736"/>
                </a:lnTo>
                <a:lnTo>
                  <a:pt x="76153" y="31295"/>
                </a:lnTo>
                <a:lnTo>
                  <a:pt x="63627" y="29083"/>
                </a:lnTo>
                <a:close/>
              </a:path>
              <a:path w="3214370" h="598169">
                <a:moveTo>
                  <a:pt x="76543" y="29083"/>
                </a:moveTo>
                <a:lnTo>
                  <a:pt x="63627" y="29083"/>
                </a:lnTo>
                <a:lnTo>
                  <a:pt x="76153" y="31295"/>
                </a:lnTo>
                <a:lnTo>
                  <a:pt x="76543" y="29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9952" y="3154425"/>
            <a:ext cx="3363595" cy="238125"/>
          </a:xfrm>
          <a:custGeom>
            <a:avLst/>
            <a:gdLst/>
            <a:ahLst/>
            <a:cxnLst/>
            <a:rect l="l" t="t" r="r" b="b"/>
            <a:pathLst>
              <a:path w="3363595" h="238125">
                <a:moveTo>
                  <a:pt x="73825" y="161798"/>
                </a:moveTo>
                <a:lnTo>
                  <a:pt x="0" y="204343"/>
                </a:lnTo>
                <a:lnTo>
                  <a:pt x="78308" y="237871"/>
                </a:lnTo>
                <a:lnTo>
                  <a:pt x="76482" y="206883"/>
                </a:lnTo>
                <a:lnTo>
                  <a:pt x="63753" y="206883"/>
                </a:lnTo>
                <a:lnTo>
                  <a:pt x="63017" y="194310"/>
                </a:lnTo>
                <a:lnTo>
                  <a:pt x="75697" y="193563"/>
                </a:lnTo>
                <a:lnTo>
                  <a:pt x="73825" y="161798"/>
                </a:lnTo>
                <a:close/>
              </a:path>
              <a:path w="3363595" h="238125">
                <a:moveTo>
                  <a:pt x="75697" y="193563"/>
                </a:moveTo>
                <a:lnTo>
                  <a:pt x="63017" y="194310"/>
                </a:lnTo>
                <a:lnTo>
                  <a:pt x="63753" y="206883"/>
                </a:lnTo>
                <a:lnTo>
                  <a:pt x="76438" y="206136"/>
                </a:lnTo>
                <a:lnTo>
                  <a:pt x="75697" y="193563"/>
                </a:lnTo>
                <a:close/>
              </a:path>
              <a:path w="3363595" h="238125">
                <a:moveTo>
                  <a:pt x="76438" y="206136"/>
                </a:moveTo>
                <a:lnTo>
                  <a:pt x="63753" y="206883"/>
                </a:lnTo>
                <a:lnTo>
                  <a:pt x="76482" y="206883"/>
                </a:lnTo>
                <a:lnTo>
                  <a:pt x="76438" y="206136"/>
                </a:lnTo>
                <a:close/>
              </a:path>
              <a:path w="3363595" h="238125">
                <a:moveTo>
                  <a:pt x="3362452" y="0"/>
                </a:moveTo>
                <a:lnTo>
                  <a:pt x="75697" y="193563"/>
                </a:lnTo>
                <a:lnTo>
                  <a:pt x="76438" y="206136"/>
                </a:lnTo>
                <a:lnTo>
                  <a:pt x="3363214" y="12700"/>
                </a:lnTo>
                <a:lnTo>
                  <a:pt x="3362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5232" y="2455417"/>
            <a:ext cx="1635125" cy="718185"/>
          </a:xfrm>
          <a:custGeom>
            <a:avLst/>
            <a:gdLst/>
            <a:ahLst/>
            <a:cxnLst/>
            <a:rect l="l" t="t" r="r" b="b"/>
            <a:pathLst>
              <a:path w="1635125" h="718185">
                <a:moveTo>
                  <a:pt x="1562690" y="689031"/>
                </a:moveTo>
                <a:lnTo>
                  <a:pt x="1550022" y="718184"/>
                </a:lnTo>
                <a:lnTo>
                  <a:pt x="1635112" y="713486"/>
                </a:lnTo>
                <a:lnTo>
                  <a:pt x="1618787" y="694054"/>
                </a:lnTo>
                <a:lnTo>
                  <a:pt x="1574279" y="694054"/>
                </a:lnTo>
                <a:lnTo>
                  <a:pt x="1562690" y="689031"/>
                </a:lnTo>
                <a:close/>
              </a:path>
              <a:path w="1635125" h="718185">
                <a:moveTo>
                  <a:pt x="1567722" y="677453"/>
                </a:moveTo>
                <a:lnTo>
                  <a:pt x="1562690" y="689031"/>
                </a:lnTo>
                <a:lnTo>
                  <a:pt x="1574279" y="694054"/>
                </a:lnTo>
                <a:lnTo>
                  <a:pt x="1579359" y="682497"/>
                </a:lnTo>
                <a:lnTo>
                  <a:pt x="1567722" y="677453"/>
                </a:lnTo>
                <a:close/>
              </a:path>
              <a:path w="1635125" h="718185">
                <a:moveTo>
                  <a:pt x="1580375" y="648334"/>
                </a:moveTo>
                <a:lnTo>
                  <a:pt x="1567722" y="677453"/>
                </a:lnTo>
                <a:lnTo>
                  <a:pt x="1579359" y="682497"/>
                </a:lnTo>
                <a:lnTo>
                  <a:pt x="1574279" y="694054"/>
                </a:lnTo>
                <a:lnTo>
                  <a:pt x="1618787" y="694054"/>
                </a:lnTo>
                <a:lnTo>
                  <a:pt x="1580375" y="648334"/>
                </a:lnTo>
                <a:close/>
              </a:path>
              <a:path w="1635125" h="718185">
                <a:moveTo>
                  <a:pt x="5054" y="0"/>
                </a:moveTo>
                <a:lnTo>
                  <a:pt x="0" y="11683"/>
                </a:lnTo>
                <a:lnTo>
                  <a:pt x="1562690" y="689031"/>
                </a:lnTo>
                <a:lnTo>
                  <a:pt x="1567722" y="677453"/>
                </a:lnTo>
                <a:lnTo>
                  <a:pt x="5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53706" y="2087117"/>
            <a:ext cx="1830705" cy="1122045"/>
          </a:xfrm>
          <a:custGeom>
            <a:avLst/>
            <a:gdLst/>
            <a:ahLst/>
            <a:cxnLst/>
            <a:rect l="l" t="t" r="r" b="b"/>
            <a:pathLst>
              <a:path w="1830704" h="1122045">
                <a:moveTo>
                  <a:pt x="798322" y="0"/>
                </a:moveTo>
                <a:lnTo>
                  <a:pt x="749750" y="2156"/>
                </a:lnTo>
                <a:lnTo>
                  <a:pt x="702474" y="8494"/>
                </a:lnTo>
                <a:lnTo>
                  <a:pt x="656708" y="18815"/>
                </a:lnTo>
                <a:lnTo>
                  <a:pt x="612663" y="32920"/>
                </a:lnTo>
                <a:lnTo>
                  <a:pt x="570552" y="50611"/>
                </a:lnTo>
                <a:lnTo>
                  <a:pt x="530589" y="71690"/>
                </a:lnTo>
                <a:lnTo>
                  <a:pt x="492984" y="95958"/>
                </a:lnTo>
                <a:lnTo>
                  <a:pt x="457952" y="123217"/>
                </a:lnTo>
                <a:lnTo>
                  <a:pt x="425705" y="153268"/>
                </a:lnTo>
                <a:lnTo>
                  <a:pt x="396455" y="185914"/>
                </a:lnTo>
                <a:lnTo>
                  <a:pt x="370416" y="220955"/>
                </a:lnTo>
                <a:lnTo>
                  <a:pt x="347798" y="258194"/>
                </a:lnTo>
                <a:lnTo>
                  <a:pt x="328817" y="297432"/>
                </a:lnTo>
                <a:lnTo>
                  <a:pt x="313683" y="338471"/>
                </a:lnTo>
                <a:lnTo>
                  <a:pt x="302610" y="381112"/>
                </a:lnTo>
                <a:lnTo>
                  <a:pt x="295810" y="425157"/>
                </a:lnTo>
                <a:lnTo>
                  <a:pt x="293556" y="469251"/>
                </a:lnTo>
                <a:lnTo>
                  <a:pt x="293497" y="493649"/>
                </a:lnTo>
                <a:lnTo>
                  <a:pt x="245375" y="503151"/>
                </a:lnTo>
                <a:lnTo>
                  <a:pt x="199916" y="518828"/>
                </a:lnTo>
                <a:lnTo>
                  <a:pt x="157684" y="540179"/>
                </a:lnTo>
                <a:lnTo>
                  <a:pt x="119246" y="566703"/>
                </a:lnTo>
                <a:lnTo>
                  <a:pt x="85169" y="597900"/>
                </a:lnTo>
                <a:lnTo>
                  <a:pt x="56018" y="633268"/>
                </a:lnTo>
                <a:lnTo>
                  <a:pt x="32359" y="672308"/>
                </a:lnTo>
                <a:lnTo>
                  <a:pt x="14759" y="714519"/>
                </a:lnTo>
                <a:lnTo>
                  <a:pt x="3784" y="759399"/>
                </a:lnTo>
                <a:lnTo>
                  <a:pt x="0" y="806450"/>
                </a:lnTo>
                <a:lnTo>
                  <a:pt x="3673" y="852412"/>
                </a:lnTo>
                <a:lnTo>
                  <a:pt x="14352" y="896385"/>
                </a:lnTo>
                <a:lnTo>
                  <a:pt x="31520" y="937878"/>
                </a:lnTo>
                <a:lnTo>
                  <a:pt x="54664" y="976400"/>
                </a:lnTo>
                <a:lnTo>
                  <a:pt x="83268" y="1011461"/>
                </a:lnTo>
                <a:lnTo>
                  <a:pt x="116817" y="1042570"/>
                </a:lnTo>
                <a:lnTo>
                  <a:pt x="154798" y="1069237"/>
                </a:lnTo>
                <a:lnTo>
                  <a:pt x="196696" y="1090970"/>
                </a:lnTo>
                <a:lnTo>
                  <a:pt x="241995" y="1107279"/>
                </a:lnTo>
                <a:lnTo>
                  <a:pt x="290182" y="1117674"/>
                </a:lnTo>
                <a:lnTo>
                  <a:pt x="340741" y="1121664"/>
                </a:lnTo>
                <a:lnTo>
                  <a:pt x="1477137" y="1121664"/>
                </a:lnTo>
                <a:lnTo>
                  <a:pt x="1525891" y="1113667"/>
                </a:lnTo>
                <a:lnTo>
                  <a:pt x="1572399" y="1100335"/>
                </a:lnTo>
                <a:lnTo>
                  <a:pt x="1616279" y="1082028"/>
                </a:lnTo>
                <a:lnTo>
                  <a:pt x="1657152" y="1059109"/>
                </a:lnTo>
                <a:lnTo>
                  <a:pt x="1694638" y="1031941"/>
                </a:lnTo>
                <a:lnTo>
                  <a:pt x="1728358" y="1000887"/>
                </a:lnTo>
                <a:lnTo>
                  <a:pt x="1757932" y="966308"/>
                </a:lnTo>
                <a:lnTo>
                  <a:pt x="1782981" y="928567"/>
                </a:lnTo>
                <a:lnTo>
                  <a:pt x="1803124" y="888027"/>
                </a:lnTo>
                <a:lnTo>
                  <a:pt x="1817982" y="845050"/>
                </a:lnTo>
                <a:lnTo>
                  <a:pt x="1827175" y="799999"/>
                </a:lnTo>
                <a:lnTo>
                  <a:pt x="1830324" y="753237"/>
                </a:lnTo>
                <a:lnTo>
                  <a:pt x="1826911" y="705285"/>
                </a:lnTo>
                <a:lnTo>
                  <a:pt x="1817004" y="659068"/>
                </a:lnTo>
                <a:lnTo>
                  <a:pt x="1801097" y="615021"/>
                </a:lnTo>
                <a:lnTo>
                  <a:pt x="1779682" y="573579"/>
                </a:lnTo>
                <a:lnTo>
                  <a:pt x="1753255" y="535180"/>
                </a:lnTo>
                <a:lnTo>
                  <a:pt x="1722310" y="500258"/>
                </a:lnTo>
                <a:lnTo>
                  <a:pt x="1687340" y="469251"/>
                </a:lnTo>
                <a:lnTo>
                  <a:pt x="1648841" y="442594"/>
                </a:lnTo>
                <a:lnTo>
                  <a:pt x="1641807" y="388554"/>
                </a:lnTo>
                <a:lnTo>
                  <a:pt x="1624391" y="338422"/>
                </a:lnTo>
                <a:lnTo>
                  <a:pt x="1597552" y="293300"/>
                </a:lnTo>
                <a:lnTo>
                  <a:pt x="1562245" y="254293"/>
                </a:lnTo>
                <a:lnTo>
                  <a:pt x="1519427" y="222503"/>
                </a:lnTo>
                <a:lnTo>
                  <a:pt x="1497882" y="210946"/>
                </a:lnTo>
                <a:lnTo>
                  <a:pt x="1218565" y="210946"/>
                </a:lnTo>
                <a:lnTo>
                  <a:pt x="1189121" y="174611"/>
                </a:lnTo>
                <a:lnTo>
                  <a:pt x="1156205" y="140923"/>
                </a:lnTo>
                <a:lnTo>
                  <a:pt x="1120071" y="110159"/>
                </a:lnTo>
                <a:lnTo>
                  <a:pt x="1080972" y="82597"/>
                </a:lnTo>
                <a:lnTo>
                  <a:pt x="1039161" y="58515"/>
                </a:lnTo>
                <a:lnTo>
                  <a:pt x="994893" y="38189"/>
                </a:lnTo>
                <a:lnTo>
                  <a:pt x="948421" y="21897"/>
                </a:lnTo>
                <a:lnTo>
                  <a:pt x="900000" y="9917"/>
                </a:lnTo>
                <a:lnTo>
                  <a:pt x="849882" y="2525"/>
                </a:lnTo>
                <a:lnTo>
                  <a:pt x="798322" y="0"/>
                </a:lnTo>
                <a:close/>
              </a:path>
              <a:path w="1830704" h="1122045">
                <a:moveTo>
                  <a:pt x="1355344" y="176149"/>
                </a:moveTo>
                <a:lnTo>
                  <a:pt x="1318559" y="178639"/>
                </a:lnTo>
                <a:lnTo>
                  <a:pt x="1283192" y="185689"/>
                </a:lnTo>
                <a:lnTo>
                  <a:pt x="1249705" y="196669"/>
                </a:lnTo>
                <a:lnTo>
                  <a:pt x="1218565" y="210946"/>
                </a:lnTo>
                <a:lnTo>
                  <a:pt x="1497882" y="210946"/>
                </a:lnTo>
                <a:lnTo>
                  <a:pt x="1482252" y="202563"/>
                </a:lnTo>
                <a:lnTo>
                  <a:pt x="1442053" y="188039"/>
                </a:lnTo>
                <a:lnTo>
                  <a:pt x="1399520" y="179159"/>
                </a:lnTo>
                <a:lnTo>
                  <a:pt x="1355344" y="17614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53706" y="2087117"/>
            <a:ext cx="1830705" cy="1122045"/>
          </a:xfrm>
          <a:custGeom>
            <a:avLst/>
            <a:gdLst/>
            <a:ahLst/>
            <a:cxnLst/>
            <a:rect l="l" t="t" r="r" b="b"/>
            <a:pathLst>
              <a:path w="1830704" h="1122045">
                <a:moveTo>
                  <a:pt x="293497" y="493649"/>
                </a:moveTo>
                <a:lnTo>
                  <a:pt x="293497" y="486663"/>
                </a:lnTo>
                <a:lnTo>
                  <a:pt x="293497" y="477392"/>
                </a:lnTo>
                <a:lnTo>
                  <a:pt x="293497" y="470407"/>
                </a:lnTo>
                <a:lnTo>
                  <a:pt x="295810" y="425157"/>
                </a:lnTo>
                <a:lnTo>
                  <a:pt x="302610" y="381112"/>
                </a:lnTo>
                <a:lnTo>
                  <a:pt x="313683" y="338471"/>
                </a:lnTo>
                <a:lnTo>
                  <a:pt x="328817" y="297432"/>
                </a:lnTo>
                <a:lnTo>
                  <a:pt x="347798" y="258194"/>
                </a:lnTo>
                <a:lnTo>
                  <a:pt x="370416" y="220955"/>
                </a:lnTo>
                <a:lnTo>
                  <a:pt x="396455" y="185914"/>
                </a:lnTo>
                <a:lnTo>
                  <a:pt x="425705" y="153268"/>
                </a:lnTo>
                <a:lnTo>
                  <a:pt x="457952" y="123217"/>
                </a:lnTo>
                <a:lnTo>
                  <a:pt x="492984" y="95958"/>
                </a:lnTo>
                <a:lnTo>
                  <a:pt x="530589" y="71690"/>
                </a:lnTo>
                <a:lnTo>
                  <a:pt x="570552" y="50611"/>
                </a:lnTo>
                <a:lnTo>
                  <a:pt x="612663" y="32920"/>
                </a:lnTo>
                <a:lnTo>
                  <a:pt x="656708" y="18815"/>
                </a:lnTo>
                <a:lnTo>
                  <a:pt x="702474" y="8494"/>
                </a:lnTo>
                <a:lnTo>
                  <a:pt x="749750" y="2156"/>
                </a:lnTo>
                <a:lnTo>
                  <a:pt x="798322" y="0"/>
                </a:lnTo>
                <a:lnTo>
                  <a:pt x="849882" y="2525"/>
                </a:lnTo>
                <a:lnTo>
                  <a:pt x="900000" y="9917"/>
                </a:lnTo>
                <a:lnTo>
                  <a:pt x="948421" y="21897"/>
                </a:lnTo>
                <a:lnTo>
                  <a:pt x="994893" y="38189"/>
                </a:lnTo>
                <a:lnTo>
                  <a:pt x="1039161" y="58515"/>
                </a:lnTo>
                <a:lnTo>
                  <a:pt x="1080972" y="82597"/>
                </a:lnTo>
                <a:lnTo>
                  <a:pt x="1120071" y="110159"/>
                </a:lnTo>
                <a:lnTo>
                  <a:pt x="1156205" y="140923"/>
                </a:lnTo>
                <a:lnTo>
                  <a:pt x="1189121" y="174611"/>
                </a:lnTo>
                <a:lnTo>
                  <a:pt x="1218565" y="210946"/>
                </a:lnTo>
                <a:lnTo>
                  <a:pt x="1249705" y="196669"/>
                </a:lnTo>
                <a:lnTo>
                  <a:pt x="1283192" y="185689"/>
                </a:lnTo>
                <a:lnTo>
                  <a:pt x="1318559" y="178639"/>
                </a:lnTo>
                <a:lnTo>
                  <a:pt x="1355344" y="176149"/>
                </a:lnTo>
                <a:lnTo>
                  <a:pt x="1399520" y="179159"/>
                </a:lnTo>
                <a:lnTo>
                  <a:pt x="1442053" y="188039"/>
                </a:lnTo>
                <a:lnTo>
                  <a:pt x="1482252" y="202563"/>
                </a:lnTo>
                <a:lnTo>
                  <a:pt x="1519427" y="222503"/>
                </a:lnTo>
                <a:lnTo>
                  <a:pt x="1562245" y="254293"/>
                </a:lnTo>
                <a:lnTo>
                  <a:pt x="1597552" y="293300"/>
                </a:lnTo>
                <a:lnTo>
                  <a:pt x="1624391" y="338422"/>
                </a:lnTo>
                <a:lnTo>
                  <a:pt x="1641807" y="388554"/>
                </a:lnTo>
                <a:lnTo>
                  <a:pt x="1648841" y="442594"/>
                </a:lnTo>
                <a:lnTo>
                  <a:pt x="1687340" y="469251"/>
                </a:lnTo>
                <a:lnTo>
                  <a:pt x="1722310" y="500258"/>
                </a:lnTo>
                <a:lnTo>
                  <a:pt x="1753255" y="535180"/>
                </a:lnTo>
                <a:lnTo>
                  <a:pt x="1779682" y="573579"/>
                </a:lnTo>
                <a:lnTo>
                  <a:pt x="1801097" y="615021"/>
                </a:lnTo>
                <a:lnTo>
                  <a:pt x="1817004" y="659068"/>
                </a:lnTo>
                <a:lnTo>
                  <a:pt x="1826911" y="705285"/>
                </a:lnTo>
                <a:lnTo>
                  <a:pt x="1830324" y="753237"/>
                </a:lnTo>
                <a:lnTo>
                  <a:pt x="1827175" y="799999"/>
                </a:lnTo>
                <a:lnTo>
                  <a:pt x="1817982" y="845050"/>
                </a:lnTo>
                <a:lnTo>
                  <a:pt x="1803124" y="888027"/>
                </a:lnTo>
                <a:lnTo>
                  <a:pt x="1782981" y="928567"/>
                </a:lnTo>
                <a:lnTo>
                  <a:pt x="1757932" y="966308"/>
                </a:lnTo>
                <a:lnTo>
                  <a:pt x="1728358" y="1000887"/>
                </a:lnTo>
                <a:lnTo>
                  <a:pt x="1694638" y="1031941"/>
                </a:lnTo>
                <a:lnTo>
                  <a:pt x="1657152" y="1059109"/>
                </a:lnTo>
                <a:lnTo>
                  <a:pt x="1616279" y="1082028"/>
                </a:lnTo>
                <a:lnTo>
                  <a:pt x="1572399" y="1100335"/>
                </a:lnTo>
                <a:lnTo>
                  <a:pt x="1525891" y="1113667"/>
                </a:lnTo>
                <a:lnTo>
                  <a:pt x="1477137" y="1121664"/>
                </a:lnTo>
                <a:lnTo>
                  <a:pt x="1465972" y="1121664"/>
                </a:lnTo>
                <a:lnTo>
                  <a:pt x="1454785" y="1121664"/>
                </a:lnTo>
                <a:lnTo>
                  <a:pt x="340741" y="1121664"/>
                </a:lnTo>
                <a:lnTo>
                  <a:pt x="290182" y="1117674"/>
                </a:lnTo>
                <a:lnTo>
                  <a:pt x="241995" y="1107279"/>
                </a:lnTo>
                <a:lnTo>
                  <a:pt x="196696" y="1090970"/>
                </a:lnTo>
                <a:lnTo>
                  <a:pt x="154798" y="1069237"/>
                </a:lnTo>
                <a:lnTo>
                  <a:pt x="116817" y="1042570"/>
                </a:lnTo>
                <a:lnTo>
                  <a:pt x="83268" y="1011461"/>
                </a:lnTo>
                <a:lnTo>
                  <a:pt x="54664" y="976400"/>
                </a:lnTo>
                <a:lnTo>
                  <a:pt x="31520" y="937878"/>
                </a:lnTo>
                <a:lnTo>
                  <a:pt x="14352" y="896385"/>
                </a:lnTo>
                <a:lnTo>
                  <a:pt x="3673" y="852412"/>
                </a:lnTo>
                <a:lnTo>
                  <a:pt x="0" y="806450"/>
                </a:lnTo>
                <a:lnTo>
                  <a:pt x="3784" y="759399"/>
                </a:lnTo>
                <a:lnTo>
                  <a:pt x="14759" y="714519"/>
                </a:lnTo>
                <a:lnTo>
                  <a:pt x="32359" y="672308"/>
                </a:lnTo>
                <a:lnTo>
                  <a:pt x="56018" y="633268"/>
                </a:lnTo>
                <a:lnTo>
                  <a:pt x="85169" y="597900"/>
                </a:lnTo>
                <a:lnTo>
                  <a:pt x="119246" y="566703"/>
                </a:lnTo>
                <a:lnTo>
                  <a:pt x="157684" y="540179"/>
                </a:lnTo>
                <a:lnTo>
                  <a:pt x="199916" y="518828"/>
                </a:lnTo>
                <a:lnTo>
                  <a:pt x="245375" y="503151"/>
                </a:lnTo>
                <a:lnTo>
                  <a:pt x="293497" y="493649"/>
                </a:lnTo>
                <a:close/>
              </a:path>
            </a:pathLst>
          </a:custGeom>
          <a:ln w="10668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21345" y="2683255"/>
            <a:ext cx="1473200" cy="4984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2400" marR="5080" indent="-140335">
              <a:lnSpc>
                <a:spcPts val="1760"/>
              </a:lnSpc>
              <a:spcBef>
                <a:spcPts val="325"/>
              </a:spcBef>
            </a:pPr>
            <a:r>
              <a:rPr sz="1600" spc="15" dirty="0">
                <a:solidFill>
                  <a:srgbClr val="292929"/>
                </a:solidFill>
                <a:latin typeface="Segoe UI"/>
                <a:cs typeface="Segoe UI"/>
              </a:rPr>
              <a:t>Microsoft</a:t>
            </a:r>
            <a:r>
              <a:rPr sz="1600" spc="-10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292929"/>
                </a:solidFill>
                <a:latin typeface="Segoe UI"/>
                <a:cs typeface="Segoe UI"/>
              </a:rPr>
              <a:t>Azure  </a:t>
            </a:r>
            <a:r>
              <a:rPr sz="1600" spc="5" dirty="0">
                <a:solidFill>
                  <a:srgbClr val="292929"/>
                </a:solidFill>
                <a:latin typeface="Segoe UI"/>
                <a:cs typeface="Segoe UI"/>
              </a:rPr>
              <a:t>Site</a:t>
            </a:r>
            <a:r>
              <a:rPr sz="1600" spc="-30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292929"/>
                </a:solidFill>
                <a:latin typeface="Segoe UI"/>
                <a:cs typeface="Segoe UI"/>
              </a:rPr>
              <a:t>Recovery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07907" y="2164079"/>
            <a:ext cx="4025646" cy="2265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316973" y="3534283"/>
            <a:ext cx="2163445" cy="13411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292929"/>
                </a:solidFill>
                <a:latin typeface="Segoe UI"/>
                <a:cs typeface="Segoe UI"/>
              </a:rPr>
              <a:t>Azure</a:t>
            </a:r>
            <a:r>
              <a:rPr sz="1850" spc="-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Segoe UI"/>
                <a:cs typeface="Segoe UI"/>
              </a:rPr>
              <a:t>Storage</a:t>
            </a:r>
            <a:endParaRPr sz="18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Segoe UI"/>
                <a:cs typeface="Segoe UI"/>
              </a:rPr>
              <a:t>Microsoft</a:t>
            </a:r>
            <a:r>
              <a:rPr sz="2400" spc="-75" dirty="0">
                <a:solidFill>
                  <a:srgbClr val="292929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292929"/>
                </a:solidFill>
                <a:latin typeface="Segoe UI"/>
                <a:cs typeface="Segoe UI"/>
              </a:rPr>
              <a:t>Azure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761219" y="2752343"/>
            <a:ext cx="911351" cy="76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0388" y="0"/>
            <a:ext cx="1905" cy="6987540"/>
          </a:xfrm>
          <a:custGeom>
            <a:avLst/>
            <a:gdLst/>
            <a:ahLst/>
            <a:cxnLst/>
            <a:rect l="l" t="t" r="r" b="b"/>
            <a:pathLst>
              <a:path w="1904" h="6987540">
                <a:moveTo>
                  <a:pt x="0" y="6987539"/>
                </a:moveTo>
                <a:lnTo>
                  <a:pt x="1524" y="6987539"/>
                </a:lnTo>
                <a:lnTo>
                  <a:pt x="1524" y="0"/>
                </a:lnTo>
                <a:lnTo>
                  <a:pt x="0" y="0"/>
                </a:lnTo>
                <a:lnTo>
                  <a:pt x="0" y="6987539"/>
                </a:lnTo>
                <a:close/>
              </a:path>
            </a:pathLst>
          </a:custGeom>
          <a:solidFill>
            <a:srgbClr val="00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0"/>
            <a:ext cx="5081270" cy="6987540"/>
          </a:xfrm>
          <a:custGeom>
            <a:avLst/>
            <a:gdLst/>
            <a:ahLst/>
            <a:cxnLst/>
            <a:rect l="l" t="t" r="r" b="b"/>
            <a:pathLst>
              <a:path w="5081270" h="6987540">
                <a:moveTo>
                  <a:pt x="0" y="6987539"/>
                </a:moveTo>
                <a:lnTo>
                  <a:pt x="5081016" y="6987539"/>
                </a:lnTo>
                <a:lnTo>
                  <a:pt x="5081016" y="0"/>
                </a:lnTo>
                <a:lnTo>
                  <a:pt x="0" y="0"/>
                </a:lnTo>
                <a:lnTo>
                  <a:pt x="0" y="6987539"/>
                </a:lnTo>
                <a:close/>
              </a:path>
            </a:pathLst>
          </a:custGeom>
          <a:solidFill>
            <a:srgbClr val="00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279" y="484377"/>
            <a:ext cx="31476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Segoe UI Light"/>
                <a:cs typeface="Segoe UI Light"/>
              </a:rPr>
              <a:t>Capacity</a:t>
            </a:r>
            <a:r>
              <a:rPr sz="3300" b="0" spc="-110" dirty="0">
                <a:latin typeface="Segoe UI Light"/>
                <a:cs typeface="Segoe UI Light"/>
              </a:rPr>
              <a:t> </a:t>
            </a:r>
            <a:r>
              <a:rPr sz="3300" b="0" dirty="0">
                <a:latin typeface="Segoe UI Light"/>
                <a:cs typeface="Segoe UI Light"/>
              </a:rPr>
              <a:t>Planning</a:t>
            </a:r>
            <a:endParaRPr sz="33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681" y="1330578"/>
            <a:ext cx="4141470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75"/>
              </a:lnSpc>
              <a:spcBef>
                <a:spcPts val="95"/>
              </a:spcBef>
            </a:pPr>
            <a:r>
              <a:rPr sz="2150" spc="-5" dirty="0">
                <a:solidFill>
                  <a:srgbClr val="0071C5"/>
                </a:solidFill>
                <a:latin typeface="Segoe UI"/>
                <a:cs typeface="Segoe UI"/>
              </a:rPr>
              <a:t>Network</a:t>
            </a:r>
            <a:r>
              <a:rPr sz="2150" spc="-3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2150" spc="-10" dirty="0">
                <a:solidFill>
                  <a:srgbClr val="0071C5"/>
                </a:solidFill>
                <a:latin typeface="Segoe UI"/>
                <a:cs typeface="Segoe UI"/>
              </a:rPr>
              <a:t>bandwidth</a:t>
            </a:r>
            <a:endParaRPr sz="2150">
              <a:latin typeface="Segoe UI"/>
              <a:cs typeface="Segoe UI"/>
            </a:endParaRPr>
          </a:p>
          <a:p>
            <a:pPr marL="591820" indent="-355600">
              <a:lnSpc>
                <a:spcPts val="2570"/>
              </a:lnSpc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Initial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replication</a:t>
            </a:r>
            <a:endParaRPr sz="2150">
              <a:latin typeface="Segoe UI"/>
              <a:cs typeface="Segoe UI"/>
            </a:endParaRPr>
          </a:p>
          <a:p>
            <a:pPr marL="591820" indent="-355600">
              <a:lnSpc>
                <a:spcPts val="2570"/>
              </a:lnSpc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Delta replication and</a:t>
            </a:r>
            <a:r>
              <a:rPr sz="215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peaks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ts val="2575"/>
              </a:lnSpc>
            </a:pPr>
            <a:r>
              <a:rPr sz="2150" spc="-15" dirty="0">
                <a:solidFill>
                  <a:srgbClr val="0071C5"/>
                </a:solidFill>
                <a:latin typeface="Segoe UI"/>
                <a:cs typeface="Segoe UI"/>
              </a:rPr>
              <a:t>Storage</a:t>
            </a:r>
            <a:endParaRPr sz="2150">
              <a:latin typeface="Segoe UI"/>
              <a:cs typeface="Segoe UI"/>
            </a:endParaRPr>
          </a:p>
          <a:p>
            <a:pPr marL="591820" indent="-350520">
              <a:lnSpc>
                <a:spcPts val="2575"/>
              </a:lnSpc>
              <a:spcBef>
                <a:spcPts val="5"/>
              </a:spcBef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Replication</a:t>
            </a:r>
            <a:endParaRPr sz="2150">
              <a:latin typeface="Segoe UI"/>
              <a:cs typeface="Segoe UI"/>
            </a:endParaRPr>
          </a:p>
          <a:p>
            <a:pPr marL="591820" marR="871219" indent="-350520">
              <a:lnSpc>
                <a:spcPts val="2570"/>
              </a:lnSpc>
              <a:spcBef>
                <a:spcPts val="85"/>
              </a:spcBef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150" spc="-15" dirty="0">
                <a:solidFill>
                  <a:srgbClr val="FFFFFF"/>
                </a:solidFill>
                <a:latin typeface="Segoe UI"/>
                <a:cs typeface="Segoe UI"/>
              </a:rPr>
              <a:t>Workload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IOPS</a:t>
            </a:r>
            <a:r>
              <a:rPr sz="215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during  failovers</a:t>
            </a:r>
            <a:endParaRPr sz="2150">
              <a:latin typeface="Segoe UI"/>
              <a:cs typeface="Segoe UI"/>
            </a:endParaRPr>
          </a:p>
          <a:p>
            <a:pPr marL="591820" indent="-350520">
              <a:lnSpc>
                <a:spcPts val="2480"/>
              </a:lnSpc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150" spc="-55" dirty="0">
                <a:solidFill>
                  <a:srgbClr val="FFFFFF"/>
                </a:solidFill>
                <a:latin typeface="Segoe UI"/>
                <a:cs typeface="Segoe UI"/>
              </a:rPr>
              <a:t>Test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failover 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(Replication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endParaRPr sz="2150">
              <a:latin typeface="Segoe UI"/>
              <a:cs typeface="Segoe UI"/>
            </a:endParaRPr>
          </a:p>
          <a:p>
            <a:pPr marL="591185" marR="1667510">
              <a:lnSpc>
                <a:spcPts val="2580"/>
              </a:lnSpc>
              <a:spcBef>
                <a:spcPts val="85"/>
              </a:spcBef>
            </a:pPr>
            <a:r>
              <a:rPr sz="2150" spc="-15" dirty="0">
                <a:solidFill>
                  <a:srgbClr val="FFFFFF"/>
                </a:solidFill>
                <a:latin typeface="Segoe UI"/>
                <a:cs typeface="Segoe UI"/>
              </a:rPr>
              <a:t>Workload 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IOPS  simultaneously)</a:t>
            </a:r>
            <a:endParaRPr sz="2150">
              <a:latin typeface="Segoe UI"/>
              <a:cs typeface="Segoe UI"/>
            </a:endParaRPr>
          </a:p>
          <a:p>
            <a:pPr marL="591820" indent="-350520">
              <a:lnSpc>
                <a:spcPts val="2475"/>
              </a:lnSpc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150" spc="-20" dirty="0">
                <a:solidFill>
                  <a:srgbClr val="FFFFFF"/>
                </a:solidFill>
                <a:latin typeface="Segoe UI"/>
                <a:cs typeface="Segoe UI"/>
              </a:rPr>
              <a:t>Standard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premium</a:t>
            </a:r>
            <a:r>
              <a:rPr sz="21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storage</a:t>
            </a:r>
            <a:endParaRPr sz="2150">
              <a:latin typeface="Segoe UI"/>
              <a:cs typeface="Segoe UI"/>
            </a:endParaRPr>
          </a:p>
          <a:p>
            <a:pPr marL="591820" indent="-350520">
              <a:lnSpc>
                <a:spcPts val="2570"/>
              </a:lnSpc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150" spc="-15" dirty="0">
                <a:solidFill>
                  <a:srgbClr val="FFFFFF"/>
                </a:solidFill>
                <a:latin typeface="Segoe UI"/>
                <a:cs typeface="Segoe UI"/>
              </a:rPr>
              <a:t>Storage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account</a:t>
            </a:r>
            <a:r>
              <a:rPr sz="215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naming</a:t>
            </a:r>
            <a:endParaRPr sz="2150">
              <a:latin typeface="Segoe UI"/>
              <a:cs typeface="Segoe UI"/>
            </a:endParaRPr>
          </a:p>
          <a:p>
            <a:pPr marL="591185">
              <a:lnSpc>
                <a:spcPts val="2575"/>
              </a:lnSpc>
            </a:pP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convention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ts val="2575"/>
              </a:lnSpc>
            </a:pPr>
            <a:r>
              <a:rPr sz="2150" spc="-10" dirty="0">
                <a:solidFill>
                  <a:srgbClr val="0071C5"/>
                </a:solidFill>
                <a:latin typeface="Segoe UI"/>
                <a:cs typeface="Segoe UI"/>
              </a:rPr>
              <a:t>Compute</a:t>
            </a:r>
            <a:r>
              <a:rPr sz="2150" spc="-2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0071C5"/>
                </a:solidFill>
                <a:latin typeface="Segoe UI"/>
                <a:cs typeface="Segoe UI"/>
              </a:rPr>
              <a:t>capacity</a:t>
            </a:r>
            <a:endParaRPr sz="2150">
              <a:latin typeface="Segoe UI"/>
              <a:cs typeface="Segoe UI"/>
            </a:endParaRPr>
          </a:p>
          <a:p>
            <a:pPr marL="585470" marR="925194" indent="-349250">
              <a:lnSpc>
                <a:spcPts val="2570"/>
              </a:lnSpc>
              <a:spcBef>
                <a:spcPts val="90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2150" spc="-55" dirty="0">
                <a:solidFill>
                  <a:srgbClr val="FFFFFF"/>
                </a:solidFill>
                <a:latin typeface="Segoe UI"/>
                <a:cs typeface="Segoe UI"/>
              </a:rPr>
              <a:t>Test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failover </a:t>
            </a:r>
            <a:r>
              <a:rPr sz="2150" spc="-10" dirty="0">
                <a:solidFill>
                  <a:srgbClr val="FFFFFF"/>
                </a:solidFill>
                <a:latin typeface="Segoe UI"/>
                <a:cs typeface="Segoe UI"/>
              </a:rPr>
              <a:t>to ensure  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necessary</a:t>
            </a:r>
            <a:r>
              <a:rPr sz="21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capacity</a:t>
            </a:r>
            <a:endParaRPr sz="215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3435" y="0"/>
            <a:ext cx="309880" cy="6993890"/>
          </a:xfrm>
          <a:custGeom>
            <a:avLst/>
            <a:gdLst/>
            <a:ahLst/>
            <a:cxnLst/>
            <a:rect l="l" t="t" r="r" b="b"/>
            <a:pathLst>
              <a:path w="309879" h="6993890">
                <a:moveTo>
                  <a:pt x="0" y="6993635"/>
                </a:moveTo>
                <a:lnTo>
                  <a:pt x="309372" y="6993635"/>
                </a:lnTo>
                <a:lnTo>
                  <a:pt x="309372" y="0"/>
                </a:lnTo>
                <a:lnTo>
                  <a:pt x="0" y="0"/>
                </a:lnTo>
                <a:lnTo>
                  <a:pt x="0" y="6993635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9628" y="187451"/>
            <a:ext cx="4255770" cy="2553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97753" y="2819145"/>
          <a:ext cx="5464810" cy="3355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" dirty="0">
                          <a:latin typeface="Segoe UI"/>
                          <a:cs typeface="Segoe UI"/>
                        </a:rPr>
                        <a:t>Component</a:t>
                      </a:r>
                      <a:endParaRPr sz="2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" dirty="0">
                          <a:latin typeface="Segoe UI"/>
                          <a:cs typeface="Segoe UI"/>
                        </a:rPr>
                        <a:t>Details</a:t>
                      </a:r>
                      <a:endParaRPr sz="200">
                        <a:latin typeface="Segoe UI"/>
                        <a:cs typeface="Segoe U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184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Replication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marR="1035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Maximum daily change rate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: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protected machine can use only one process  server.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single process server can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handle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daily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change rate up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2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TB. So,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2 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TB is the maximum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daily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data change rate that’s supported for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protected  machine.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320" marR="83820">
                        <a:lnSpc>
                          <a:spcPct val="100000"/>
                        </a:lnSpc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Maximum throughput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: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replicated machine can belong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one storage  account in Azure.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standard Azure Storage account can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handle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maximum of 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20,000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requests per second.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We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recommend that you limit the number of  input/output operations per second (IOPS) across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source machine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20,000. 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For example, if you have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source machine that has five disks and each disk  generates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120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IOPS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(8 K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in size) on the source machine, the source machine is  within the Azure per-disk IOPS limit of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500.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(The number of storage accounts 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required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is equal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the total source machine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IOPS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divided by</a:t>
                      </a:r>
                      <a:r>
                        <a:rPr sz="600" spc="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20,000.)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303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b="1" spc="-5" dirty="0">
                          <a:latin typeface="Segoe UI"/>
                          <a:cs typeface="Segoe UI"/>
                        </a:rPr>
                        <a:t>Configuration</a:t>
                      </a:r>
                      <a:r>
                        <a:rPr sz="600" b="1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dirty="0">
                          <a:latin typeface="Segoe UI"/>
                          <a:cs typeface="Segoe UI"/>
                        </a:rPr>
                        <a:t>server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marR="330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The configuration server must be able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handle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the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daily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change rate capacity  across all workloads running on protected machines. The configuration machine  must have sufficient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bandwidth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continuously replicate data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Azure</a:t>
                      </a:r>
                      <a:r>
                        <a:rPr sz="600" spc="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Storage.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320" marR="157480">
                        <a:lnSpc>
                          <a:spcPct val="100000"/>
                        </a:lnSpc>
                      </a:pP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best practice is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place the configuration server on the same network and 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LAN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segment as the machines that you want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protect. You can place the  configuration server on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different network, but machines that you want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protect should have layer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3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network</a:t>
                      </a:r>
                      <a:r>
                        <a:rPr sz="600" spc="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visibility.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320" marR="55880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Size recommendations for the configuration server are summarized in the table  in the following</a:t>
                      </a:r>
                      <a:r>
                        <a:rPr sz="6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section.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2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b="1" dirty="0">
                          <a:latin typeface="Segoe UI"/>
                          <a:cs typeface="Segoe UI"/>
                        </a:rPr>
                        <a:t>Process</a:t>
                      </a:r>
                      <a:r>
                        <a:rPr sz="600" b="1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b="1" dirty="0">
                          <a:latin typeface="Segoe UI"/>
                          <a:cs typeface="Segoe UI"/>
                        </a:rPr>
                        <a:t>server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The first process server is installed by default on the configuration server.</a:t>
                      </a:r>
                      <a:r>
                        <a:rPr sz="600" spc="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You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can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deploy additional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process servers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scale your</a:t>
                      </a:r>
                      <a:r>
                        <a:rPr sz="600" spc="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environment.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320" marR="1200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The process server receives replication data from protected machines. The  process server optimizes data by using caching, compression, and encryption.  Then, the process server sends the data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Azure. The process server machine  must have sufficient resources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perform these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tasks.</a:t>
                      </a:r>
                      <a:endParaRPr sz="600">
                        <a:latin typeface="Segoe UI"/>
                        <a:cs typeface="Segoe UI"/>
                      </a:endParaRPr>
                    </a:p>
                    <a:p>
                      <a:pPr marL="20320" marR="273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600" spc="-5" dirty="0">
                          <a:latin typeface="Segoe UI"/>
                          <a:cs typeface="Segoe UI"/>
                        </a:rPr>
                        <a:t>The process server uses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disk-based cache. Use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separate cache disk of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600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GB  or more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to </a:t>
                      </a:r>
                      <a:r>
                        <a:rPr sz="600" spc="-10" dirty="0">
                          <a:latin typeface="Segoe UI"/>
                          <a:cs typeface="Segoe UI"/>
                        </a:rPr>
                        <a:t>handle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data changes that are stored if </a:t>
                      </a:r>
                      <a:r>
                        <a:rPr sz="6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600" spc="-5" dirty="0">
                          <a:latin typeface="Segoe UI"/>
                          <a:cs typeface="Segoe UI"/>
                        </a:rPr>
                        <a:t>network bottleneck or  outage occurs.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23915" y="2529077"/>
            <a:ext cx="8756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Segoe UI"/>
                <a:cs typeface="Segoe UI"/>
              </a:rPr>
              <a:t>Capacity</a:t>
            </a:r>
            <a:r>
              <a:rPr sz="600" b="1" spc="-10" dirty="0">
                <a:latin typeface="Segoe UI"/>
                <a:cs typeface="Segoe UI"/>
              </a:rPr>
              <a:t> </a:t>
            </a:r>
            <a:r>
              <a:rPr sz="600" b="1" spc="-5" dirty="0">
                <a:latin typeface="Segoe UI"/>
                <a:cs typeface="Segoe UI"/>
              </a:rPr>
              <a:t>considerations</a:t>
            </a:r>
            <a:endParaRPr sz="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85132" y="6733616"/>
            <a:ext cx="2033904" cy="9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3492" y="6786898"/>
            <a:ext cx="66294" cy="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7416" y="6733616"/>
            <a:ext cx="1185036" cy="95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839" y="1084423"/>
            <a:ext cx="11522710" cy="55384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550"/>
              </a:spcBef>
              <a:buSzPct val="79687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All</a:t>
            </a:r>
            <a:r>
              <a:rPr sz="3200" b="0" spc="-1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ASR</a:t>
            </a:r>
            <a:r>
              <a:rPr sz="32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scenarios</a:t>
            </a:r>
            <a:r>
              <a:rPr sz="3200" b="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require</a:t>
            </a:r>
            <a:r>
              <a:rPr sz="3200" b="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access</a:t>
            </a:r>
            <a:r>
              <a:rPr sz="3200" b="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3200" b="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following</a:t>
            </a:r>
            <a:r>
              <a:rPr sz="3200" b="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URLs</a:t>
            </a:r>
            <a:endParaRPr sz="3200">
              <a:latin typeface="Segoe UI Light"/>
              <a:cs typeface="Segoe UI Light"/>
            </a:endParaRPr>
          </a:p>
          <a:p>
            <a:pPr marL="597535" lvl="1" indent="-237490">
              <a:lnSpc>
                <a:spcPct val="100000"/>
              </a:lnSpc>
              <a:spcBef>
                <a:spcPts val="250"/>
              </a:spcBef>
              <a:buSzPct val="88888"/>
              <a:buFont typeface="Wingdings"/>
              <a:buChar char=""/>
              <a:tabLst>
                <a:tab pos="597535" algn="l"/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*.hypervrecoverymanager.windowsazure.com</a:t>
            </a:r>
            <a:endParaRPr sz="1800">
              <a:latin typeface="Segoe UI"/>
              <a:cs typeface="Segoe UI"/>
            </a:endParaRPr>
          </a:p>
          <a:p>
            <a:pPr marL="660400" lvl="1" indent="-300355">
              <a:lnSpc>
                <a:spcPct val="100000"/>
              </a:lnSpc>
              <a:spcBef>
                <a:spcPts val="215"/>
              </a:spcBef>
              <a:buSzPct val="88888"/>
              <a:buFont typeface="Wingdings"/>
              <a:buChar char=""/>
              <a:tabLst>
                <a:tab pos="659765" algn="l"/>
                <a:tab pos="660400" algn="l"/>
              </a:tabLst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*.accesscontrol.windows.net</a:t>
            </a:r>
            <a:endParaRPr sz="1800">
              <a:latin typeface="Segoe UI"/>
              <a:cs typeface="Segoe UI"/>
            </a:endParaRPr>
          </a:p>
          <a:p>
            <a:pPr marL="597535" lvl="1" indent="-237490">
              <a:lnSpc>
                <a:spcPct val="100000"/>
              </a:lnSpc>
              <a:spcBef>
                <a:spcPts val="219"/>
              </a:spcBef>
              <a:buSzPct val="88888"/>
              <a:buFont typeface="Wingdings"/>
              <a:buChar char=""/>
              <a:tabLst>
                <a:tab pos="597535" algn="l"/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*.backup.windowsazure.com</a:t>
            </a:r>
            <a:endParaRPr sz="1800">
              <a:latin typeface="Segoe UI"/>
              <a:cs typeface="Segoe UI"/>
            </a:endParaRPr>
          </a:p>
          <a:p>
            <a:pPr marL="597535" lvl="1" indent="-237490">
              <a:lnSpc>
                <a:spcPct val="100000"/>
              </a:lnSpc>
              <a:spcBef>
                <a:spcPts val="215"/>
              </a:spcBef>
              <a:buSzPct val="88888"/>
              <a:buFont typeface="Wingdings"/>
              <a:buChar char=""/>
              <a:tabLst>
                <a:tab pos="597535" algn="l"/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*.blob.core.windows.net</a:t>
            </a:r>
            <a:endParaRPr sz="1800">
              <a:latin typeface="Segoe UI"/>
              <a:cs typeface="Segoe UI"/>
            </a:endParaRPr>
          </a:p>
          <a:p>
            <a:pPr marL="660400" lvl="1" indent="-300355">
              <a:lnSpc>
                <a:spcPct val="100000"/>
              </a:lnSpc>
              <a:spcBef>
                <a:spcPts val="215"/>
              </a:spcBef>
              <a:buSzPct val="88888"/>
              <a:buFont typeface="Wingdings"/>
              <a:buChar char=""/>
              <a:tabLst>
                <a:tab pos="659765" algn="l"/>
                <a:tab pos="660400" algn="l"/>
              </a:tabLst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*.store.core.windows.net</a:t>
            </a:r>
            <a:endParaRPr sz="1800">
              <a:latin typeface="Segoe UI"/>
              <a:cs typeface="Segoe UI"/>
            </a:endParaRPr>
          </a:p>
          <a:p>
            <a:pPr marL="360045" indent="-347345">
              <a:lnSpc>
                <a:spcPct val="100000"/>
              </a:lnSpc>
              <a:spcBef>
                <a:spcPts val="340"/>
              </a:spcBef>
              <a:buSzPct val="79687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All </a:t>
            </a:r>
            <a:r>
              <a:rPr sz="32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communication </a:t>
            </a:r>
            <a:r>
              <a:rPr sz="32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happens </a:t>
            </a:r>
            <a:r>
              <a:rPr sz="32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on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https</a:t>
            </a:r>
            <a:r>
              <a:rPr sz="3200" b="0" spc="-6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(443)</a:t>
            </a:r>
            <a:endParaRPr sz="3200">
              <a:latin typeface="Segoe UI Light"/>
              <a:cs typeface="Segoe UI Light"/>
            </a:endParaRPr>
          </a:p>
          <a:p>
            <a:pPr marL="360045" marR="5080" indent="-347345">
              <a:lnSpc>
                <a:spcPct val="90000"/>
              </a:lnSpc>
              <a:spcBef>
                <a:spcPts val="770"/>
              </a:spcBef>
              <a:buSzPct val="79687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IP </a:t>
            </a:r>
            <a:r>
              <a:rPr sz="32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address </a:t>
            </a:r>
            <a:r>
              <a:rPr sz="32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based </a:t>
            </a:r>
            <a:r>
              <a:rPr sz="32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firewall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rules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can </a:t>
            </a:r>
            <a:r>
              <a:rPr sz="32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be </a:t>
            </a:r>
            <a:r>
              <a:rPr sz="32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created </a:t>
            </a:r>
            <a:r>
              <a:rPr sz="32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by </a:t>
            </a:r>
            <a:r>
              <a:rPr sz="32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opening </a:t>
            </a:r>
            <a:r>
              <a:rPr sz="32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up</a:t>
            </a:r>
            <a:r>
              <a:rPr sz="3200" b="0" spc="-35" dirty="0">
                <a:solidFill>
                  <a:srgbClr val="43AEFF"/>
                </a:solidFill>
                <a:latin typeface="Segoe UI Light"/>
                <a:cs typeface="Segoe UI Light"/>
              </a:rPr>
              <a:t> </a:t>
            </a:r>
            <a:r>
              <a:rPr sz="3200" b="0" u="heavy" spc="-70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</a:rPr>
              <a:t>Azure </a:t>
            </a:r>
            <a:r>
              <a:rPr sz="3200" b="0" u="heavy" spc="-70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  <a:hlinkClick r:id="rId5"/>
              </a:rPr>
              <a:t> Datacenter</a:t>
            </a:r>
            <a:r>
              <a:rPr sz="3200" b="0" u="heavy" spc="-185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  <a:hlinkClick r:id="rId5"/>
              </a:rPr>
              <a:t> </a:t>
            </a:r>
            <a:r>
              <a:rPr sz="3200" b="0" u="heavy" spc="-40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  <a:hlinkClick r:id="rId5"/>
              </a:rPr>
              <a:t>IP</a:t>
            </a:r>
            <a:r>
              <a:rPr sz="3200" b="0" u="heavy" spc="-155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  <a:hlinkClick r:id="rId5"/>
              </a:rPr>
              <a:t> </a:t>
            </a:r>
            <a:r>
              <a:rPr sz="3200" b="0" u="heavy" spc="-60" dirty="0">
                <a:solidFill>
                  <a:srgbClr val="43AEFF"/>
                </a:solidFill>
                <a:uFill>
                  <a:solidFill>
                    <a:srgbClr val="43AEFF"/>
                  </a:solidFill>
                </a:uFill>
                <a:latin typeface="Segoe UI Light"/>
                <a:cs typeface="Segoe UI Light"/>
                <a:hlinkClick r:id="rId5"/>
              </a:rPr>
              <a:t>Ranges</a:t>
            </a:r>
            <a:r>
              <a:rPr sz="3200" b="0" spc="-180" dirty="0">
                <a:solidFill>
                  <a:srgbClr val="43AE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for</a:t>
            </a:r>
            <a:r>
              <a:rPr sz="3200" b="0" spc="-16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the</a:t>
            </a:r>
            <a:r>
              <a:rPr sz="3200" b="0" spc="-14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7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region</a:t>
            </a:r>
            <a:r>
              <a:rPr sz="3200" b="0" spc="-17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8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of</a:t>
            </a:r>
            <a:r>
              <a:rPr sz="3200" b="0" spc="-14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recovery</a:t>
            </a:r>
            <a:r>
              <a:rPr sz="3200" b="0" spc="-17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4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services</a:t>
            </a:r>
            <a:r>
              <a:rPr sz="3200" b="0" spc="-18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vault</a:t>
            </a:r>
            <a:r>
              <a:rPr sz="3200" b="0" spc="-17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and</a:t>
            </a:r>
            <a:r>
              <a:rPr sz="3200" b="0" spc="-16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for  </a:t>
            </a:r>
            <a:r>
              <a:rPr sz="32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WUS</a:t>
            </a:r>
            <a:endParaRPr sz="3200">
              <a:latin typeface="Segoe UI Light"/>
              <a:cs typeface="Segoe UI Light"/>
            </a:endParaRPr>
          </a:p>
          <a:p>
            <a:pPr marL="597535" lvl="1" indent="-237490">
              <a:lnSpc>
                <a:spcPct val="100000"/>
              </a:lnSpc>
              <a:spcBef>
                <a:spcPts val="260"/>
              </a:spcBef>
              <a:buSzPct val="88888"/>
              <a:buFont typeface="Wingdings"/>
              <a:buChar char=""/>
              <a:tabLst>
                <a:tab pos="597535" algn="l"/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IP range can change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therefore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it is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not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recommended to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use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based firewall</a:t>
            </a:r>
            <a:r>
              <a:rPr sz="1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rules</a:t>
            </a:r>
            <a:endParaRPr sz="1800">
              <a:latin typeface="Segoe UI"/>
              <a:cs typeface="Segoe UI"/>
            </a:endParaRPr>
          </a:p>
          <a:p>
            <a:pPr marL="360045" indent="-347345">
              <a:lnSpc>
                <a:spcPct val="100000"/>
              </a:lnSpc>
              <a:spcBef>
                <a:spcPts val="384"/>
              </a:spcBef>
              <a:buSzPct val="79166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6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VMware </a:t>
            </a:r>
            <a:r>
              <a:rPr sz="36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Network Interfaces, </a:t>
            </a:r>
            <a:r>
              <a:rPr sz="36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36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IP </a:t>
            </a:r>
            <a:r>
              <a:rPr sz="36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addressing</a:t>
            </a:r>
            <a:r>
              <a:rPr sz="3600" b="0" spc="-5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Failover</a:t>
            </a:r>
            <a:endParaRPr sz="360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434"/>
              </a:spcBef>
              <a:buSzPct val="79166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6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NSG</a:t>
            </a:r>
            <a:r>
              <a:rPr sz="3600" b="0" spc="-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Rules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7042" y="117093"/>
            <a:ext cx="3765550" cy="876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50" b="0" spc="-105" dirty="0">
                <a:latin typeface="Segoe UI Light"/>
                <a:cs typeface="Segoe UI Light"/>
              </a:rPr>
              <a:t>Firewall</a:t>
            </a:r>
            <a:r>
              <a:rPr sz="5550" b="0" spc="-240" dirty="0">
                <a:latin typeface="Segoe UI Light"/>
                <a:cs typeface="Segoe UI Light"/>
              </a:rPr>
              <a:t> </a:t>
            </a:r>
            <a:r>
              <a:rPr sz="5550" b="0" spc="-80" dirty="0">
                <a:latin typeface="Segoe UI Light"/>
                <a:cs typeface="Segoe UI Light"/>
              </a:rPr>
              <a:t>Rules</a:t>
            </a:r>
            <a:endParaRPr sz="555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220" y="6582155"/>
            <a:ext cx="3784600" cy="312420"/>
          </a:xfrm>
          <a:custGeom>
            <a:avLst/>
            <a:gdLst/>
            <a:ahLst/>
            <a:cxnLst/>
            <a:rect l="l" t="t" r="r" b="b"/>
            <a:pathLst>
              <a:path w="3784600" h="312420">
                <a:moveTo>
                  <a:pt x="0" y="312419"/>
                </a:moveTo>
                <a:lnTo>
                  <a:pt x="3784091" y="312419"/>
                </a:lnTo>
                <a:lnTo>
                  <a:pt x="378409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39" y="442036"/>
            <a:ext cx="11994515" cy="551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Create </a:t>
            </a:r>
            <a:r>
              <a:rPr sz="1800" b="1" dirty="0">
                <a:latin typeface="Segoe UI"/>
                <a:cs typeface="Segoe UI"/>
              </a:rPr>
              <a:t>and </a:t>
            </a:r>
            <a:r>
              <a:rPr sz="1800" b="1" spc="-5" dirty="0">
                <a:latin typeface="Segoe UI"/>
                <a:cs typeface="Segoe UI"/>
              </a:rPr>
              <a:t>customize </a:t>
            </a:r>
            <a:r>
              <a:rPr sz="1800" b="1" spc="5" dirty="0">
                <a:latin typeface="Segoe UI"/>
                <a:cs typeface="Segoe UI"/>
              </a:rPr>
              <a:t>recovery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plans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4930" marR="356235" indent="-62865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latin typeface="Segoe UI"/>
                <a:cs typeface="Segoe UI"/>
              </a:rPr>
              <a:t>Recovery </a:t>
            </a:r>
            <a:r>
              <a:rPr sz="1800" b="1" spc="-5" dirty="0">
                <a:latin typeface="Segoe UI"/>
                <a:cs typeface="Segoe UI"/>
              </a:rPr>
              <a:t>time objective </a:t>
            </a:r>
            <a:r>
              <a:rPr sz="1800" spc="-30" dirty="0">
                <a:latin typeface="Segoe UI"/>
                <a:cs typeface="Segoe UI"/>
              </a:rPr>
              <a:t>(RTO) </a:t>
            </a:r>
            <a:r>
              <a:rPr sz="1800" spc="-5" dirty="0">
                <a:latin typeface="Segoe UI"/>
                <a:cs typeface="Segoe UI"/>
              </a:rPr>
              <a:t>is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maximum acceptable </a:t>
            </a:r>
            <a:r>
              <a:rPr sz="1800" dirty="0">
                <a:latin typeface="Segoe UI"/>
                <a:cs typeface="Segoe UI"/>
              </a:rPr>
              <a:t>time that an </a:t>
            </a:r>
            <a:r>
              <a:rPr sz="1800" spc="-5" dirty="0">
                <a:latin typeface="Segoe UI"/>
                <a:cs typeface="Segoe UI"/>
              </a:rPr>
              <a:t>application can </a:t>
            </a:r>
            <a:r>
              <a:rPr sz="1800" dirty="0">
                <a:latin typeface="Segoe UI"/>
                <a:cs typeface="Segoe UI"/>
              </a:rPr>
              <a:t>be </a:t>
            </a:r>
            <a:r>
              <a:rPr sz="1800" spc="-10" dirty="0">
                <a:latin typeface="Segoe UI"/>
                <a:cs typeface="Segoe UI"/>
              </a:rPr>
              <a:t>unavailable </a:t>
            </a:r>
            <a:r>
              <a:rPr sz="1800" dirty="0">
                <a:latin typeface="Segoe UI"/>
                <a:cs typeface="Segoe UI"/>
              </a:rPr>
              <a:t>after </a:t>
            </a:r>
            <a:r>
              <a:rPr sz="1800" spc="-5" dirty="0">
                <a:latin typeface="Segoe UI"/>
                <a:cs typeface="Segoe UI"/>
              </a:rPr>
              <a:t>an  incident. If your </a:t>
            </a:r>
            <a:r>
              <a:rPr sz="1800" spc="-45" dirty="0">
                <a:latin typeface="Segoe UI"/>
                <a:cs typeface="Segoe UI"/>
              </a:rPr>
              <a:t>RTO </a:t>
            </a:r>
            <a:r>
              <a:rPr sz="1800" spc="-5" dirty="0">
                <a:latin typeface="Segoe UI"/>
                <a:cs typeface="Segoe UI"/>
              </a:rPr>
              <a:t>is 90 minutes, you must </a:t>
            </a:r>
            <a:r>
              <a:rPr sz="1800" dirty="0">
                <a:latin typeface="Segoe UI"/>
                <a:cs typeface="Segoe UI"/>
              </a:rPr>
              <a:t>be </a:t>
            </a:r>
            <a:r>
              <a:rPr sz="1800" spc="-5" dirty="0">
                <a:latin typeface="Segoe UI"/>
                <a:cs typeface="Segoe UI"/>
              </a:rPr>
              <a:t>able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spc="-15" dirty="0">
                <a:latin typeface="Segoe UI"/>
                <a:cs typeface="Segoe UI"/>
              </a:rPr>
              <a:t>restore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application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dirty="0">
                <a:latin typeface="Segoe UI"/>
                <a:cs typeface="Segoe UI"/>
              </a:rPr>
              <a:t>a running </a:t>
            </a:r>
            <a:r>
              <a:rPr sz="1800" spc="-5" dirty="0">
                <a:latin typeface="Segoe UI"/>
                <a:cs typeface="Segoe UI"/>
              </a:rPr>
              <a:t>state within 90 </a:t>
            </a:r>
            <a:r>
              <a:rPr sz="1800" spc="-10" dirty="0">
                <a:latin typeface="Segoe UI"/>
                <a:cs typeface="Segoe UI"/>
              </a:rPr>
              <a:t>minutes  from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5" dirty="0">
                <a:latin typeface="Segoe UI"/>
                <a:cs typeface="Segoe UI"/>
              </a:rPr>
              <a:t>start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25" dirty="0">
                <a:latin typeface="Segoe UI"/>
                <a:cs typeface="Segoe UI"/>
              </a:rPr>
              <a:t>disaster. </a:t>
            </a:r>
            <a:r>
              <a:rPr sz="1800" spc="-5" dirty="0">
                <a:latin typeface="Segoe UI"/>
                <a:cs typeface="Segoe UI"/>
              </a:rPr>
              <a:t>If you have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10" dirty="0">
                <a:latin typeface="Segoe UI"/>
                <a:cs typeface="Segoe UI"/>
              </a:rPr>
              <a:t>very </a:t>
            </a:r>
            <a:r>
              <a:rPr sz="1800" spc="-5" dirty="0">
                <a:latin typeface="Segoe UI"/>
                <a:cs typeface="Segoe UI"/>
              </a:rPr>
              <a:t>low </a:t>
            </a:r>
            <a:r>
              <a:rPr sz="1800" spc="-55" dirty="0">
                <a:latin typeface="Segoe UI"/>
                <a:cs typeface="Segoe UI"/>
              </a:rPr>
              <a:t>RTO, </a:t>
            </a:r>
            <a:r>
              <a:rPr sz="1800" spc="-5" dirty="0">
                <a:latin typeface="Segoe UI"/>
                <a:cs typeface="Segoe UI"/>
              </a:rPr>
              <a:t>you might </a:t>
            </a:r>
            <a:r>
              <a:rPr sz="1800" spc="-15" dirty="0">
                <a:latin typeface="Segoe UI"/>
                <a:cs typeface="Segoe UI"/>
              </a:rPr>
              <a:t>keep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second </a:t>
            </a:r>
            <a:r>
              <a:rPr sz="1800" spc="-10" dirty="0">
                <a:latin typeface="Segoe UI"/>
                <a:cs typeface="Segoe UI"/>
              </a:rPr>
              <a:t>regional </a:t>
            </a:r>
            <a:r>
              <a:rPr sz="1800" spc="-5" dirty="0">
                <a:latin typeface="Segoe UI"/>
                <a:cs typeface="Segoe UI"/>
              </a:rPr>
              <a:t>deployment continually  </a:t>
            </a:r>
            <a:r>
              <a:rPr sz="1800" dirty="0">
                <a:latin typeface="Segoe UI"/>
                <a:cs typeface="Segoe UI"/>
              </a:rPr>
              <a:t>running an </a:t>
            </a:r>
            <a:r>
              <a:rPr sz="1800" spc="-10" dirty="0">
                <a:latin typeface="Segoe UI"/>
                <a:cs typeface="Segoe UI"/>
              </a:rPr>
              <a:t>active/passive </a:t>
            </a:r>
            <a:r>
              <a:rPr sz="1800" spc="-5" dirty="0">
                <a:latin typeface="Segoe UI"/>
                <a:cs typeface="Segoe UI"/>
              </a:rPr>
              <a:t>configuration </a:t>
            </a:r>
            <a:r>
              <a:rPr sz="1800" dirty="0">
                <a:latin typeface="Segoe UI"/>
                <a:cs typeface="Segoe UI"/>
              </a:rPr>
              <a:t>on </a:t>
            </a:r>
            <a:r>
              <a:rPr sz="1800" spc="-15" dirty="0">
                <a:latin typeface="Segoe UI"/>
                <a:cs typeface="Segoe UI"/>
              </a:rPr>
              <a:t>standby, </a:t>
            </a:r>
            <a:r>
              <a:rPr sz="1800" spc="-10" dirty="0">
                <a:latin typeface="Segoe UI"/>
                <a:cs typeface="Segoe UI"/>
              </a:rPr>
              <a:t>to protect </a:t>
            </a:r>
            <a:r>
              <a:rPr sz="1800" spc="-5" dirty="0">
                <a:latin typeface="Segoe UI"/>
                <a:cs typeface="Segoe UI"/>
              </a:rPr>
              <a:t>against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10" dirty="0">
                <a:latin typeface="Segoe UI"/>
                <a:cs typeface="Segoe UI"/>
              </a:rPr>
              <a:t>regional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outage.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In </a:t>
            </a:r>
            <a:r>
              <a:rPr sz="1800" dirty="0">
                <a:latin typeface="Segoe UI"/>
                <a:cs typeface="Segoe UI"/>
              </a:rPr>
              <a:t>some cases you </a:t>
            </a:r>
            <a:r>
              <a:rPr sz="1800" spc="-5" dirty="0">
                <a:latin typeface="Segoe UI"/>
                <a:cs typeface="Segoe UI"/>
              </a:rPr>
              <a:t>might deploy </a:t>
            </a:r>
            <a:r>
              <a:rPr sz="1800" dirty="0">
                <a:latin typeface="Segoe UI"/>
                <a:cs typeface="Segoe UI"/>
              </a:rPr>
              <a:t>an </a:t>
            </a:r>
            <a:r>
              <a:rPr sz="1800" spc="-5" dirty="0">
                <a:latin typeface="Segoe UI"/>
                <a:cs typeface="Segoe UI"/>
              </a:rPr>
              <a:t>active/active configuration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spc="-5" dirty="0">
                <a:latin typeface="Segoe UI"/>
                <a:cs typeface="Segoe UI"/>
              </a:rPr>
              <a:t>achieve even </a:t>
            </a:r>
            <a:r>
              <a:rPr sz="1800" spc="-10" dirty="0">
                <a:latin typeface="Segoe UI"/>
                <a:cs typeface="Segoe UI"/>
              </a:rPr>
              <a:t>lower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5" dirty="0">
                <a:latin typeface="Segoe UI"/>
                <a:cs typeface="Segoe UI"/>
              </a:rPr>
              <a:t>RTO.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Recovery point </a:t>
            </a:r>
            <a:r>
              <a:rPr sz="1800" b="1" spc="-5" dirty="0">
                <a:latin typeface="Segoe UI"/>
                <a:cs typeface="Segoe UI"/>
              </a:rPr>
              <a:t>objective </a:t>
            </a:r>
            <a:r>
              <a:rPr sz="1800" dirty="0">
                <a:latin typeface="Segoe UI"/>
                <a:cs typeface="Segoe UI"/>
              </a:rPr>
              <a:t>(RPO) </a:t>
            </a:r>
            <a:r>
              <a:rPr sz="1800" spc="-5" dirty="0">
                <a:latin typeface="Segoe UI"/>
                <a:cs typeface="Segoe UI"/>
              </a:rPr>
              <a:t>is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maximum duration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spc="-5" dirty="0">
                <a:latin typeface="Segoe UI"/>
                <a:cs typeface="Segoe UI"/>
              </a:rPr>
              <a:t>data loss </a:t>
            </a:r>
            <a:r>
              <a:rPr sz="1800" dirty="0">
                <a:latin typeface="Segoe UI"/>
                <a:cs typeface="Segoe UI"/>
              </a:rPr>
              <a:t>that </a:t>
            </a:r>
            <a:r>
              <a:rPr sz="1800" spc="-5" dirty="0">
                <a:latin typeface="Segoe UI"/>
                <a:cs typeface="Segoe UI"/>
              </a:rPr>
              <a:t>is acceptable during </a:t>
            </a:r>
            <a:r>
              <a:rPr sz="1800" dirty="0">
                <a:latin typeface="Segoe UI"/>
                <a:cs typeface="Segoe UI"/>
              </a:rPr>
              <a:t>a</a:t>
            </a:r>
            <a:r>
              <a:rPr sz="1800" spc="-80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disaster.</a:t>
            </a:r>
            <a:endParaRPr sz="1800">
              <a:latin typeface="Segoe UI"/>
              <a:cs typeface="Segoe UI"/>
            </a:endParaRPr>
          </a:p>
          <a:p>
            <a:pPr marL="74930" marR="5080" indent="-62865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For example, if you </a:t>
            </a:r>
            <a:r>
              <a:rPr sz="1800" spc="-10" dirty="0">
                <a:latin typeface="Segoe UI"/>
                <a:cs typeface="Segoe UI"/>
              </a:rPr>
              <a:t>store </a:t>
            </a:r>
            <a:r>
              <a:rPr sz="1800" dirty="0">
                <a:latin typeface="Segoe UI"/>
                <a:cs typeface="Segoe UI"/>
              </a:rPr>
              <a:t>data </a:t>
            </a:r>
            <a:r>
              <a:rPr sz="1800" spc="-5" dirty="0">
                <a:latin typeface="Segoe UI"/>
                <a:cs typeface="Segoe UI"/>
              </a:rPr>
              <a:t>in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single database, </a:t>
            </a:r>
            <a:r>
              <a:rPr sz="1800" dirty="0">
                <a:latin typeface="Segoe UI"/>
                <a:cs typeface="Segoe UI"/>
              </a:rPr>
              <a:t>with no </a:t>
            </a:r>
            <a:r>
              <a:rPr sz="1800" spc="-10" dirty="0">
                <a:latin typeface="Segoe UI"/>
                <a:cs typeface="Segoe UI"/>
              </a:rPr>
              <a:t>replication to </a:t>
            </a:r>
            <a:r>
              <a:rPr sz="1800" dirty="0">
                <a:latin typeface="Segoe UI"/>
                <a:cs typeface="Segoe UI"/>
              </a:rPr>
              <a:t>other </a:t>
            </a:r>
            <a:r>
              <a:rPr sz="1800" spc="-5" dirty="0">
                <a:latin typeface="Segoe UI"/>
                <a:cs typeface="Segoe UI"/>
              </a:rPr>
              <a:t>databases, </a:t>
            </a:r>
            <a:r>
              <a:rPr sz="1800" dirty="0">
                <a:latin typeface="Segoe UI"/>
                <a:cs typeface="Segoe UI"/>
              </a:rPr>
              <a:t>and perform hourly </a:t>
            </a:r>
            <a:r>
              <a:rPr sz="1800" spc="-5" dirty="0">
                <a:latin typeface="Segoe UI"/>
                <a:cs typeface="Segoe UI"/>
              </a:rPr>
              <a:t>backups,  you </a:t>
            </a:r>
            <a:r>
              <a:rPr sz="1800" dirty="0">
                <a:latin typeface="Segoe UI"/>
                <a:cs typeface="Segoe UI"/>
              </a:rPr>
              <a:t>could </a:t>
            </a:r>
            <a:r>
              <a:rPr sz="1800" spc="-5" dirty="0">
                <a:latin typeface="Segoe UI"/>
                <a:cs typeface="Segoe UI"/>
              </a:rPr>
              <a:t>lose </a:t>
            </a:r>
            <a:r>
              <a:rPr sz="1800" dirty="0">
                <a:latin typeface="Segoe UI"/>
                <a:cs typeface="Segoe UI"/>
              </a:rPr>
              <a:t>up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dirty="0">
                <a:latin typeface="Segoe UI"/>
                <a:cs typeface="Segoe UI"/>
              </a:rPr>
              <a:t>an hour </a:t>
            </a:r>
            <a:r>
              <a:rPr sz="1800" spc="-20" dirty="0">
                <a:latin typeface="Segoe UI"/>
                <a:cs typeface="Segoe UI"/>
              </a:rPr>
              <a:t>of</a:t>
            </a:r>
            <a:r>
              <a:rPr sz="1800" spc="-10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data.</a:t>
            </a:r>
            <a:endParaRPr sz="1800">
              <a:latin typeface="Segoe UI"/>
              <a:cs typeface="Segoe UI"/>
            </a:endParaRPr>
          </a:p>
          <a:p>
            <a:pPr marL="12700" marR="137033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Mean </a:t>
            </a:r>
            <a:r>
              <a:rPr sz="1800" b="1" spc="-5" dirty="0">
                <a:latin typeface="Segoe UI"/>
                <a:cs typeface="Segoe UI"/>
              </a:rPr>
              <a:t>time </a:t>
            </a:r>
            <a:r>
              <a:rPr sz="1800" b="1" spc="-10" dirty="0">
                <a:latin typeface="Segoe UI"/>
                <a:cs typeface="Segoe UI"/>
              </a:rPr>
              <a:t>to </a:t>
            </a:r>
            <a:r>
              <a:rPr sz="1800" b="1" spc="-5" dirty="0">
                <a:latin typeface="Segoe UI"/>
                <a:cs typeface="Segoe UI"/>
              </a:rPr>
              <a:t>recover </a:t>
            </a:r>
            <a:r>
              <a:rPr sz="1800" spc="5" dirty="0">
                <a:latin typeface="Segoe UI"/>
                <a:cs typeface="Segoe UI"/>
              </a:rPr>
              <a:t>(MTTR) </a:t>
            </a:r>
            <a:r>
              <a:rPr sz="1800" spc="-5" dirty="0">
                <a:latin typeface="Segoe UI"/>
                <a:cs typeface="Segoe UI"/>
              </a:rPr>
              <a:t>is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average </a:t>
            </a:r>
            <a:r>
              <a:rPr sz="1800" dirty="0">
                <a:latin typeface="Segoe UI"/>
                <a:cs typeface="Segoe UI"/>
              </a:rPr>
              <a:t>time that </a:t>
            </a:r>
            <a:r>
              <a:rPr sz="1800" spc="-5" dirty="0">
                <a:latin typeface="Segoe UI"/>
                <a:cs typeface="Segoe UI"/>
              </a:rPr>
              <a:t>it </a:t>
            </a:r>
            <a:r>
              <a:rPr sz="1800" spc="-15" dirty="0">
                <a:latin typeface="Segoe UI"/>
                <a:cs typeface="Segoe UI"/>
              </a:rPr>
              <a:t>takes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spc="-15" dirty="0">
                <a:latin typeface="Segoe UI"/>
                <a:cs typeface="Segoe UI"/>
              </a:rPr>
              <a:t>restore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component </a:t>
            </a:r>
            <a:r>
              <a:rPr sz="1800" dirty="0">
                <a:latin typeface="Segoe UI"/>
                <a:cs typeface="Segoe UI"/>
              </a:rPr>
              <a:t>after a </a:t>
            </a:r>
            <a:r>
              <a:rPr sz="1800" spc="-10" dirty="0">
                <a:latin typeface="Segoe UI"/>
                <a:cs typeface="Segoe UI"/>
              </a:rPr>
              <a:t>failure.  </a:t>
            </a:r>
            <a:r>
              <a:rPr sz="1800" spc="10" dirty="0">
                <a:latin typeface="Segoe UI"/>
                <a:cs typeface="Segoe UI"/>
              </a:rPr>
              <a:t>MTTR </a:t>
            </a:r>
            <a:r>
              <a:rPr sz="1800" spc="-5" dirty="0">
                <a:latin typeface="Segoe UI"/>
                <a:cs typeface="Segoe UI"/>
              </a:rPr>
              <a:t>is </a:t>
            </a:r>
            <a:r>
              <a:rPr sz="1800" dirty="0">
                <a:latin typeface="Segoe UI"/>
                <a:cs typeface="Segoe UI"/>
              </a:rPr>
              <a:t>an </a:t>
            </a:r>
            <a:r>
              <a:rPr sz="1800" spc="-5" dirty="0">
                <a:latin typeface="Segoe UI"/>
                <a:cs typeface="Segoe UI"/>
              </a:rPr>
              <a:t>empirical fact </a:t>
            </a:r>
            <a:r>
              <a:rPr sz="1800" dirty="0">
                <a:latin typeface="Segoe UI"/>
                <a:cs typeface="Segoe UI"/>
              </a:rPr>
              <a:t>about a component. </a:t>
            </a:r>
            <a:r>
              <a:rPr sz="1800" spc="-5" dirty="0">
                <a:latin typeface="Segoe UI"/>
                <a:cs typeface="Segoe UI"/>
              </a:rPr>
              <a:t>Based </a:t>
            </a:r>
            <a:r>
              <a:rPr sz="1800" dirty="0">
                <a:latin typeface="Segoe UI"/>
                <a:cs typeface="Segoe UI"/>
              </a:rPr>
              <a:t>on the </a:t>
            </a:r>
            <a:r>
              <a:rPr sz="1800" spc="10" dirty="0">
                <a:latin typeface="Segoe UI"/>
                <a:cs typeface="Segoe UI"/>
              </a:rPr>
              <a:t>MTTR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spc="-5" dirty="0">
                <a:latin typeface="Segoe UI"/>
                <a:cs typeface="Segoe UI"/>
              </a:rPr>
              <a:t>each </a:t>
            </a:r>
            <a:r>
              <a:rPr sz="1800" dirty="0">
                <a:latin typeface="Segoe UI"/>
                <a:cs typeface="Segoe UI"/>
              </a:rPr>
              <a:t>component, </a:t>
            </a:r>
            <a:r>
              <a:rPr sz="1800" spc="-5" dirty="0">
                <a:latin typeface="Segoe UI"/>
                <a:cs typeface="Segoe UI"/>
              </a:rPr>
              <a:t>you </a:t>
            </a:r>
            <a:r>
              <a:rPr sz="1800" dirty="0">
                <a:latin typeface="Segoe UI"/>
                <a:cs typeface="Segoe UI"/>
              </a:rPr>
              <a:t>can </a:t>
            </a:r>
            <a:r>
              <a:rPr sz="1800" spc="-5" dirty="0">
                <a:latin typeface="Segoe UI"/>
                <a:cs typeface="Segoe UI"/>
              </a:rPr>
              <a:t>estimate 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10" dirty="0">
                <a:latin typeface="Segoe UI"/>
                <a:cs typeface="Segoe UI"/>
              </a:rPr>
              <a:t>MTTR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dirty="0">
                <a:latin typeface="Segoe UI"/>
                <a:cs typeface="Segoe UI"/>
              </a:rPr>
              <a:t>an </a:t>
            </a:r>
            <a:r>
              <a:rPr sz="1800" spc="-10" dirty="0">
                <a:latin typeface="Segoe UI"/>
                <a:cs typeface="Segoe UI"/>
              </a:rPr>
              <a:t>entire </a:t>
            </a:r>
            <a:r>
              <a:rPr sz="1800" spc="-5" dirty="0">
                <a:latin typeface="Segoe UI"/>
                <a:cs typeface="Segoe UI"/>
              </a:rPr>
              <a:t>application. Building applications </a:t>
            </a:r>
            <a:r>
              <a:rPr sz="1800" spc="-10" dirty="0">
                <a:latin typeface="Segoe UI"/>
                <a:cs typeface="Segoe UI"/>
              </a:rPr>
              <a:t>from </a:t>
            </a:r>
            <a:r>
              <a:rPr sz="1800" spc="-5" dirty="0">
                <a:latin typeface="Segoe UI"/>
                <a:cs typeface="Segoe UI"/>
              </a:rPr>
              <a:t>multiple components with low </a:t>
            </a:r>
            <a:r>
              <a:rPr sz="1800" spc="10" dirty="0">
                <a:latin typeface="Segoe UI"/>
                <a:cs typeface="Segoe UI"/>
              </a:rPr>
              <a:t>MTTR </a:t>
            </a:r>
            <a:r>
              <a:rPr sz="1800" spc="-10" dirty="0">
                <a:latin typeface="Segoe UI"/>
                <a:cs typeface="Segoe UI"/>
              </a:rPr>
              <a:t>values  results </a:t>
            </a:r>
            <a:r>
              <a:rPr sz="1800" spc="-5" dirty="0">
                <a:latin typeface="Segoe UI"/>
                <a:cs typeface="Segoe UI"/>
              </a:rPr>
              <a:t>in an application with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low </a:t>
            </a:r>
            <a:r>
              <a:rPr sz="1800" spc="-10" dirty="0">
                <a:latin typeface="Segoe UI"/>
                <a:cs typeface="Segoe UI"/>
              </a:rPr>
              <a:t>overall </a:t>
            </a:r>
            <a:r>
              <a:rPr sz="1800" spc="10" dirty="0">
                <a:latin typeface="Segoe UI"/>
                <a:cs typeface="Segoe UI"/>
              </a:rPr>
              <a:t>MTTR </a:t>
            </a:r>
            <a:r>
              <a:rPr sz="1800" dirty="0">
                <a:latin typeface="Segoe UI"/>
                <a:cs typeface="Segoe UI"/>
              </a:rPr>
              <a:t>— one that </a:t>
            </a:r>
            <a:r>
              <a:rPr sz="1800" spc="-5" dirty="0">
                <a:latin typeface="Segoe UI"/>
                <a:cs typeface="Segoe UI"/>
              </a:rPr>
              <a:t>recovers </a:t>
            </a:r>
            <a:r>
              <a:rPr sz="1800" dirty="0">
                <a:latin typeface="Segoe UI"/>
                <a:cs typeface="Segoe UI"/>
              </a:rPr>
              <a:t>quickly </a:t>
            </a:r>
            <a:r>
              <a:rPr sz="1800" spc="-10" dirty="0">
                <a:latin typeface="Segoe UI"/>
                <a:cs typeface="Segoe UI"/>
              </a:rPr>
              <a:t>from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failures.</a:t>
            </a:r>
            <a:endParaRPr sz="1800">
              <a:latin typeface="Segoe UI"/>
              <a:cs typeface="Segoe UI"/>
            </a:endParaRPr>
          </a:p>
          <a:p>
            <a:pPr marL="74930" marR="1015365" indent="-62865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Mean </a:t>
            </a:r>
            <a:r>
              <a:rPr sz="1800" b="1" spc="-5" dirty="0">
                <a:latin typeface="Segoe UI"/>
                <a:cs typeface="Segoe UI"/>
              </a:rPr>
              <a:t>time between failures </a:t>
            </a:r>
            <a:r>
              <a:rPr sz="1800" spc="-5" dirty="0">
                <a:latin typeface="Segoe UI"/>
                <a:cs typeface="Segoe UI"/>
              </a:rPr>
              <a:t>(MTBF) is </a:t>
            </a:r>
            <a:r>
              <a:rPr sz="1800" dirty="0">
                <a:latin typeface="Segoe UI"/>
                <a:cs typeface="Segoe UI"/>
              </a:rPr>
              <a:t>the runtime that a </a:t>
            </a:r>
            <a:r>
              <a:rPr sz="1800" spc="-5" dirty="0">
                <a:latin typeface="Segoe UI"/>
                <a:cs typeface="Segoe UI"/>
              </a:rPr>
              <a:t>component can reasonably expect </a:t>
            </a:r>
            <a:r>
              <a:rPr sz="1800" spc="-10" dirty="0">
                <a:latin typeface="Segoe UI"/>
                <a:cs typeface="Segoe UI"/>
              </a:rPr>
              <a:t>to </a:t>
            </a:r>
            <a:r>
              <a:rPr sz="1800" spc="-5" dirty="0">
                <a:latin typeface="Segoe UI"/>
                <a:cs typeface="Segoe UI"/>
              </a:rPr>
              <a:t>last </a:t>
            </a:r>
            <a:r>
              <a:rPr sz="1800" spc="-10" dirty="0">
                <a:latin typeface="Segoe UI"/>
                <a:cs typeface="Segoe UI"/>
              </a:rPr>
              <a:t>between  </a:t>
            </a:r>
            <a:r>
              <a:rPr sz="1800" spc="-5" dirty="0">
                <a:latin typeface="Segoe UI"/>
                <a:cs typeface="Segoe UI"/>
              </a:rPr>
              <a:t>outages. This metric can help you </a:t>
            </a:r>
            <a:r>
              <a:rPr sz="1800" spc="-10" dirty="0">
                <a:latin typeface="Segoe UI"/>
                <a:cs typeface="Segoe UI"/>
              </a:rPr>
              <a:t>to calculate </a:t>
            </a:r>
            <a:r>
              <a:rPr sz="1800" dirty="0">
                <a:latin typeface="Segoe UI"/>
                <a:cs typeface="Segoe UI"/>
              </a:rPr>
              <a:t>how </a:t>
            </a:r>
            <a:r>
              <a:rPr sz="1800" spc="-5" dirty="0">
                <a:latin typeface="Segoe UI"/>
                <a:cs typeface="Segoe UI"/>
              </a:rPr>
              <a:t>frequently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5" dirty="0">
                <a:latin typeface="Segoe UI"/>
                <a:cs typeface="Segoe UI"/>
              </a:rPr>
              <a:t>service </a:t>
            </a:r>
            <a:r>
              <a:rPr sz="1800" spc="-5" dirty="0">
                <a:latin typeface="Segoe UI"/>
                <a:cs typeface="Segoe UI"/>
              </a:rPr>
              <a:t>will become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unavailable.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An </a:t>
            </a:r>
            <a:r>
              <a:rPr sz="1800" spc="-5" dirty="0">
                <a:latin typeface="Segoe UI"/>
                <a:cs typeface="Segoe UI"/>
              </a:rPr>
              <a:t>unreliable </a:t>
            </a:r>
            <a:r>
              <a:rPr sz="1800" dirty="0">
                <a:latin typeface="Segoe UI"/>
                <a:cs typeface="Segoe UI"/>
              </a:rPr>
              <a:t>component has a </a:t>
            </a:r>
            <a:r>
              <a:rPr sz="1800" spc="-5" dirty="0">
                <a:latin typeface="Segoe UI"/>
                <a:cs typeface="Segoe UI"/>
              </a:rPr>
              <a:t>low </a:t>
            </a:r>
            <a:r>
              <a:rPr sz="1800" spc="-25" dirty="0">
                <a:latin typeface="Segoe UI"/>
                <a:cs typeface="Segoe UI"/>
              </a:rPr>
              <a:t>MTBF, </a:t>
            </a:r>
            <a:r>
              <a:rPr sz="1800" spc="-5" dirty="0">
                <a:latin typeface="Segoe UI"/>
                <a:cs typeface="Segoe UI"/>
              </a:rPr>
              <a:t>resulting in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low </a:t>
            </a:r>
            <a:r>
              <a:rPr sz="1800" spc="15" dirty="0">
                <a:latin typeface="Segoe UI"/>
                <a:cs typeface="Segoe UI"/>
              </a:rPr>
              <a:t>SLA </a:t>
            </a:r>
            <a:r>
              <a:rPr sz="1800" spc="-5" dirty="0">
                <a:latin typeface="Segoe UI"/>
                <a:cs typeface="Segoe UI"/>
              </a:rPr>
              <a:t>number </a:t>
            </a:r>
            <a:r>
              <a:rPr sz="1800" dirty="0">
                <a:latin typeface="Segoe UI"/>
                <a:cs typeface="Segoe UI"/>
              </a:rPr>
              <a:t>for that</a:t>
            </a:r>
            <a:r>
              <a:rPr sz="1800" spc="-114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component.</a:t>
            </a:r>
            <a:endParaRPr sz="1800">
              <a:latin typeface="Segoe UI"/>
              <a:cs typeface="Segoe UI"/>
            </a:endParaRPr>
          </a:p>
          <a:p>
            <a:pPr marL="74930" marR="1033780" indent="-6286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Segoe UI"/>
                <a:cs typeface="Segoe UI"/>
              </a:rPr>
              <a:t>However, </a:t>
            </a:r>
            <a:r>
              <a:rPr sz="1800" dirty="0">
                <a:latin typeface="Segoe UI"/>
                <a:cs typeface="Segoe UI"/>
              </a:rPr>
              <a:t>a </a:t>
            </a:r>
            <a:r>
              <a:rPr sz="1800" spc="-5" dirty="0">
                <a:latin typeface="Segoe UI"/>
                <a:cs typeface="Segoe UI"/>
              </a:rPr>
              <a:t>low </a:t>
            </a:r>
            <a:r>
              <a:rPr sz="1800" dirty="0">
                <a:latin typeface="Segoe UI"/>
                <a:cs typeface="Segoe UI"/>
              </a:rPr>
              <a:t>MTBF can be </a:t>
            </a:r>
            <a:r>
              <a:rPr sz="1800" spc="-5" dirty="0">
                <a:latin typeface="Segoe UI"/>
                <a:cs typeface="Segoe UI"/>
              </a:rPr>
              <a:t>mitigated </a:t>
            </a:r>
            <a:r>
              <a:rPr sz="1800" dirty="0">
                <a:latin typeface="Segoe UI"/>
                <a:cs typeface="Segoe UI"/>
              </a:rPr>
              <a:t>by </a:t>
            </a:r>
            <a:r>
              <a:rPr sz="1800" spc="-5" dirty="0">
                <a:latin typeface="Segoe UI"/>
                <a:cs typeface="Segoe UI"/>
              </a:rPr>
              <a:t>deploying multiple instances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dirty="0">
                <a:latin typeface="Segoe UI"/>
                <a:cs typeface="Segoe UI"/>
              </a:rPr>
              <a:t>the component and </a:t>
            </a:r>
            <a:r>
              <a:rPr sz="1800" spc="-5" dirty="0">
                <a:latin typeface="Segoe UI"/>
                <a:cs typeface="Segoe UI"/>
              </a:rPr>
              <a:t>implementing  </a:t>
            </a:r>
            <a:r>
              <a:rPr sz="1800" spc="-10" dirty="0">
                <a:latin typeface="Segoe UI"/>
                <a:cs typeface="Segoe UI"/>
              </a:rPr>
              <a:t>failover between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them.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E146C-4744-486E-9195-1D8F6925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"/>
            <a:ext cx="12433300" cy="65986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0679" y="0"/>
            <a:ext cx="6995159" cy="6995159"/>
          </a:xfrm>
          <a:custGeom>
            <a:avLst/>
            <a:gdLst/>
            <a:ahLst/>
            <a:cxnLst/>
            <a:rect l="l" t="t" r="r" b="b"/>
            <a:pathLst>
              <a:path w="6995159" h="6995159">
                <a:moveTo>
                  <a:pt x="0" y="6995159"/>
                </a:moveTo>
                <a:lnTo>
                  <a:pt x="6995159" y="6995159"/>
                </a:lnTo>
                <a:lnTo>
                  <a:pt x="699515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451" y="2680461"/>
            <a:ext cx="24898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0" dirty="0">
                <a:solidFill>
                  <a:srgbClr val="3B3B41"/>
                </a:solidFill>
              </a:rPr>
              <a:t>Design </a:t>
            </a:r>
            <a:r>
              <a:rPr sz="2800" spc="-40" dirty="0">
                <a:solidFill>
                  <a:srgbClr val="3B3B41"/>
                </a:solidFill>
              </a:rPr>
              <a:t>for</a:t>
            </a:r>
            <a:r>
              <a:rPr sz="2800" spc="-160" dirty="0">
                <a:solidFill>
                  <a:srgbClr val="3B3B41"/>
                </a:solidFill>
              </a:rPr>
              <a:t> </a:t>
            </a:r>
            <a:r>
              <a:rPr sz="2800" spc="-45" dirty="0">
                <a:solidFill>
                  <a:srgbClr val="3B3B41"/>
                </a:solidFill>
              </a:rPr>
              <a:t>High  </a:t>
            </a:r>
            <a:r>
              <a:rPr sz="2800" spc="-60" dirty="0">
                <a:solidFill>
                  <a:srgbClr val="3B3B41"/>
                </a:solidFill>
              </a:rPr>
              <a:t>Availability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976" y="520650"/>
            <a:ext cx="415648" cy="11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710" y="512026"/>
            <a:ext cx="658495" cy="127635"/>
          </a:xfrm>
          <a:custGeom>
            <a:avLst/>
            <a:gdLst/>
            <a:ahLst/>
            <a:cxnLst/>
            <a:rect l="l" t="t" r="r" b="b"/>
            <a:pathLst>
              <a:path w="658494" h="127634">
                <a:moveTo>
                  <a:pt x="29074" y="8623"/>
                </a:moveTo>
                <a:lnTo>
                  <a:pt x="0" y="8623"/>
                </a:lnTo>
                <a:lnTo>
                  <a:pt x="0" y="125562"/>
                </a:lnTo>
                <a:lnTo>
                  <a:pt x="18709" y="125562"/>
                </a:lnTo>
                <a:lnTo>
                  <a:pt x="18709" y="33990"/>
                </a:lnTo>
                <a:lnTo>
                  <a:pt x="38833" y="33990"/>
                </a:lnTo>
                <a:lnTo>
                  <a:pt x="29074" y="8623"/>
                </a:lnTo>
                <a:close/>
              </a:path>
              <a:path w="658494" h="127634">
                <a:moveTo>
                  <a:pt x="38833" y="33990"/>
                </a:moveTo>
                <a:lnTo>
                  <a:pt x="18963" y="33990"/>
                </a:lnTo>
                <a:lnTo>
                  <a:pt x="55876" y="125562"/>
                </a:lnTo>
                <a:lnTo>
                  <a:pt x="69276" y="125562"/>
                </a:lnTo>
                <a:lnTo>
                  <a:pt x="81194" y="95375"/>
                </a:lnTo>
                <a:lnTo>
                  <a:pt x="62449" y="95375"/>
                </a:lnTo>
                <a:lnTo>
                  <a:pt x="38833" y="33990"/>
                </a:lnTo>
                <a:close/>
              </a:path>
              <a:path w="658494" h="127634">
                <a:moveTo>
                  <a:pt x="126162" y="33990"/>
                </a:moveTo>
                <a:lnTo>
                  <a:pt x="105936" y="33990"/>
                </a:lnTo>
                <a:lnTo>
                  <a:pt x="105936" y="125562"/>
                </a:lnTo>
                <a:lnTo>
                  <a:pt x="126162" y="125562"/>
                </a:lnTo>
                <a:lnTo>
                  <a:pt x="126162" y="33990"/>
                </a:lnTo>
                <a:close/>
              </a:path>
              <a:path w="658494" h="127634">
                <a:moveTo>
                  <a:pt x="126162" y="8623"/>
                </a:moveTo>
                <a:lnTo>
                  <a:pt x="98350" y="8623"/>
                </a:lnTo>
                <a:lnTo>
                  <a:pt x="62956" y="95375"/>
                </a:lnTo>
                <a:lnTo>
                  <a:pt x="81194" y="95375"/>
                </a:lnTo>
                <a:lnTo>
                  <a:pt x="105430" y="33990"/>
                </a:lnTo>
                <a:lnTo>
                  <a:pt x="126162" y="33990"/>
                </a:lnTo>
                <a:lnTo>
                  <a:pt x="126162" y="8623"/>
                </a:lnTo>
                <a:close/>
              </a:path>
              <a:path w="658494" h="127634">
                <a:moveTo>
                  <a:pt x="158525" y="6089"/>
                </a:moveTo>
                <a:lnTo>
                  <a:pt x="151698" y="6089"/>
                </a:lnTo>
                <a:lnTo>
                  <a:pt x="148917" y="7102"/>
                </a:lnTo>
                <a:lnTo>
                  <a:pt x="146641" y="9385"/>
                </a:lnTo>
                <a:lnTo>
                  <a:pt x="144112" y="11414"/>
                </a:lnTo>
                <a:lnTo>
                  <a:pt x="143100" y="14205"/>
                </a:lnTo>
                <a:lnTo>
                  <a:pt x="143192" y="20800"/>
                </a:lnTo>
                <a:lnTo>
                  <a:pt x="144112" y="23337"/>
                </a:lnTo>
                <a:lnTo>
                  <a:pt x="146388" y="25620"/>
                </a:lnTo>
                <a:lnTo>
                  <a:pt x="148663" y="27649"/>
                </a:lnTo>
                <a:lnTo>
                  <a:pt x="151698" y="28919"/>
                </a:lnTo>
                <a:lnTo>
                  <a:pt x="158271" y="28919"/>
                </a:lnTo>
                <a:lnTo>
                  <a:pt x="161050" y="27649"/>
                </a:lnTo>
                <a:lnTo>
                  <a:pt x="163579" y="25620"/>
                </a:lnTo>
                <a:lnTo>
                  <a:pt x="165854" y="23337"/>
                </a:lnTo>
                <a:lnTo>
                  <a:pt x="166867" y="20800"/>
                </a:lnTo>
                <a:lnTo>
                  <a:pt x="166775" y="14205"/>
                </a:lnTo>
                <a:lnTo>
                  <a:pt x="165854" y="11668"/>
                </a:lnTo>
                <a:lnTo>
                  <a:pt x="161304" y="7102"/>
                </a:lnTo>
                <a:lnTo>
                  <a:pt x="158525" y="6089"/>
                </a:lnTo>
                <a:close/>
              </a:path>
              <a:path w="658494" h="127634">
                <a:moveTo>
                  <a:pt x="164592" y="41600"/>
                </a:moveTo>
                <a:lnTo>
                  <a:pt x="145122" y="41600"/>
                </a:lnTo>
                <a:lnTo>
                  <a:pt x="145122" y="125562"/>
                </a:lnTo>
                <a:lnTo>
                  <a:pt x="164592" y="125562"/>
                </a:lnTo>
                <a:lnTo>
                  <a:pt x="164592" y="41600"/>
                </a:lnTo>
                <a:close/>
              </a:path>
              <a:path w="658494" h="127634">
                <a:moveTo>
                  <a:pt x="227292" y="39572"/>
                </a:moveTo>
                <a:lnTo>
                  <a:pt x="190128" y="52761"/>
                </a:lnTo>
                <a:lnTo>
                  <a:pt x="178497" y="85993"/>
                </a:lnTo>
                <a:lnTo>
                  <a:pt x="179208" y="94699"/>
                </a:lnTo>
                <a:lnTo>
                  <a:pt x="203211" y="124611"/>
                </a:lnTo>
                <a:lnTo>
                  <a:pt x="224763" y="127591"/>
                </a:lnTo>
                <a:lnTo>
                  <a:pt x="229064" y="127086"/>
                </a:lnTo>
                <a:lnTo>
                  <a:pt x="233108" y="126070"/>
                </a:lnTo>
                <a:lnTo>
                  <a:pt x="237153" y="125308"/>
                </a:lnTo>
                <a:lnTo>
                  <a:pt x="240691" y="123787"/>
                </a:lnTo>
                <a:lnTo>
                  <a:pt x="243726" y="122012"/>
                </a:lnTo>
                <a:lnTo>
                  <a:pt x="243726" y="111105"/>
                </a:lnTo>
                <a:lnTo>
                  <a:pt x="216421" y="111105"/>
                </a:lnTo>
                <a:lnTo>
                  <a:pt x="210354" y="108822"/>
                </a:lnTo>
                <a:lnTo>
                  <a:pt x="205803" y="104002"/>
                </a:lnTo>
                <a:lnTo>
                  <a:pt x="201252" y="99436"/>
                </a:lnTo>
                <a:lnTo>
                  <a:pt x="198723" y="92841"/>
                </a:lnTo>
                <a:lnTo>
                  <a:pt x="198723" y="75591"/>
                </a:lnTo>
                <a:lnTo>
                  <a:pt x="201252" y="68742"/>
                </a:lnTo>
                <a:lnTo>
                  <a:pt x="206056" y="63922"/>
                </a:lnTo>
                <a:lnTo>
                  <a:pt x="210860" y="58848"/>
                </a:lnTo>
                <a:lnTo>
                  <a:pt x="216927" y="56314"/>
                </a:lnTo>
                <a:lnTo>
                  <a:pt x="243726" y="56314"/>
                </a:lnTo>
                <a:lnTo>
                  <a:pt x="243726" y="44391"/>
                </a:lnTo>
                <a:lnTo>
                  <a:pt x="241451" y="43122"/>
                </a:lnTo>
                <a:lnTo>
                  <a:pt x="238669" y="41854"/>
                </a:lnTo>
                <a:lnTo>
                  <a:pt x="234877" y="41093"/>
                </a:lnTo>
                <a:lnTo>
                  <a:pt x="231086" y="40079"/>
                </a:lnTo>
                <a:lnTo>
                  <a:pt x="227292" y="39572"/>
                </a:lnTo>
                <a:close/>
              </a:path>
              <a:path w="658494" h="127634">
                <a:moveTo>
                  <a:pt x="243726" y="103748"/>
                </a:moveTo>
                <a:lnTo>
                  <a:pt x="240691" y="106031"/>
                </a:lnTo>
                <a:lnTo>
                  <a:pt x="237659" y="107806"/>
                </a:lnTo>
                <a:lnTo>
                  <a:pt x="234118" y="109073"/>
                </a:lnTo>
                <a:lnTo>
                  <a:pt x="230580" y="110597"/>
                </a:lnTo>
                <a:lnTo>
                  <a:pt x="227292" y="111105"/>
                </a:lnTo>
                <a:lnTo>
                  <a:pt x="243726" y="111105"/>
                </a:lnTo>
                <a:lnTo>
                  <a:pt x="243726" y="103748"/>
                </a:lnTo>
                <a:close/>
              </a:path>
              <a:path w="658494" h="127634">
                <a:moveTo>
                  <a:pt x="243726" y="56314"/>
                </a:moveTo>
                <a:lnTo>
                  <a:pt x="228051" y="56314"/>
                </a:lnTo>
                <a:lnTo>
                  <a:pt x="231339" y="56819"/>
                </a:lnTo>
                <a:lnTo>
                  <a:pt x="234371" y="58089"/>
                </a:lnTo>
                <a:lnTo>
                  <a:pt x="237659" y="59356"/>
                </a:lnTo>
                <a:lnTo>
                  <a:pt x="240691" y="60880"/>
                </a:lnTo>
                <a:lnTo>
                  <a:pt x="243726" y="63163"/>
                </a:lnTo>
                <a:lnTo>
                  <a:pt x="243726" y="56314"/>
                </a:lnTo>
                <a:close/>
              </a:path>
              <a:path w="658494" h="127634">
                <a:moveTo>
                  <a:pt x="278111" y="41601"/>
                </a:moveTo>
                <a:lnTo>
                  <a:pt x="258645" y="41601"/>
                </a:lnTo>
                <a:lnTo>
                  <a:pt x="258645" y="125562"/>
                </a:lnTo>
                <a:lnTo>
                  <a:pt x="278111" y="125562"/>
                </a:lnTo>
                <a:lnTo>
                  <a:pt x="278111" y="74829"/>
                </a:lnTo>
                <a:lnTo>
                  <a:pt x="279880" y="68488"/>
                </a:lnTo>
                <a:lnTo>
                  <a:pt x="286453" y="60372"/>
                </a:lnTo>
                <a:lnTo>
                  <a:pt x="290501" y="58343"/>
                </a:lnTo>
                <a:lnTo>
                  <a:pt x="307186" y="58343"/>
                </a:lnTo>
                <a:lnTo>
                  <a:pt x="307186" y="54790"/>
                </a:lnTo>
                <a:lnTo>
                  <a:pt x="278111" y="54790"/>
                </a:lnTo>
                <a:lnTo>
                  <a:pt x="278111" y="41601"/>
                </a:lnTo>
                <a:close/>
              </a:path>
              <a:path w="658494" h="127634">
                <a:moveTo>
                  <a:pt x="307186" y="58343"/>
                </a:moveTo>
                <a:lnTo>
                  <a:pt x="298337" y="58343"/>
                </a:lnTo>
                <a:lnTo>
                  <a:pt x="300612" y="58597"/>
                </a:lnTo>
                <a:lnTo>
                  <a:pt x="302635" y="59356"/>
                </a:lnTo>
                <a:lnTo>
                  <a:pt x="304657" y="59864"/>
                </a:lnTo>
                <a:lnTo>
                  <a:pt x="306176" y="60626"/>
                </a:lnTo>
                <a:lnTo>
                  <a:pt x="307186" y="61385"/>
                </a:lnTo>
                <a:lnTo>
                  <a:pt x="307186" y="58343"/>
                </a:lnTo>
                <a:close/>
              </a:path>
              <a:path w="658494" h="127634">
                <a:moveTo>
                  <a:pt x="302635" y="40333"/>
                </a:moveTo>
                <a:lnTo>
                  <a:pt x="294546" y="40333"/>
                </a:lnTo>
                <a:lnTo>
                  <a:pt x="290248" y="41601"/>
                </a:lnTo>
                <a:lnTo>
                  <a:pt x="286707" y="44137"/>
                </a:lnTo>
                <a:lnTo>
                  <a:pt x="282915" y="46674"/>
                </a:lnTo>
                <a:lnTo>
                  <a:pt x="280387" y="50478"/>
                </a:lnTo>
                <a:lnTo>
                  <a:pt x="278617" y="54790"/>
                </a:lnTo>
                <a:lnTo>
                  <a:pt x="307186" y="54790"/>
                </a:lnTo>
                <a:lnTo>
                  <a:pt x="307186" y="41347"/>
                </a:lnTo>
                <a:lnTo>
                  <a:pt x="305163" y="40839"/>
                </a:lnTo>
                <a:lnTo>
                  <a:pt x="302635" y="40333"/>
                </a:lnTo>
                <a:close/>
              </a:path>
              <a:path w="658494" h="127634">
                <a:moveTo>
                  <a:pt x="352442" y="39826"/>
                </a:moveTo>
                <a:lnTo>
                  <a:pt x="314715" y="58597"/>
                </a:lnTo>
                <a:lnTo>
                  <a:pt x="308198" y="84723"/>
                </a:lnTo>
                <a:lnTo>
                  <a:pt x="308909" y="94132"/>
                </a:lnTo>
                <a:lnTo>
                  <a:pt x="333006" y="124738"/>
                </a:lnTo>
                <a:lnTo>
                  <a:pt x="350419" y="127591"/>
                </a:lnTo>
                <a:lnTo>
                  <a:pt x="359948" y="126830"/>
                </a:lnTo>
                <a:lnTo>
                  <a:pt x="368434" y="124548"/>
                </a:lnTo>
                <a:lnTo>
                  <a:pt x="375877" y="120743"/>
                </a:lnTo>
                <a:lnTo>
                  <a:pt x="382276" y="115417"/>
                </a:lnTo>
                <a:lnTo>
                  <a:pt x="385693" y="111105"/>
                </a:lnTo>
                <a:lnTo>
                  <a:pt x="344099" y="111105"/>
                </a:lnTo>
                <a:lnTo>
                  <a:pt x="338536" y="108822"/>
                </a:lnTo>
                <a:lnTo>
                  <a:pt x="334491" y="104256"/>
                </a:lnTo>
                <a:lnTo>
                  <a:pt x="330700" y="99690"/>
                </a:lnTo>
                <a:lnTo>
                  <a:pt x="328677" y="92842"/>
                </a:lnTo>
                <a:lnTo>
                  <a:pt x="328785" y="74973"/>
                </a:lnTo>
                <a:lnTo>
                  <a:pt x="330700" y="68488"/>
                </a:lnTo>
                <a:lnTo>
                  <a:pt x="334744" y="63668"/>
                </a:lnTo>
                <a:lnTo>
                  <a:pt x="338536" y="58848"/>
                </a:lnTo>
                <a:lnTo>
                  <a:pt x="344099" y="56314"/>
                </a:lnTo>
                <a:lnTo>
                  <a:pt x="386657" y="56314"/>
                </a:lnTo>
                <a:lnTo>
                  <a:pt x="383035" y="51494"/>
                </a:lnTo>
                <a:lnTo>
                  <a:pt x="376975" y="46353"/>
                </a:lnTo>
                <a:lnTo>
                  <a:pt x="369825" y="42711"/>
                </a:lnTo>
                <a:lnTo>
                  <a:pt x="361631" y="40543"/>
                </a:lnTo>
                <a:lnTo>
                  <a:pt x="352442" y="39826"/>
                </a:lnTo>
                <a:close/>
              </a:path>
              <a:path w="658494" h="127634">
                <a:moveTo>
                  <a:pt x="386657" y="56314"/>
                </a:moveTo>
                <a:lnTo>
                  <a:pt x="358511" y="56314"/>
                </a:lnTo>
                <a:lnTo>
                  <a:pt x="363831" y="58611"/>
                </a:lnTo>
                <a:lnTo>
                  <a:pt x="367613" y="63163"/>
                </a:lnTo>
                <a:lnTo>
                  <a:pt x="371658" y="67980"/>
                </a:lnTo>
                <a:lnTo>
                  <a:pt x="373427" y="74578"/>
                </a:lnTo>
                <a:lnTo>
                  <a:pt x="373427" y="92842"/>
                </a:lnTo>
                <a:lnTo>
                  <a:pt x="371658" y="99690"/>
                </a:lnTo>
                <a:lnTo>
                  <a:pt x="364072" y="108822"/>
                </a:lnTo>
                <a:lnTo>
                  <a:pt x="358764" y="111105"/>
                </a:lnTo>
                <a:lnTo>
                  <a:pt x="385693" y="111105"/>
                </a:lnTo>
                <a:lnTo>
                  <a:pt x="387400" y="108952"/>
                </a:lnTo>
                <a:lnTo>
                  <a:pt x="391030" y="101370"/>
                </a:lnTo>
                <a:lnTo>
                  <a:pt x="393191" y="92694"/>
                </a:lnTo>
                <a:lnTo>
                  <a:pt x="393906" y="82948"/>
                </a:lnTo>
                <a:lnTo>
                  <a:pt x="393239" y="73574"/>
                </a:lnTo>
                <a:lnTo>
                  <a:pt x="391220" y="65223"/>
                </a:lnTo>
                <a:lnTo>
                  <a:pt x="387827" y="57871"/>
                </a:lnTo>
                <a:lnTo>
                  <a:pt x="386657" y="56314"/>
                </a:lnTo>
                <a:close/>
              </a:path>
              <a:path w="658494" h="127634">
                <a:moveTo>
                  <a:pt x="403261" y="103748"/>
                </a:moveTo>
                <a:lnTo>
                  <a:pt x="403261" y="123025"/>
                </a:lnTo>
                <a:lnTo>
                  <a:pt x="406296" y="124295"/>
                </a:lnTo>
                <a:lnTo>
                  <a:pt x="409834" y="125562"/>
                </a:lnTo>
                <a:lnTo>
                  <a:pt x="414132" y="126324"/>
                </a:lnTo>
                <a:lnTo>
                  <a:pt x="418177" y="127086"/>
                </a:lnTo>
                <a:lnTo>
                  <a:pt x="421971" y="127591"/>
                </a:lnTo>
                <a:lnTo>
                  <a:pt x="425509" y="127591"/>
                </a:lnTo>
                <a:lnTo>
                  <a:pt x="432862" y="127123"/>
                </a:lnTo>
                <a:lnTo>
                  <a:pt x="457922" y="111864"/>
                </a:lnTo>
                <a:lnTo>
                  <a:pt x="422727" y="111864"/>
                </a:lnTo>
                <a:lnTo>
                  <a:pt x="418936" y="111105"/>
                </a:lnTo>
                <a:lnTo>
                  <a:pt x="410847" y="108060"/>
                </a:lnTo>
                <a:lnTo>
                  <a:pt x="406799" y="106285"/>
                </a:lnTo>
                <a:lnTo>
                  <a:pt x="403261" y="103748"/>
                </a:lnTo>
                <a:close/>
              </a:path>
              <a:path w="658494" h="127634">
                <a:moveTo>
                  <a:pt x="438405" y="39572"/>
                </a:moveTo>
                <a:lnTo>
                  <a:pt x="426015" y="39572"/>
                </a:lnTo>
                <a:lnTo>
                  <a:pt x="418177" y="42109"/>
                </a:lnTo>
                <a:lnTo>
                  <a:pt x="412363" y="46928"/>
                </a:lnTo>
                <a:lnTo>
                  <a:pt x="406296" y="51748"/>
                </a:lnTo>
                <a:lnTo>
                  <a:pt x="403388" y="57581"/>
                </a:lnTo>
                <a:lnTo>
                  <a:pt x="403261" y="71279"/>
                </a:lnTo>
                <a:lnTo>
                  <a:pt x="404777" y="76099"/>
                </a:lnTo>
                <a:lnTo>
                  <a:pt x="410847" y="83710"/>
                </a:lnTo>
                <a:lnTo>
                  <a:pt x="416154" y="87260"/>
                </a:lnTo>
                <a:lnTo>
                  <a:pt x="423234" y="90305"/>
                </a:lnTo>
                <a:lnTo>
                  <a:pt x="429554" y="92842"/>
                </a:lnTo>
                <a:lnTo>
                  <a:pt x="433601" y="94871"/>
                </a:lnTo>
                <a:lnTo>
                  <a:pt x="437899" y="98675"/>
                </a:lnTo>
                <a:lnTo>
                  <a:pt x="439162" y="100957"/>
                </a:lnTo>
                <a:lnTo>
                  <a:pt x="439162" y="106539"/>
                </a:lnTo>
                <a:lnTo>
                  <a:pt x="438152" y="108568"/>
                </a:lnTo>
                <a:lnTo>
                  <a:pt x="435877" y="109835"/>
                </a:lnTo>
                <a:lnTo>
                  <a:pt x="433854" y="111105"/>
                </a:lnTo>
                <a:lnTo>
                  <a:pt x="430566" y="111864"/>
                </a:lnTo>
                <a:lnTo>
                  <a:pt x="457922" y="111864"/>
                </a:lnTo>
                <a:lnTo>
                  <a:pt x="459135" y="109327"/>
                </a:lnTo>
                <a:lnTo>
                  <a:pt x="437899" y="76353"/>
                </a:lnTo>
                <a:lnTo>
                  <a:pt x="431579" y="74070"/>
                </a:lnTo>
                <a:lnTo>
                  <a:pt x="427785" y="72041"/>
                </a:lnTo>
                <a:lnTo>
                  <a:pt x="426015" y="70263"/>
                </a:lnTo>
                <a:lnTo>
                  <a:pt x="424246" y="68742"/>
                </a:lnTo>
                <a:lnTo>
                  <a:pt x="423234" y="66459"/>
                </a:lnTo>
                <a:lnTo>
                  <a:pt x="431326" y="55552"/>
                </a:lnTo>
                <a:lnTo>
                  <a:pt x="454584" y="55552"/>
                </a:lnTo>
                <a:lnTo>
                  <a:pt x="454584" y="43122"/>
                </a:lnTo>
                <a:lnTo>
                  <a:pt x="452058" y="42109"/>
                </a:lnTo>
                <a:lnTo>
                  <a:pt x="449023" y="41347"/>
                </a:lnTo>
                <a:lnTo>
                  <a:pt x="445482" y="40585"/>
                </a:lnTo>
                <a:lnTo>
                  <a:pt x="441691" y="39826"/>
                </a:lnTo>
                <a:lnTo>
                  <a:pt x="438405" y="39572"/>
                </a:lnTo>
                <a:close/>
              </a:path>
              <a:path w="658494" h="127634">
                <a:moveTo>
                  <a:pt x="454584" y="55552"/>
                </a:moveTo>
                <a:lnTo>
                  <a:pt x="438405" y="55552"/>
                </a:lnTo>
                <a:lnTo>
                  <a:pt x="441944" y="56060"/>
                </a:lnTo>
                <a:lnTo>
                  <a:pt x="445482" y="57327"/>
                </a:lnTo>
                <a:lnTo>
                  <a:pt x="448770" y="58597"/>
                </a:lnTo>
                <a:lnTo>
                  <a:pt x="451805" y="60118"/>
                </a:lnTo>
                <a:lnTo>
                  <a:pt x="454584" y="61893"/>
                </a:lnTo>
                <a:lnTo>
                  <a:pt x="454584" y="55552"/>
                </a:lnTo>
                <a:close/>
              </a:path>
              <a:path w="658494" h="127634">
                <a:moveTo>
                  <a:pt x="511723" y="39826"/>
                </a:moveTo>
                <a:lnTo>
                  <a:pt x="474104" y="58597"/>
                </a:lnTo>
                <a:lnTo>
                  <a:pt x="467480" y="84723"/>
                </a:lnTo>
                <a:lnTo>
                  <a:pt x="468191" y="94132"/>
                </a:lnTo>
                <a:lnTo>
                  <a:pt x="492288" y="124738"/>
                </a:lnTo>
                <a:lnTo>
                  <a:pt x="509701" y="127591"/>
                </a:lnTo>
                <a:lnTo>
                  <a:pt x="519230" y="126830"/>
                </a:lnTo>
                <a:lnTo>
                  <a:pt x="527715" y="124548"/>
                </a:lnTo>
                <a:lnTo>
                  <a:pt x="535158" y="120743"/>
                </a:lnTo>
                <a:lnTo>
                  <a:pt x="541557" y="115417"/>
                </a:lnTo>
                <a:lnTo>
                  <a:pt x="544975" y="111105"/>
                </a:lnTo>
                <a:lnTo>
                  <a:pt x="503634" y="111105"/>
                </a:lnTo>
                <a:lnTo>
                  <a:pt x="497817" y="108822"/>
                </a:lnTo>
                <a:lnTo>
                  <a:pt x="494026" y="104256"/>
                </a:lnTo>
                <a:lnTo>
                  <a:pt x="489981" y="99690"/>
                </a:lnTo>
                <a:lnTo>
                  <a:pt x="487959" y="92842"/>
                </a:lnTo>
                <a:lnTo>
                  <a:pt x="488067" y="74973"/>
                </a:lnTo>
                <a:lnTo>
                  <a:pt x="489981" y="68488"/>
                </a:lnTo>
                <a:lnTo>
                  <a:pt x="494026" y="63668"/>
                </a:lnTo>
                <a:lnTo>
                  <a:pt x="497817" y="58848"/>
                </a:lnTo>
                <a:lnTo>
                  <a:pt x="503634" y="56314"/>
                </a:lnTo>
                <a:lnTo>
                  <a:pt x="545939" y="56314"/>
                </a:lnTo>
                <a:lnTo>
                  <a:pt x="542317" y="51494"/>
                </a:lnTo>
                <a:lnTo>
                  <a:pt x="536292" y="46353"/>
                </a:lnTo>
                <a:lnTo>
                  <a:pt x="529201" y="42711"/>
                </a:lnTo>
                <a:lnTo>
                  <a:pt x="521020" y="40543"/>
                </a:lnTo>
                <a:lnTo>
                  <a:pt x="511723" y="39826"/>
                </a:lnTo>
                <a:close/>
              </a:path>
              <a:path w="658494" h="127634">
                <a:moveTo>
                  <a:pt x="545939" y="56314"/>
                </a:moveTo>
                <a:lnTo>
                  <a:pt x="517793" y="56314"/>
                </a:lnTo>
                <a:lnTo>
                  <a:pt x="523113" y="58611"/>
                </a:lnTo>
                <a:lnTo>
                  <a:pt x="527148" y="63163"/>
                </a:lnTo>
                <a:lnTo>
                  <a:pt x="530939" y="67980"/>
                </a:lnTo>
                <a:lnTo>
                  <a:pt x="532709" y="74578"/>
                </a:lnTo>
                <a:lnTo>
                  <a:pt x="532709" y="92842"/>
                </a:lnTo>
                <a:lnTo>
                  <a:pt x="530939" y="99690"/>
                </a:lnTo>
                <a:lnTo>
                  <a:pt x="527148" y="104256"/>
                </a:lnTo>
                <a:lnTo>
                  <a:pt x="523607" y="108822"/>
                </a:lnTo>
                <a:lnTo>
                  <a:pt x="518046" y="111105"/>
                </a:lnTo>
                <a:lnTo>
                  <a:pt x="544975" y="111105"/>
                </a:lnTo>
                <a:lnTo>
                  <a:pt x="546682" y="108952"/>
                </a:lnTo>
                <a:lnTo>
                  <a:pt x="550312" y="101370"/>
                </a:lnTo>
                <a:lnTo>
                  <a:pt x="552473" y="92694"/>
                </a:lnTo>
                <a:lnTo>
                  <a:pt x="553188" y="82948"/>
                </a:lnTo>
                <a:lnTo>
                  <a:pt x="552520" y="73574"/>
                </a:lnTo>
                <a:lnTo>
                  <a:pt x="550502" y="65223"/>
                </a:lnTo>
                <a:lnTo>
                  <a:pt x="547109" y="57871"/>
                </a:lnTo>
                <a:lnTo>
                  <a:pt x="545939" y="56314"/>
                </a:lnTo>
                <a:close/>
              </a:path>
              <a:path w="658494" h="127634">
                <a:moveTo>
                  <a:pt x="638392" y="57835"/>
                </a:moveTo>
                <a:lnTo>
                  <a:pt x="618416" y="57835"/>
                </a:lnTo>
                <a:lnTo>
                  <a:pt x="618504" y="110089"/>
                </a:lnTo>
                <a:lnTo>
                  <a:pt x="620692" y="116430"/>
                </a:lnTo>
                <a:lnTo>
                  <a:pt x="624739" y="120996"/>
                </a:lnTo>
                <a:lnTo>
                  <a:pt x="628784" y="125308"/>
                </a:lnTo>
                <a:lnTo>
                  <a:pt x="635104" y="127591"/>
                </a:lnTo>
                <a:lnTo>
                  <a:pt x="646228" y="127591"/>
                </a:lnTo>
                <a:lnTo>
                  <a:pt x="649010" y="127337"/>
                </a:lnTo>
                <a:lnTo>
                  <a:pt x="652045" y="126578"/>
                </a:lnTo>
                <a:lnTo>
                  <a:pt x="654824" y="126070"/>
                </a:lnTo>
                <a:lnTo>
                  <a:pt x="656849" y="125308"/>
                </a:lnTo>
                <a:lnTo>
                  <a:pt x="658112" y="124803"/>
                </a:lnTo>
                <a:lnTo>
                  <a:pt x="658112" y="111105"/>
                </a:lnTo>
                <a:lnTo>
                  <a:pt x="645975" y="111105"/>
                </a:lnTo>
                <a:lnTo>
                  <a:pt x="642943" y="110089"/>
                </a:lnTo>
                <a:lnTo>
                  <a:pt x="639149" y="105777"/>
                </a:lnTo>
                <a:lnTo>
                  <a:pt x="638392" y="102225"/>
                </a:lnTo>
                <a:lnTo>
                  <a:pt x="638392" y="57835"/>
                </a:lnTo>
                <a:close/>
              </a:path>
              <a:path w="658494" h="127634">
                <a:moveTo>
                  <a:pt x="589342" y="57835"/>
                </a:moveTo>
                <a:lnTo>
                  <a:pt x="569369" y="57835"/>
                </a:lnTo>
                <a:lnTo>
                  <a:pt x="569369" y="125562"/>
                </a:lnTo>
                <a:lnTo>
                  <a:pt x="589342" y="125562"/>
                </a:lnTo>
                <a:lnTo>
                  <a:pt x="589342" y="57835"/>
                </a:lnTo>
                <a:close/>
              </a:path>
              <a:path w="658494" h="127634">
                <a:moveTo>
                  <a:pt x="658112" y="108314"/>
                </a:moveTo>
                <a:lnTo>
                  <a:pt x="651032" y="111105"/>
                </a:lnTo>
                <a:lnTo>
                  <a:pt x="658112" y="111105"/>
                </a:lnTo>
                <a:lnTo>
                  <a:pt x="658112" y="108314"/>
                </a:lnTo>
                <a:close/>
              </a:path>
              <a:path w="658494" h="127634">
                <a:moveTo>
                  <a:pt x="658112" y="41601"/>
                </a:moveTo>
                <a:lnTo>
                  <a:pt x="555463" y="41601"/>
                </a:lnTo>
                <a:lnTo>
                  <a:pt x="555463" y="57835"/>
                </a:lnTo>
                <a:lnTo>
                  <a:pt x="658112" y="57835"/>
                </a:lnTo>
                <a:lnTo>
                  <a:pt x="658112" y="41601"/>
                </a:lnTo>
                <a:close/>
              </a:path>
              <a:path w="658494" h="127634">
                <a:moveTo>
                  <a:pt x="604513" y="0"/>
                </a:moveTo>
                <a:lnTo>
                  <a:pt x="590861" y="0"/>
                </a:lnTo>
                <a:lnTo>
                  <a:pt x="583528" y="2790"/>
                </a:lnTo>
                <a:lnTo>
                  <a:pt x="577965" y="8372"/>
                </a:lnTo>
                <a:lnTo>
                  <a:pt x="572151" y="13951"/>
                </a:lnTo>
                <a:lnTo>
                  <a:pt x="569369" y="21308"/>
                </a:lnTo>
                <a:lnTo>
                  <a:pt x="569369" y="41601"/>
                </a:lnTo>
                <a:lnTo>
                  <a:pt x="589342" y="41601"/>
                </a:lnTo>
                <a:lnTo>
                  <a:pt x="589342" y="26636"/>
                </a:lnTo>
                <a:lnTo>
                  <a:pt x="590354" y="22829"/>
                </a:lnTo>
                <a:lnTo>
                  <a:pt x="592630" y="20038"/>
                </a:lnTo>
                <a:lnTo>
                  <a:pt x="594905" y="17504"/>
                </a:lnTo>
                <a:lnTo>
                  <a:pt x="597937" y="16234"/>
                </a:lnTo>
                <a:lnTo>
                  <a:pt x="611087" y="16234"/>
                </a:lnTo>
                <a:lnTo>
                  <a:pt x="611087" y="1523"/>
                </a:lnTo>
                <a:lnTo>
                  <a:pt x="609821" y="1015"/>
                </a:lnTo>
                <a:lnTo>
                  <a:pt x="608052" y="507"/>
                </a:lnTo>
                <a:lnTo>
                  <a:pt x="604513" y="0"/>
                </a:lnTo>
                <a:close/>
              </a:path>
              <a:path w="658494" h="127634">
                <a:moveTo>
                  <a:pt x="638392" y="16742"/>
                </a:moveTo>
                <a:lnTo>
                  <a:pt x="618416" y="22829"/>
                </a:lnTo>
                <a:lnTo>
                  <a:pt x="618416" y="41601"/>
                </a:lnTo>
                <a:lnTo>
                  <a:pt x="638392" y="41601"/>
                </a:lnTo>
                <a:lnTo>
                  <a:pt x="638392" y="16742"/>
                </a:lnTo>
                <a:close/>
              </a:path>
              <a:path w="658494" h="127634">
                <a:moveTo>
                  <a:pt x="611087" y="16234"/>
                </a:moveTo>
                <a:lnTo>
                  <a:pt x="604260" y="16234"/>
                </a:lnTo>
                <a:lnTo>
                  <a:pt x="606029" y="16488"/>
                </a:lnTo>
                <a:lnTo>
                  <a:pt x="607799" y="16996"/>
                </a:lnTo>
                <a:lnTo>
                  <a:pt x="609315" y="17755"/>
                </a:lnTo>
                <a:lnTo>
                  <a:pt x="610580" y="18009"/>
                </a:lnTo>
                <a:lnTo>
                  <a:pt x="611087" y="18517"/>
                </a:lnTo>
                <a:lnTo>
                  <a:pt x="611087" y="1623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388" y="481588"/>
            <a:ext cx="194169" cy="19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4354" y="5340655"/>
            <a:ext cx="4772621" cy="1247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3176" y="1090327"/>
            <a:ext cx="4690910" cy="1198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997" y="1035241"/>
            <a:ext cx="6498146" cy="4867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8465" y="2664604"/>
            <a:ext cx="3605771" cy="2335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459" y="458977"/>
            <a:ext cx="3499612" cy="2973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1488" y="590020"/>
            <a:ext cx="81259" cy="191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25915" y="458977"/>
            <a:ext cx="1931542" cy="2649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73663" y="461771"/>
            <a:ext cx="900176" cy="2264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359" y="1474342"/>
            <a:ext cx="3450183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441" y="2076703"/>
            <a:ext cx="3533444" cy="411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984" y="2587751"/>
            <a:ext cx="2687078" cy="3558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608" y="3153790"/>
            <a:ext cx="2097951" cy="350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047" y="2853893"/>
            <a:ext cx="8945880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675"/>
              </a:spcBef>
            </a:pPr>
            <a:r>
              <a:rPr sz="4300" b="0" spc="-45" dirty="0">
                <a:latin typeface="Calibri Light"/>
                <a:cs typeface="Calibri Light"/>
              </a:rPr>
              <a:t>Design </a:t>
            </a:r>
            <a:r>
              <a:rPr sz="4300" b="0" spc="-5" dirty="0">
                <a:latin typeface="Calibri Light"/>
                <a:cs typeface="Calibri Light"/>
              </a:rPr>
              <a:t>a </a:t>
            </a:r>
            <a:r>
              <a:rPr sz="4300" b="0" spc="-50" dirty="0">
                <a:latin typeface="Calibri Light"/>
                <a:cs typeface="Calibri Light"/>
              </a:rPr>
              <a:t>Business Continuity </a:t>
            </a:r>
            <a:r>
              <a:rPr sz="4300" b="0" spc="-65" dirty="0">
                <a:latin typeface="Calibri Light"/>
                <a:cs typeface="Calibri Light"/>
              </a:rPr>
              <a:t>Strategy</a:t>
            </a:r>
            <a:r>
              <a:rPr sz="4300" b="0" spc="-400" dirty="0">
                <a:latin typeface="Calibri Light"/>
                <a:cs typeface="Calibri Light"/>
              </a:rPr>
              <a:t> </a:t>
            </a:r>
            <a:r>
              <a:rPr sz="4300" b="0" spc="-40" dirty="0">
                <a:latin typeface="Calibri Light"/>
                <a:cs typeface="Calibri Light"/>
              </a:rPr>
              <a:t>(15-  </a:t>
            </a:r>
            <a:r>
              <a:rPr sz="4300" b="0" spc="-45" dirty="0">
                <a:latin typeface="Calibri Light"/>
                <a:cs typeface="Calibri Light"/>
              </a:rPr>
              <a:t>20%)</a:t>
            </a:r>
            <a:endParaRPr sz="4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58" y="223389"/>
            <a:ext cx="6086770" cy="5158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0594" y="1764283"/>
            <a:ext cx="2082164" cy="1206500"/>
          </a:xfrm>
          <a:custGeom>
            <a:avLst/>
            <a:gdLst/>
            <a:ahLst/>
            <a:cxnLst/>
            <a:rect l="l" t="t" r="r" b="b"/>
            <a:pathLst>
              <a:path w="2082165" h="1206500">
                <a:moveTo>
                  <a:pt x="116331" y="0"/>
                </a:moveTo>
                <a:lnTo>
                  <a:pt x="0" y="65277"/>
                </a:lnTo>
                <a:lnTo>
                  <a:pt x="107314" y="130301"/>
                </a:lnTo>
                <a:lnTo>
                  <a:pt x="114173" y="134365"/>
                </a:lnTo>
                <a:lnTo>
                  <a:pt x="123062" y="132206"/>
                </a:lnTo>
                <a:lnTo>
                  <a:pt x="127126" y="125349"/>
                </a:lnTo>
                <a:lnTo>
                  <a:pt x="131318" y="118490"/>
                </a:lnTo>
                <a:lnTo>
                  <a:pt x="129158" y="109600"/>
                </a:lnTo>
                <a:lnTo>
                  <a:pt x="122300" y="105537"/>
                </a:lnTo>
                <a:lnTo>
                  <a:pt x="82150" y="81161"/>
                </a:lnTo>
                <a:lnTo>
                  <a:pt x="28575" y="80263"/>
                </a:lnTo>
                <a:lnTo>
                  <a:pt x="29082" y="51308"/>
                </a:lnTo>
                <a:lnTo>
                  <a:pt x="84114" y="51308"/>
                </a:lnTo>
                <a:lnTo>
                  <a:pt x="130555" y="25273"/>
                </a:lnTo>
                <a:lnTo>
                  <a:pt x="132969" y="16383"/>
                </a:lnTo>
                <a:lnTo>
                  <a:pt x="129158" y="9398"/>
                </a:lnTo>
                <a:lnTo>
                  <a:pt x="125222" y="2539"/>
                </a:lnTo>
                <a:lnTo>
                  <a:pt x="116331" y="0"/>
                </a:lnTo>
                <a:close/>
              </a:path>
              <a:path w="2082165" h="1206500">
                <a:moveTo>
                  <a:pt x="82515" y="52203"/>
                </a:moveTo>
                <a:lnTo>
                  <a:pt x="57514" y="66205"/>
                </a:lnTo>
                <a:lnTo>
                  <a:pt x="82150" y="81161"/>
                </a:lnTo>
                <a:lnTo>
                  <a:pt x="96774" y="81406"/>
                </a:lnTo>
                <a:lnTo>
                  <a:pt x="114934" y="82296"/>
                </a:lnTo>
                <a:lnTo>
                  <a:pt x="116331" y="53339"/>
                </a:lnTo>
                <a:lnTo>
                  <a:pt x="97281" y="52450"/>
                </a:lnTo>
                <a:lnTo>
                  <a:pt x="82515" y="52203"/>
                </a:lnTo>
                <a:close/>
              </a:path>
              <a:path w="2082165" h="1206500">
                <a:moveTo>
                  <a:pt x="29082" y="51308"/>
                </a:moveTo>
                <a:lnTo>
                  <a:pt x="28575" y="80263"/>
                </a:lnTo>
                <a:lnTo>
                  <a:pt x="82150" y="81161"/>
                </a:lnTo>
                <a:lnTo>
                  <a:pt x="77533" y="78359"/>
                </a:lnTo>
                <a:lnTo>
                  <a:pt x="35813" y="78359"/>
                </a:lnTo>
                <a:lnTo>
                  <a:pt x="36322" y="53339"/>
                </a:lnTo>
                <a:lnTo>
                  <a:pt x="80486" y="53339"/>
                </a:lnTo>
                <a:lnTo>
                  <a:pt x="82515" y="52203"/>
                </a:lnTo>
                <a:lnTo>
                  <a:pt x="29082" y="51308"/>
                </a:lnTo>
                <a:close/>
              </a:path>
              <a:path w="2082165" h="1206500">
                <a:moveTo>
                  <a:pt x="36322" y="53339"/>
                </a:moveTo>
                <a:lnTo>
                  <a:pt x="35813" y="78359"/>
                </a:lnTo>
                <a:lnTo>
                  <a:pt x="57514" y="66205"/>
                </a:lnTo>
                <a:lnTo>
                  <a:pt x="36322" y="53339"/>
                </a:lnTo>
                <a:close/>
              </a:path>
              <a:path w="2082165" h="1206500">
                <a:moveTo>
                  <a:pt x="57514" y="66205"/>
                </a:moveTo>
                <a:lnTo>
                  <a:pt x="35813" y="78359"/>
                </a:lnTo>
                <a:lnTo>
                  <a:pt x="77533" y="78359"/>
                </a:lnTo>
                <a:lnTo>
                  <a:pt x="57514" y="66205"/>
                </a:lnTo>
                <a:close/>
              </a:path>
              <a:path w="2082165" h="1206500">
                <a:moveTo>
                  <a:pt x="80486" y="53339"/>
                </a:moveTo>
                <a:lnTo>
                  <a:pt x="36322" y="53339"/>
                </a:lnTo>
                <a:lnTo>
                  <a:pt x="57514" y="66205"/>
                </a:lnTo>
                <a:lnTo>
                  <a:pt x="80486" y="53339"/>
                </a:lnTo>
                <a:close/>
              </a:path>
              <a:path w="2082165" h="1206500">
                <a:moveTo>
                  <a:pt x="84114" y="51308"/>
                </a:moveTo>
                <a:lnTo>
                  <a:pt x="29082" y="51308"/>
                </a:lnTo>
                <a:lnTo>
                  <a:pt x="82515" y="52203"/>
                </a:lnTo>
                <a:lnTo>
                  <a:pt x="84114" y="51308"/>
                </a:lnTo>
                <a:close/>
              </a:path>
              <a:path w="2082165" h="1206500">
                <a:moveTo>
                  <a:pt x="145287" y="54863"/>
                </a:moveTo>
                <a:lnTo>
                  <a:pt x="143763" y="83820"/>
                </a:lnTo>
                <a:lnTo>
                  <a:pt x="192912" y="86360"/>
                </a:lnTo>
                <a:lnTo>
                  <a:pt x="229997" y="89408"/>
                </a:lnTo>
                <a:lnTo>
                  <a:pt x="232409" y="60578"/>
                </a:lnTo>
                <a:lnTo>
                  <a:pt x="194436" y="57403"/>
                </a:lnTo>
                <a:lnTo>
                  <a:pt x="145287" y="54863"/>
                </a:lnTo>
                <a:close/>
              </a:path>
              <a:path w="2082165" h="1206500">
                <a:moveTo>
                  <a:pt x="261238" y="62991"/>
                </a:moveTo>
                <a:lnTo>
                  <a:pt x="258825" y="91821"/>
                </a:lnTo>
                <a:lnTo>
                  <a:pt x="288798" y="94234"/>
                </a:lnTo>
                <a:lnTo>
                  <a:pt x="344804" y="100711"/>
                </a:lnTo>
                <a:lnTo>
                  <a:pt x="348106" y="72009"/>
                </a:lnTo>
                <a:lnTo>
                  <a:pt x="291210" y="65404"/>
                </a:lnTo>
                <a:lnTo>
                  <a:pt x="261238" y="62991"/>
                </a:lnTo>
                <a:close/>
              </a:path>
              <a:path w="2082165" h="1206500">
                <a:moveTo>
                  <a:pt x="376935" y="75311"/>
                </a:moveTo>
                <a:lnTo>
                  <a:pt x="373506" y="104012"/>
                </a:lnTo>
                <a:lnTo>
                  <a:pt x="384048" y="105283"/>
                </a:lnTo>
                <a:lnTo>
                  <a:pt x="459104" y="116331"/>
                </a:lnTo>
                <a:lnTo>
                  <a:pt x="463296" y="87629"/>
                </a:lnTo>
                <a:lnTo>
                  <a:pt x="387350" y="76580"/>
                </a:lnTo>
                <a:lnTo>
                  <a:pt x="376935" y="75311"/>
                </a:lnTo>
                <a:close/>
              </a:path>
              <a:path w="2082165" h="1206500">
                <a:moveTo>
                  <a:pt x="492378" y="92201"/>
                </a:moveTo>
                <a:lnTo>
                  <a:pt x="487299" y="120650"/>
                </a:lnTo>
                <a:lnTo>
                  <a:pt x="572134" y="135889"/>
                </a:lnTo>
                <a:lnTo>
                  <a:pt x="572388" y="136016"/>
                </a:lnTo>
                <a:lnTo>
                  <a:pt x="578230" y="107568"/>
                </a:lnTo>
                <a:lnTo>
                  <a:pt x="577214" y="107441"/>
                </a:lnTo>
                <a:lnTo>
                  <a:pt x="492378" y="92201"/>
                </a:lnTo>
                <a:close/>
              </a:path>
              <a:path w="2082165" h="1206500">
                <a:moveTo>
                  <a:pt x="606678" y="113537"/>
                </a:moveTo>
                <a:lnTo>
                  <a:pt x="600709" y="141859"/>
                </a:lnTo>
                <a:lnTo>
                  <a:pt x="664590" y="155321"/>
                </a:lnTo>
                <a:lnTo>
                  <a:pt x="685164" y="160274"/>
                </a:lnTo>
                <a:lnTo>
                  <a:pt x="691896" y="132079"/>
                </a:lnTo>
                <a:lnTo>
                  <a:pt x="670559" y="126873"/>
                </a:lnTo>
                <a:lnTo>
                  <a:pt x="606678" y="113537"/>
                </a:lnTo>
                <a:close/>
              </a:path>
              <a:path w="2082165" h="1206500">
                <a:moveTo>
                  <a:pt x="720089" y="138937"/>
                </a:moveTo>
                <a:lnTo>
                  <a:pt x="713358" y="167004"/>
                </a:lnTo>
                <a:lnTo>
                  <a:pt x="755776" y="177291"/>
                </a:lnTo>
                <a:lnTo>
                  <a:pt x="796925" y="188595"/>
                </a:lnTo>
                <a:lnTo>
                  <a:pt x="804672" y="160654"/>
                </a:lnTo>
                <a:lnTo>
                  <a:pt x="762507" y="149098"/>
                </a:lnTo>
                <a:lnTo>
                  <a:pt x="720089" y="138937"/>
                </a:lnTo>
                <a:close/>
              </a:path>
              <a:path w="2082165" h="1206500">
                <a:moveTo>
                  <a:pt x="832611" y="168275"/>
                </a:moveTo>
                <a:lnTo>
                  <a:pt x="824864" y="196214"/>
                </a:lnTo>
                <a:lnTo>
                  <a:pt x="845311" y="201802"/>
                </a:lnTo>
                <a:lnTo>
                  <a:pt x="907796" y="220852"/>
                </a:lnTo>
                <a:lnTo>
                  <a:pt x="916177" y="193166"/>
                </a:lnTo>
                <a:lnTo>
                  <a:pt x="853058" y="173862"/>
                </a:lnTo>
                <a:lnTo>
                  <a:pt x="832611" y="168275"/>
                </a:lnTo>
                <a:close/>
              </a:path>
              <a:path w="2082165" h="1206500">
                <a:moveTo>
                  <a:pt x="944372" y="201802"/>
                </a:moveTo>
                <a:lnTo>
                  <a:pt x="934974" y="229235"/>
                </a:lnTo>
                <a:lnTo>
                  <a:pt x="1017270" y="257175"/>
                </a:lnTo>
                <a:lnTo>
                  <a:pt x="1026540" y="229742"/>
                </a:lnTo>
                <a:lnTo>
                  <a:pt x="944372" y="201802"/>
                </a:lnTo>
                <a:close/>
              </a:path>
              <a:path w="2082165" h="1206500">
                <a:moveTo>
                  <a:pt x="1054100" y="240029"/>
                </a:moveTo>
                <a:lnTo>
                  <a:pt x="1044066" y="267080"/>
                </a:lnTo>
                <a:lnTo>
                  <a:pt x="1103249" y="289305"/>
                </a:lnTo>
                <a:lnTo>
                  <a:pt x="1124711" y="298068"/>
                </a:lnTo>
                <a:lnTo>
                  <a:pt x="1135633" y="271272"/>
                </a:lnTo>
                <a:lnTo>
                  <a:pt x="1113408" y="262127"/>
                </a:lnTo>
                <a:lnTo>
                  <a:pt x="1054100" y="240029"/>
                </a:lnTo>
                <a:close/>
              </a:path>
              <a:path w="2082165" h="1206500">
                <a:moveTo>
                  <a:pt x="1162430" y="282193"/>
                </a:moveTo>
                <a:lnTo>
                  <a:pt x="1151508" y="308990"/>
                </a:lnTo>
                <a:lnTo>
                  <a:pt x="1185036" y="322706"/>
                </a:lnTo>
                <a:lnTo>
                  <a:pt x="1230883" y="343153"/>
                </a:lnTo>
                <a:lnTo>
                  <a:pt x="1242695" y="316738"/>
                </a:lnTo>
                <a:lnTo>
                  <a:pt x="1195958" y="295910"/>
                </a:lnTo>
                <a:lnTo>
                  <a:pt x="1162430" y="282193"/>
                </a:lnTo>
                <a:close/>
              </a:path>
              <a:path w="2082165" h="1206500">
                <a:moveTo>
                  <a:pt x="1269110" y="328549"/>
                </a:moveTo>
                <a:lnTo>
                  <a:pt x="1257300" y="354964"/>
                </a:lnTo>
                <a:lnTo>
                  <a:pt x="1264157" y="358013"/>
                </a:lnTo>
                <a:lnTo>
                  <a:pt x="1335151" y="392556"/>
                </a:lnTo>
                <a:lnTo>
                  <a:pt x="1347724" y="366522"/>
                </a:lnTo>
                <a:lnTo>
                  <a:pt x="1275969" y="331597"/>
                </a:lnTo>
                <a:lnTo>
                  <a:pt x="1269110" y="328549"/>
                </a:lnTo>
                <a:close/>
              </a:path>
              <a:path w="2082165" h="1206500">
                <a:moveTo>
                  <a:pt x="1373885" y="380111"/>
                </a:moveTo>
                <a:lnTo>
                  <a:pt x="1360297" y="405638"/>
                </a:lnTo>
                <a:lnTo>
                  <a:pt x="1414526" y="434339"/>
                </a:lnTo>
                <a:lnTo>
                  <a:pt x="1436243" y="446786"/>
                </a:lnTo>
                <a:lnTo>
                  <a:pt x="1450721" y="421766"/>
                </a:lnTo>
                <a:lnTo>
                  <a:pt x="1427987" y="408686"/>
                </a:lnTo>
                <a:lnTo>
                  <a:pt x="1373885" y="380111"/>
                </a:lnTo>
                <a:close/>
              </a:path>
              <a:path w="2082165" h="1206500">
                <a:moveTo>
                  <a:pt x="1475739" y="436117"/>
                </a:moveTo>
                <a:lnTo>
                  <a:pt x="1461388" y="461263"/>
                </a:lnTo>
                <a:lnTo>
                  <a:pt x="1485137" y="474979"/>
                </a:lnTo>
                <a:lnTo>
                  <a:pt x="1535049" y="506095"/>
                </a:lnTo>
                <a:lnTo>
                  <a:pt x="1550415" y="481584"/>
                </a:lnTo>
                <a:lnTo>
                  <a:pt x="1499615" y="449834"/>
                </a:lnTo>
                <a:lnTo>
                  <a:pt x="1475739" y="436117"/>
                </a:lnTo>
                <a:close/>
              </a:path>
              <a:path w="2082165" h="1206500">
                <a:moveTo>
                  <a:pt x="1575307" y="497586"/>
                </a:moveTo>
                <a:lnTo>
                  <a:pt x="1558925" y="521462"/>
                </a:lnTo>
                <a:lnTo>
                  <a:pt x="1616709" y="560704"/>
                </a:lnTo>
                <a:lnTo>
                  <a:pt x="1629918" y="570611"/>
                </a:lnTo>
                <a:lnTo>
                  <a:pt x="1647189" y="547370"/>
                </a:lnTo>
                <a:lnTo>
                  <a:pt x="1632965" y="536828"/>
                </a:lnTo>
                <a:lnTo>
                  <a:pt x="1575307" y="497586"/>
                </a:lnTo>
                <a:close/>
              </a:path>
              <a:path w="2082165" h="1206500">
                <a:moveTo>
                  <a:pt x="1670430" y="564641"/>
                </a:moveTo>
                <a:lnTo>
                  <a:pt x="1653158" y="587883"/>
                </a:lnTo>
                <a:lnTo>
                  <a:pt x="1677034" y="605663"/>
                </a:lnTo>
                <a:lnTo>
                  <a:pt x="1720723" y="641350"/>
                </a:lnTo>
                <a:lnTo>
                  <a:pt x="1739010" y="618871"/>
                </a:lnTo>
                <a:lnTo>
                  <a:pt x="1694306" y="582422"/>
                </a:lnTo>
                <a:lnTo>
                  <a:pt x="1670430" y="564641"/>
                </a:lnTo>
                <a:close/>
              </a:path>
              <a:path w="2082165" h="1206500">
                <a:moveTo>
                  <a:pt x="1761616" y="638048"/>
                </a:moveTo>
                <a:lnTo>
                  <a:pt x="1742312" y="659638"/>
                </a:lnTo>
                <a:lnTo>
                  <a:pt x="1786254" y="699008"/>
                </a:lnTo>
                <a:lnTo>
                  <a:pt x="1805431" y="718058"/>
                </a:lnTo>
                <a:lnTo>
                  <a:pt x="1825878" y="697611"/>
                </a:lnTo>
                <a:lnTo>
                  <a:pt x="1805685" y="677417"/>
                </a:lnTo>
                <a:lnTo>
                  <a:pt x="1761616" y="638048"/>
                </a:lnTo>
                <a:close/>
              </a:path>
              <a:path w="2082165" h="1206500">
                <a:moveTo>
                  <a:pt x="1846452" y="718058"/>
                </a:moveTo>
                <a:lnTo>
                  <a:pt x="1826005" y="738504"/>
                </a:lnTo>
                <a:lnTo>
                  <a:pt x="1834769" y="747267"/>
                </a:lnTo>
                <a:lnTo>
                  <a:pt x="1878837" y="796289"/>
                </a:lnTo>
                <a:lnTo>
                  <a:pt x="1883028" y="801624"/>
                </a:lnTo>
                <a:lnTo>
                  <a:pt x="1905761" y="783716"/>
                </a:lnTo>
                <a:lnTo>
                  <a:pt x="1900301" y="776859"/>
                </a:lnTo>
                <a:lnTo>
                  <a:pt x="1855088" y="726693"/>
                </a:lnTo>
                <a:lnTo>
                  <a:pt x="1846452" y="718058"/>
                </a:lnTo>
                <a:close/>
              </a:path>
              <a:path w="2082165" h="1206500">
                <a:moveTo>
                  <a:pt x="1923796" y="806323"/>
                </a:moveTo>
                <a:lnTo>
                  <a:pt x="1901062" y="824356"/>
                </a:lnTo>
                <a:lnTo>
                  <a:pt x="1918334" y="846074"/>
                </a:lnTo>
                <a:lnTo>
                  <a:pt x="1951354" y="893952"/>
                </a:lnTo>
                <a:lnTo>
                  <a:pt x="1975230" y="877570"/>
                </a:lnTo>
                <a:lnTo>
                  <a:pt x="1941068" y="828039"/>
                </a:lnTo>
                <a:lnTo>
                  <a:pt x="1923796" y="806323"/>
                </a:lnTo>
                <a:close/>
              </a:path>
              <a:path w="2082165" h="1206500">
                <a:moveTo>
                  <a:pt x="1990598" y="903224"/>
                </a:moveTo>
                <a:lnTo>
                  <a:pt x="1965705" y="917955"/>
                </a:lnTo>
                <a:lnTo>
                  <a:pt x="1982977" y="947547"/>
                </a:lnTo>
                <a:lnTo>
                  <a:pt x="2005329" y="993775"/>
                </a:lnTo>
                <a:lnTo>
                  <a:pt x="2031491" y="981201"/>
                </a:lnTo>
                <a:lnTo>
                  <a:pt x="2007997" y="932814"/>
                </a:lnTo>
                <a:lnTo>
                  <a:pt x="1990598" y="903224"/>
                </a:lnTo>
                <a:close/>
              </a:path>
              <a:path w="2082165" h="1206500">
                <a:moveTo>
                  <a:pt x="2042668" y="1009268"/>
                </a:moveTo>
                <a:lnTo>
                  <a:pt x="2015616" y="1019428"/>
                </a:lnTo>
                <a:lnTo>
                  <a:pt x="2027301" y="1050416"/>
                </a:lnTo>
                <a:lnTo>
                  <a:pt x="2041016" y="1100963"/>
                </a:lnTo>
                <a:lnTo>
                  <a:pt x="2068956" y="1093342"/>
                </a:lnTo>
                <a:lnTo>
                  <a:pt x="2054352" y="1040129"/>
                </a:lnTo>
                <a:lnTo>
                  <a:pt x="2042668" y="1009268"/>
                </a:lnTo>
                <a:close/>
              </a:path>
              <a:path w="2082165" h="1206500">
                <a:moveTo>
                  <a:pt x="2074163" y="1123314"/>
                </a:moveTo>
                <a:lnTo>
                  <a:pt x="2045588" y="1128140"/>
                </a:lnTo>
                <a:lnTo>
                  <a:pt x="2050033" y="1154049"/>
                </a:lnTo>
                <a:lnTo>
                  <a:pt x="2052827" y="1205991"/>
                </a:lnTo>
                <a:lnTo>
                  <a:pt x="2081656" y="1204340"/>
                </a:lnTo>
                <a:lnTo>
                  <a:pt x="2078608" y="1149350"/>
                </a:lnTo>
                <a:lnTo>
                  <a:pt x="2074163" y="112331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6767" y="1738121"/>
            <a:ext cx="2315845" cy="1169670"/>
          </a:xfrm>
          <a:custGeom>
            <a:avLst/>
            <a:gdLst/>
            <a:ahLst/>
            <a:cxnLst/>
            <a:rect l="l" t="t" r="r" b="b"/>
            <a:pathLst>
              <a:path w="2315845" h="1169670">
                <a:moveTo>
                  <a:pt x="2290819" y="51435"/>
                </a:moveTo>
                <a:lnTo>
                  <a:pt x="2286889" y="51435"/>
                </a:lnTo>
                <a:lnTo>
                  <a:pt x="2287270" y="80390"/>
                </a:lnTo>
                <a:lnTo>
                  <a:pt x="2233675" y="81251"/>
                </a:lnTo>
                <a:lnTo>
                  <a:pt x="2193417" y="105537"/>
                </a:lnTo>
                <a:lnTo>
                  <a:pt x="2186685" y="109727"/>
                </a:lnTo>
                <a:lnTo>
                  <a:pt x="2184399" y="118617"/>
                </a:lnTo>
                <a:lnTo>
                  <a:pt x="2188591" y="125475"/>
                </a:lnTo>
                <a:lnTo>
                  <a:pt x="2192655" y="132207"/>
                </a:lnTo>
                <a:lnTo>
                  <a:pt x="2201545" y="134492"/>
                </a:lnTo>
                <a:lnTo>
                  <a:pt x="2315845" y="65532"/>
                </a:lnTo>
                <a:lnTo>
                  <a:pt x="2290819" y="51435"/>
                </a:lnTo>
                <a:close/>
              </a:path>
              <a:path w="2315845" h="1169670">
                <a:moveTo>
                  <a:pt x="2233221" y="52295"/>
                </a:moveTo>
                <a:lnTo>
                  <a:pt x="2207641" y="52704"/>
                </a:lnTo>
                <a:lnTo>
                  <a:pt x="2199640" y="52959"/>
                </a:lnTo>
                <a:lnTo>
                  <a:pt x="2200783" y="81914"/>
                </a:lnTo>
                <a:lnTo>
                  <a:pt x="2208148" y="81661"/>
                </a:lnTo>
                <a:lnTo>
                  <a:pt x="2233675" y="81251"/>
                </a:lnTo>
                <a:lnTo>
                  <a:pt x="2258268" y="66415"/>
                </a:lnTo>
                <a:lnTo>
                  <a:pt x="2233221" y="52295"/>
                </a:lnTo>
                <a:close/>
              </a:path>
              <a:path w="2315845" h="1169670">
                <a:moveTo>
                  <a:pt x="2258268" y="66415"/>
                </a:moveTo>
                <a:lnTo>
                  <a:pt x="2233675" y="81251"/>
                </a:lnTo>
                <a:lnTo>
                  <a:pt x="2287270" y="80390"/>
                </a:lnTo>
                <a:lnTo>
                  <a:pt x="2287246" y="78612"/>
                </a:lnTo>
                <a:lnTo>
                  <a:pt x="2279904" y="78612"/>
                </a:lnTo>
                <a:lnTo>
                  <a:pt x="2258268" y="66415"/>
                </a:lnTo>
                <a:close/>
              </a:path>
              <a:path w="2315845" h="1169670">
                <a:moveTo>
                  <a:pt x="2279522" y="53593"/>
                </a:moveTo>
                <a:lnTo>
                  <a:pt x="2258268" y="66415"/>
                </a:lnTo>
                <a:lnTo>
                  <a:pt x="2279904" y="78612"/>
                </a:lnTo>
                <a:lnTo>
                  <a:pt x="2279522" y="53593"/>
                </a:lnTo>
                <a:close/>
              </a:path>
              <a:path w="2315845" h="1169670">
                <a:moveTo>
                  <a:pt x="2286917" y="53593"/>
                </a:moveTo>
                <a:lnTo>
                  <a:pt x="2279522" y="53593"/>
                </a:lnTo>
                <a:lnTo>
                  <a:pt x="2279904" y="78612"/>
                </a:lnTo>
                <a:lnTo>
                  <a:pt x="2287246" y="78612"/>
                </a:lnTo>
                <a:lnTo>
                  <a:pt x="2286917" y="53593"/>
                </a:lnTo>
                <a:close/>
              </a:path>
              <a:path w="2315845" h="1169670">
                <a:moveTo>
                  <a:pt x="2286889" y="51435"/>
                </a:moveTo>
                <a:lnTo>
                  <a:pt x="2233221" y="52295"/>
                </a:lnTo>
                <a:lnTo>
                  <a:pt x="2258268" y="66415"/>
                </a:lnTo>
                <a:lnTo>
                  <a:pt x="2279522" y="53593"/>
                </a:lnTo>
                <a:lnTo>
                  <a:pt x="2286917" y="53593"/>
                </a:lnTo>
                <a:lnTo>
                  <a:pt x="2286889" y="51435"/>
                </a:lnTo>
                <a:close/>
              </a:path>
              <a:path w="2315845" h="1169670">
                <a:moveTo>
                  <a:pt x="2199640" y="0"/>
                </a:moveTo>
                <a:lnTo>
                  <a:pt x="2190749" y="2539"/>
                </a:lnTo>
                <a:lnTo>
                  <a:pt x="2182876" y="16510"/>
                </a:lnTo>
                <a:lnTo>
                  <a:pt x="2185416" y="25273"/>
                </a:lnTo>
                <a:lnTo>
                  <a:pt x="2192273" y="29210"/>
                </a:lnTo>
                <a:lnTo>
                  <a:pt x="2233221" y="52295"/>
                </a:lnTo>
                <a:lnTo>
                  <a:pt x="2286889" y="51435"/>
                </a:lnTo>
                <a:lnTo>
                  <a:pt x="2290819" y="51435"/>
                </a:lnTo>
                <a:lnTo>
                  <a:pt x="2206497" y="3937"/>
                </a:lnTo>
                <a:lnTo>
                  <a:pt x="2199640" y="0"/>
                </a:lnTo>
                <a:close/>
              </a:path>
              <a:path w="2315845" h="1169670">
                <a:moveTo>
                  <a:pt x="2170684" y="54228"/>
                </a:moveTo>
                <a:lnTo>
                  <a:pt x="2099691" y="57403"/>
                </a:lnTo>
                <a:lnTo>
                  <a:pt x="2083434" y="58547"/>
                </a:lnTo>
                <a:lnTo>
                  <a:pt x="2085594" y="87375"/>
                </a:lnTo>
                <a:lnTo>
                  <a:pt x="2100834" y="86233"/>
                </a:lnTo>
                <a:lnTo>
                  <a:pt x="2171954" y="83185"/>
                </a:lnTo>
                <a:lnTo>
                  <a:pt x="2170684" y="54228"/>
                </a:lnTo>
                <a:close/>
              </a:path>
              <a:path w="2315845" h="1169670">
                <a:moveTo>
                  <a:pt x="2054606" y="60578"/>
                </a:moveTo>
                <a:lnTo>
                  <a:pt x="1991995" y="65150"/>
                </a:lnTo>
                <a:lnTo>
                  <a:pt x="1967610" y="67563"/>
                </a:lnTo>
                <a:lnTo>
                  <a:pt x="1970532" y="96392"/>
                </a:lnTo>
                <a:lnTo>
                  <a:pt x="1994027" y="94107"/>
                </a:lnTo>
                <a:lnTo>
                  <a:pt x="2056637" y="89535"/>
                </a:lnTo>
                <a:lnTo>
                  <a:pt x="2054606" y="60578"/>
                </a:lnTo>
                <a:close/>
              </a:path>
              <a:path w="2315845" h="1169670">
                <a:moveTo>
                  <a:pt x="1938782" y="70485"/>
                </a:moveTo>
                <a:lnTo>
                  <a:pt x="1885060" y="75946"/>
                </a:lnTo>
                <a:lnTo>
                  <a:pt x="1852041" y="80137"/>
                </a:lnTo>
                <a:lnTo>
                  <a:pt x="1855723" y="108838"/>
                </a:lnTo>
                <a:lnTo>
                  <a:pt x="1887982" y="104648"/>
                </a:lnTo>
                <a:lnTo>
                  <a:pt x="1941703" y="99313"/>
                </a:lnTo>
                <a:lnTo>
                  <a:pt x="1938782" y="70485"/>
                </a:lnTo>
                <a:close/>
              </a:path>
              <a:path w="2315845" h="1169670">
                <a:moveTo>
                  <a:pt x="1823339" y="83820"/>
                </a:moveTo>
                <a:lnTo>
                  <a:pt x="1779016" y="89408"/>
                </a:lnTo>
                <a:lnTo>
                  <a:pt x="1736979" y="96012"/>
                </a:lnTo>
                <a:lnTo>
                  <a:pt x="1741423" y="124587"/>
                </a:lnTo>
                <a:lnTo>
                  <a:pt x="1782571" y="118237"/>
                </a:lnTo>
                <a:lnTo>
                  <a:pt x="1827021" y="112522"/>
                </a:lnTo>
                <a:lnTo>
                  <a:pt x="1823339" y="83820"/>
                </a:lnTo>
                <a:close/>
              </a:path>
              <a:path w="2315845" h="1169670">
                <a:moveTo>
                  <a:pt x="1708404" y="100457"/>
                </a:moveTo>
                <a:lnTo>
                  <a:pt x="1673859" y="105790"/>
                </a:lnTo>
                <a:lnTo>
                  <a:pt x="1622424" y="115188"/>
                </a:lnTo>
                <a:lnTo>
                  <a:pt x="1627505" y="143637"/>
                </a:lnTo>
                <a:lnTo>
                  <a:pt x="1678305" y="134365"/>
                </a:lnTo>
                <a:lnTo>
                  <a:pt x="1712848" y="129032"/>
                </a:lnTo>
                <a:lnTo>
                  <a:pt x="1708404" y="100457"/>
                </a:lnTo>
                <a:close/>
              </a:path>
              <a:path w="2315845" h="1169670">
                <a:moveTo>
                  <a:pt x="1593849" y="120396"/>
                </a:moveTo>
                <a:lnTo>
                  <a:pt x="1570101" y="124713"/>
                </a:lnTo>
                <a:lnTo>
                  <a:pt x="1508379" y="137667"/>
                </a:lnTo>
                <a:lnTo>
                  <a:pt x="1514347" y="165988"/>
                </a:lnTo>
                <a:lnTo>
                  <a:pt x="1575308" y="153162"/>
                </a:lnTo>
                <a:lnTo>
                  <a:pt x="1599057" y="148843"/>
                </a:lnTo>
                <a:lnTo>
                  <a:pt x="1593849" y="120396"/>
                </a:lnTo>
                <a:close/>
              </a:path>
              <a:path w="2315845" h="1169670">
                <a:moveTo>
                  <a:pt x="1480058" y="143637"/>
                </a:moveTo>
                <a:lnTo>
                  <a:pt x="1467739" y="146176"/>
                </a:lnTo>
                <a:lnTo>
                  <a:pt x="1395095" y="163449"/>
                </a:lnTo>
                <a:lnTo>
                  <a:pt x="1401698" y="191642"/>
                </a:lnTo>
                <a:lnTo>
                  <a:pt x="1473708" y="174625"/>
                </a:lnTo>
                <a:lnTo>
                  <a:pt x="1486027" y="171958"/>
                </a:lnTo>
                <a:lnTo>
                  <a:pt x="1480058" y="143637"/>
                </a:lnTo>
                <a:close/>
              </a:path>
              <a:path w="2315845" h="1169670">
                <a:moveTo>
                  <a:pt x="1366520" y="170307"/>
                </a:moveTo>
                <a:lnTo>
                  <a:pt x="1282572" y="192532"/>
                </a:lnTo>
                <a:lnTo>
                  <a:pt x="1289939" y="220599"/>
                </a:lnTo>
                <a:lnTo>
                  <a:pt x="1374012" y="198247"/>
                </a:lnTo>
                <a:lnTo>
                  <a:pt x="1366520" y="170307"/>
                </a:lnTo>
                <a:close/>
              </a:path>
              <a:path w="2315845" h="1169670">
                <a:moveTo>
                  <a:pt x="1254252" y="200533"/>
                </a:moveTo>
                <a:lnTo>
                  <a:pt x="1170558" y="225171"/>
                </a:lnTo>
                <a:lnTo>
                  <a:pt x="1179576" y="252729"/>
                </a:lnTo>
                <a:lnTo>
                  <a:pt x="1179957" y="252602"/>
                </a:lnTo>
                <a:lnTo>
                  <a:pt x="1262507" y="228218"/>
                </a:lnTo>
                <a:lnTo>
                  <a:pt x="1254252" y="200533"/>
                </a:lnTo>
                <a:close/>
              </a:path>
              <a:path w="2315845" h="1169670">
                <a:moveTo>
                  <a:pt x="1143127" y="234061"/>
                </a:moveTo>
                <a:lnTo>
                  <a:pt x="1077468" y="255397"/>
                </a:lnTo>
                <a:lnTo>
                  <a:pt x="1060195" y="261492"/>
                </a:lnTo>
                <a:lnTo>
                  <a:pt x="1069974" y="288798"/>
                </a:lnTo>
                <a:lnTo>
                  <a:pt x="1086358" y="282955"/>
                </a:lnTo>
                <a:lnTo>
                  <a:pt x="1152017" y="261620"/>
                </a:lnTo>
                <a:lnTo>
                  <a:pt x="1143127" y="234061"/>
                </a:lnTo>
                <a:close/>
              </a:path>
              <a:path w="2315845" h="1169670">
                <a:moveTo>
                  <a:pt x="1032891" y="271272"/>
                </a:moveTo>
                <a:lnTo>
                  <a:pt x="985646" y="288036"/>
                </a:lnTo>
                <a:lnTo>
                  <a:pt x="951103" y="301498"/>
                </a:lnTo>
                <a:lnTo>
                  <a:pt x="961517" y="328422"/>
                </a:lnTo>
                <a:lnTo>
                  <a:pt x="995298" y="315340"/>
                </a:lnTo>
                <a:lnTo>
                  <a:pt x="1042669" y="298450"/>
                </a:lnTo>
                <a:lnTo>
                  <a:pt x="1032891" y="271272"/>
                </a:lnTo>
                <a:close/>
              </a:path>
              <a:path w="2315845" h="1169670">
                <a:moveTo>
                  <a:pt x="924052" y="312038"/>
                </a:moveTo>
                <a:lnTo>
                  <a:pt x="896619" y="322707"/>
                </a:lnTo>
                <a:lnTo>
                  <a:pt x="843407" y="345186"/>
                </a:lnTo>
                <a:lnTo>
                  <a:pt x="854582" y="371855"/>
                </a:lnTo>
                <a:lnTo>
                  <a:pt x="907160" y="349630"/>
                </a:lnTo>
                <a:lnTo>
                  <a:pt x="934593" y="338963"/>
                </a:lnTo>
                <a:lnTo>
                  <a:pt x="924052" y="312038"/>
                </a:lnTo>
                <a:close/>
              </a:path>
              <a:path w="2315845" h="1169670">
                <a:moveTo>
                  <a:pt x="816736" y="356362"/>
                </a:moveTo>
                <a:lnTo>
                  <a:pt x="810514" y="359028"/>
                </a:lnTo>
                <a:lnTo>
                  <a:pt x="737234" y="392684"/>
                </a:lnTo>
                <a:lnTo>
                  <a:pt x="749427" y="418973"/>
                </a:lnTo>
                <a:lnTo>
                  <a:pt x="821817" y="385699"/>
                </a:lnTo>
                <a:lnTo>
                  <a:pt x="827912" y="383032"/>
                </a:lnTo>
                <a:lnTo>
                  <a:pt x="816736" y="356362"/>
                </a:lnTo>
                <a:close/>
              </a:path>
              <a:path w="2315845" h="1169670">
                <a:moveTo>
                  <a:pt x="710819" y="405511"/>
                </a:moveTo>
                <a:lnTo>
                  <a:pt x="647954" y="437007"/>
                </a:lnTo>
                <a:lnTo>
                  <a:pt x="632968" y="445135"/>
                </a:lnTo>
                <a:lnTo>
                  <a:pt x="646810" y="470662"/>
                </a:lnTo>
                <a:lnTo>
                  <a:pt x="660907" y="462914"/>
                </a:lnTo>
                <a:lnTo>
                  <a:pt x="723772" y="431418"/>
                </a:lnTo>
                <a:lnTo>
                  <a:pt x="710819" y="405511"/>
                </a:lnTo>
                <a:close/>
              </a:path>
              <a:path w="2315845" h="1169670">
                <a:moveTo>
                  <a:pt x="607441" y="458977"/>
                </a:moveTo>
                <a:lnTo>
                  <a:pt x="571881" y="478282"/>
                </a:lnTo>
                <a:lnTo>
                  <a:pt x="531494" y="502158"/>
                </a:lnTo>
                <a:lnTo>
                  <a:pt x="546227" y="527050"/>
                </a:lnTo>
                <a:lnTo>
                  <a:pt x="585723" y="503682"/>
                </a:lnTo>
                <a:lnTo>
                  <a:pt x="621283" y="484377"/>
                </a:lnTo>
                <a:lnTo>
                  <a:pt x="607441" y="458977"/>
                </a:lnTo>
                <a:close/>
              </a:path>
              <a:path w="2315845" h="1169670">
                <a:moveTo>
                  <a:pt x="506603" y="516889"/>
                </a:moveTo>
                <a:lnTo>
                  <a:pt x="499618" y="521080"/>
                </a:lnTo>
                <a:lnTo>
                  <a:pt x="432943" y="564134"/>
                </a:lnTo>
                <a:lnTo>
                  <a:pt x="448691" y="588390"/>
                </a:lnTo>
                <a:lnTo>
                  <a:pt x="514349" y="545973"/>
                </a:lnTo>
                <a:lnTo>
                  <a:pt x="521334" y="541782"/>
                </a:lnTo>
                <a:lnTo>
                  <a:pt x="506603" y="516889"/>
                </a:lnTo>
                <a:close/>
              </a:path>
              <a:path w="2315845" h="1169670">
                <a:moveTo>
                  <a:pt x="408812" y="581151"/>
                </a:moveTo>
                <a:lnTo>
                  <a:pt x="367283" y="610615"/>
                </a:lnTo>
                <a:lnTo>
                  <a:pt x="338328" y="633095"/>
                </a:lnTo>
                <a:lnTo>
                  <a:pt x="356234" y="655954"/>
                </a:lnTo>
                <a:lnTo>
                  <a:pt x="384047" y="634111"/>
                </a:lnTo>
                <a:lnTo>
                  <a:pt x="425577" y="604774"/>
                </a:lnTo>
                <a:lnTo>
                  <a:pt x="408812" y="581151"/>
                </a:lnTo>
                <a:close/>
              </a:path>
              <a:path w="2315845" h="1169670">
                <a:moveTo>
                  <a:pt x="315594" y="650875"/>
                </a:moveTo>
                <a:lnTo>
                  <a:pt x="307467" y="657098"/>
                </a:lnTo>
                <a:lnTo>
                  <a:pt x="252476" y="704723"/>
                </a:lnTo>
                <a:lnTo>
                  <a:pt x="248539" y="708533"/>
                </a:lnTo>
                <a:lnTo>
                  <a:pt x="268731" y="729361"/>
                </a:lnTo>
                <a:lnTo>
                  <a:pt x="271398" y="726693"/>
                </a:lnTo>
                <a:lnTo>
                  <a:pt x="325373" y="679958"/>
                </a:lnTo>
                <a:lnTo>
                  <a:pt x="333374" y="673735"/>
                </a:lnTo>
                <a:lnTo>
                  <a:pt x="315594" y="650875"/>
                </a:lnTo>
                <a:close/>
              </a:path>
              <a:path w="2315845" h="1169670">
                <a:moveTo>
                  <a:pt x="227710" y="728599"/>
                </a:moveTo>
                <a:lnTo>
                  <a:pt x="202183" y="753363"/>
                </a:lnTo>
                <a:lnTo>
                  <a:pt x="167005" y="791972"/>
                </a:lnTo>
                <a:lnTo>
                  <a:pt x="188341" y="811402"/>
                </a:lnTo>
                <a:lnTo>
                  <a:pt x="222249" y="774191"/>
                </a:lnTo>
                <a:lnTo>
                  <a:pt x="247904" y="749426"/>
                </a:lnTo>
                <a:lnTo>
                  <a:pt x="227710" y="728599"/>
                </a:lnTo>
                <a:close/>
              </a:path>
              <a:path w="2315845" h="1169670">
                <a:moveTo>
                  <a:pt x="147574" y="814704"/>
                </a:moveTo>
                <a:lnTo>
                  <a:pt x="116839" y="853186"/>
                </a:lnTo>
                <a:lnTo>
                  <a:pt x="95123" y="885316"/>
                </a:lnTo>
                <a:lnTo>
                  <a:pt x="119125" y="901573"/>
                </a:lnTo>
                <a:lnTo>
                  <a:pt x="139573" y="871220"/>
                </a:lnTo>
                <a:lnTo>
                  <a:pt x="170180" y="832738"/>
                </a:lnTo>
                <a:lnTo>
                  <a:pt x="147574" y="814704"/>
                </a:lnTo>
                <a:close/>
              </a:path>
              <a:path w="2315845" h="1169670">
                <a:moveTo>
                  <a:pt x="78739" y="910716"/>
                </a:moveTo>
                <a:lnTo>
                  <a:pt x="53593" y="956055"/>
                </a:lnTo>
                <a:lnTo>
                  <a:pt x="41148" y="982472"/>
                </a:lnTo>
                <a:lnTo>
                  <a:pt x="38354" y="989457"/>
                </a:lnTo>
                <a:lnTo>
                  <a:pt x="65150" y="1000378"/>
                </a:lnTo>
                <a:lnTo>
                  <a:pt x="67437" y="994663"/>
                </a:lnTo>
                <a:lnTo>
                  <a:pt x="78867" y="970152"/>
                </a:lnTo>
                <a:lnTo>
                  <a:pt x="104139" y="924687"/>
                </a:lnTo>
                <a:lnTo>
                  <a:pt x="78739" y="910716"/>
                </a:lnTo>
                <a:close/>
              </a:path>
              <a:path w="2315845" h="1169670">
                <a:moveTo>
                  <a:pt x="27558" y="1017142"/>
                </a:moveTo>
                <a:lnTo>
                  <a:pt x="21336" y="1035050"/>
                </a:lnTo>
                <a:lnTo>
                  <a:pt x="13843" y="1061592"/>
                </a:lnTo>
                <a:lnTo>
                  <a:pt x="7746" y="1088136"/>
                </a:lnTo>
                <a:lnTo>
                  <a:pt x="5333" y="1103629"/>
                </a:lnTo>
                <a:lnTo>
                  <a:pt x="33908" y="1108075"/>
                </a:lnTo>
                <a:lnTo>
                  <a:pt x="36068" y="1094613"/>
                </a:lnTo>
                <a:lnTo>
                  <a:pt x="41656" y="1069466"/>
                </a:lnTo>
                <a:lnTo>
                  <a:pt x="48640" y="1044575"/>
                </a:lnTo>
                <a:lnTo>
                  <a:pt x="54863" y="1026667"/>
                </a:lnTo>
                <a:lnTo>
                  <a:pt x="27558" y="1017142"/>
                </a:lnTo>
                <a:close/>
              </a:path>
              <a:path w="2315845" h="1169670">
                <a:moveTo>
                  <a:pt x="1777" y="1133221"/>
                </a:moveTo>
                <a:lnTo>
                  <a:pt x="888" y="1141729"/>
                </a:lnTo>
                <a:lnTo>
                  <a:pt x="0" y="1168400"/>
                </a:lnTo>
                <a:lnTo>
                  <a:pt x="28956" y="1169415"/>
                </a:lnTo>
                <a:lnTo>
                  <a:pt x="29718" y="1144524"/>
                </a:lnTo>
                <a:lnTo>
                  <a:pt x="30606" y="1136014"/>
                </a:lnTo>
                <a:lnTo>
                  <a:pt x="1777" y="1133221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1792" y="2139060"/>
            <a:ext cx="868299" cy="5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8280" y="2111755"/>
            <a:ext cx="927100" cy="491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2752" y="4210811"/>
            <a:ext cx="3975100" cy="605155"/>
          </a:xfrm>
          <a:custGeom>
            <a:avLst/>
            <a:gdLst/>
            <a:ahLst/>
            <a:cxnLst/>
            <a:rect l="l" t="t" r="r" b="b"/>
            <a:pathLst>
              <a:path w="3975100" h="605154">
                <a:moveTo>
                  <a:pt x="302513" y="0"/>
                </a:moveTo>
                <a:lnTo>
                  <a:pt x="0" y="302514"/>
                </a:lnTo>
                <a:lnTo>
                  <a:pt x="302513" y="605028"/>
                </a:lnTo>
                <a:lnTo>
                  <a:pt x="302513" y="453771"/>
                </a:lnTo>
                <a:lnTo>
                  <a:pt x="3823334" y="453771"/>
                </a:lnTo>
                <a:lnTo>
                  <a:pt x="3974592" y="302514"/>
                </a:lnTo>
                <a:lnTo>
                  <a:pt x="3823334" y="151256"/>
                </a:lnTo>
                <a:lnTo>
                  <a:pt x="302513" y="151256"/>
                </a:lnTo>
                <a:lnTo>
                  <a:pt x="302513" y="0"/>
                </a:lnTo>
                <a:close/>
              </a:path>
              <a:path w="3975100" h="605154">
                <a:moveTo>
                  <a:pt x="3823334" y="453771"/>
                </a:moveTo>
                <a:lnTo>
                  <a:pt x="3672078" y="453771"/>
                </a:lnTo>
                <a:lnTo>
                  <a:pt x="3672078" y="605028"/>
                </a:lnTo>
                <a:lnTo>
                  <a:pt x="3823334" y="453771"/>
                </a:lnTo>
                <a:close/>
              </a:path>
              <a:path w="3975100" h="605154">
                <a:moveTo>
                  <a:pt x="3672078" y="0"/>
                </a:moveTo>
                <a:lnTo>
                  <a:pt x="3672078" y="151256"/>
                </a:lnTo>
                <a:lnTo>
                  <a:pt x="3823334" y="151256"/>
                </a:lnTo>
                <a:lnTo>
                  <a:pt x="367207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2752" y="4210811"/>
            <a:ext cx="3975100" cy="605155"/>
          </a:xfrm>
          <a:custGeom>
            <a:avLst/>
            <a:gdLst/>
            <a:ahLst/>
            <a:cxnLst/>
            <a:rect l="l" t="t" r="r" b="b"/>
            <a:pathLst>
              <a:path w="3975100" h="605154">
                <a:moveTo>
                  <a:pt x="0" y="302514"/>
                </a:moveTo>
                <a:lnTo>
                  <a:pt x="302513" y="0"/>
                </a:lnTo>
                <a:lnTo>
                  <a:pt x="302513" y="151256"/>
                </a:lnTo>
                <a:lnTo>
                  <a:pt x="3672078" y="151256"/>
                </a:lnTo>
                <a:lnTo>
                  <a:pt x="3672078" y="0"/>
                </a:lnTo>
                <a:lnTo>
                  <a:pt x="3974592" y="302514"/>
                </a:lnTo>
                <a:lnTo>
                  <a:pt x="3672078" y="605028"/>
                </a:lnTo>
                <a:lnTo>
                  <a:pt x="3672078" y="453771"/>
                </a:lnTo>
                <a:lnTo>
                  <a:pt x="302513" y="453771"/>
                </a:lnTo>
                <a:lnTo>
                  <a:pt x="302513" y="605028"/>
                </a:lnTo>
                <a:lnTo>
                  <a:pt x="0" y="302514"/>
                </a:lnTo>
                <a:close/>
              </a:path>
            </a:pathLst>
          </a:custGeom>
          <a:ln w="15240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09284" y="4375784"/>
            <a:ext cx="1546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ASR</a:t>
            </a:r>
            <a:r>
              <a:rPr sz="16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Replication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3708" y="1170431"/>
            <a:ext cx="2080260" cy="1117600"/>
          </a:xfrm>
          <a:custGeom>
            <a:avLst/>
            <a:gdLst/>
            <a:ahLst/>
            <a:cxnLst/>
            <a:rect l="l" t="t" r="r" b="b"/>
            <a:pathLst>
              <a:path w="2080259" h="1117600">
                <a:moveTo>
                  <a:pt x="948181" y="0"/>
                </a:moveTo>
                <a:lnTo>
                  <a:pt x="898933" y="2384"/>
                </a:lnTo>
                <a:lnTo>
                  <a:pt x="850977" y="9380"/>
                </a:lnTo>
                <a:lnTo>
                  <a:pt x="804554" y="20757"/>
                </a:lnTo>
                <a:lnTo>
                  <a:pt x="759904" y="36280"/>
                </a:lnTo>
                <a:lnTo>
                  <a:pt x="717266" y="55716"/>
                </a:lnTo>
                <a:lnTo>
                  <a:pt x="676880" y="78833"/>
                </a:lnTo>
                <a:lnTo>
                  <a:pt x="638985" y="105397"/>
                </a:lnTo>
                <a:lnTo>
                  <a:pt x="603821" y="135175"/>
                </a:lnTo>
                <a:lnTo>
                  <a:pt x="571628" y="167934"/>
                </a:lnTo>
                <a:lnTo>
                  <a:pt x="542645" y="203441"/>
                </a:lnTo>
                <a:lnTo>
                  <a:pt x="517112" y="241463"/>
                </a:lnTo>
                <a:lnTo>
                  <a:pt x="495268" y="281767"/>
                </a:lnTo>
                <a:lnTo>
                  <a:pt x="477353" y="324119"/>
                </a:lnTo>
                <a:lnTo>
                  <a:pt x="463607" y="368287"/>
                </a:lnTo>
                <a:lnTo>
                  <a:pt x="454269" y="414037"/>
                </a:lnTo>
                <a:lnTo>
                  <a:pt x="449579" y="461137"/>
                </a:lnTo>
                <a:lnTo>
                  <a:pt x="398356" y="471743"/>
                </a:lnTo>
                <a:lnTo>
                  <a:pt x="350220" y="489585"/>
                </a:lnTo>
                <a:lnTo>
                  <a:pt x="305741" y="514108"/>
                </a:lnTo>
                <a:lnTo>
                  <a:pt x="265488" y="544755"/>
                </a:lnTo>
                <a:lnTo>
                  <a:pt x="230029" y="580972"/>
                </a:lnTo>
                <a:lnTo>
                  <a:pt x="199932" y="622203"/>
                </a:lnTo>
                <a:lnTo>
                  <a:pt x="175767" y="667892"/>
                </a:lnTo>
                <a:lnTo>
                  <a:pt x="127249" y="684920"/>
                </a:lnTo>
                <a:lnTo>
                  <a:pt x="84760" y="711322"/>
                </a:lnTo>
                <a:lnTo>
                  <a:pt x="49545" y="745886"/>
                </a:lnTo>
                <a:lnTo>
                  <a:pt x="22850" y="787404"/>
                </a:lnTo>
                <a:lnTo>
                  <a:pt x="5920" y="834665"/>
                </a:lnTo>
                <a:lnTo>
                  <a:pt x="0" y="886460"/>
                </a:lnTo>
                <a:lnTo>
                  <a:pt x="4814" y="932905"/>
                </a:lnTo>
                <a:lnTo>
                  <a:pt x="18587" y="976181"/>
                </a:lnTo>
                <a:lnTo>
                  <a:pt x="40310" y="1015355"/>
                </a:lnTo>
                <a:lnTo>
                  <a:pt x="68976" y="1049496"/>
                </a:lnTo>
                <a:lnTo>
                  <a:pt x="103578" y="1077671"/>
                </a:lnTo>
                <a:lnTo>
                  <a:pt x="143107" y="1098950"/>
                </a:lnTo>
                <a:lnTo>
                  <a:pt x="186556" y="1112401"/>
                </a:lnTo>
                <a:lnTo>
                  <a:pt x="232917" y="1117091"/>
                </a:lnTo>
                <a:lnTo>
                  <a:pt x="1618488" y="1117091"/>
                </a:lnTo>
                <a:lnTo>
                  <a:pt x="1668513" y="1114437"/>
                </a:lnTo>
                <a:lnTo>
                  <a:pt x="1717048" y="1106667"/>
                </a:lnTo>
                <a:lnTo>
                  <a:pt x="1763804" y="1094071"/>
                </a:lnTo>
                <a:lnTo>
                  <a:pt x="1808489" y="1076938"/>
                </a:lnTo>
                <a:lnTo>
                  <a:pt x="1850813" y="1055558"/>
                </a:lnTo>
                <a:lnTo>
                  <a:pt x="1890485" y="1030219"/>
                </a:lnTo>
                <a:lnTo>
                  <a:pt x="1927215" y="1001213"/>
                </a:lnTo>
                <a:lnTo>
                  <a:pt x="1960712" y="968827"/>
                </a:lnTo>
                <a:lnTo>
                  <a:pt x="1990685" y="933352"/>
                </a:lnTo>
                <a:lnTo>
                  <a:pt x="2016844" y="895077"/>
                </a:lnTo>
                <a:lnTo>
                  <a:pt x="2038899" y="854291"/>
                </a:lnTo>
                <a:lnTo>
                  <a:pt x="2056558" y="811284"/>
                </a:lnTo>
                <a:lnTo>
                  <a:pt x="2069532" y="766345"/>
                </a:lnTo>
                <a:lnTo>
                  <a:pt x="2077529" y="719764"/>
                </a:lnTo>
                <a:lnTo>
                  <a:pt x="2080260" y="671829"/>
                </a:lnTo>
                <a:lnTo>
                  <a:pt x="2077857" y="626162"/>
                </a:lnTo>
                <a:lnTo>
                  <a:pt x="2070810" y="581754"/>
                </a:lnTo>
                <a:lnTo>
                  <a:pt x="2059356" y="538838"/>
                </a:lnTo>
                <a:lnTo>
                  <a:pt x="2043737" y="497647"/>
                </a:lnTo>
                <a:lnTo>
                  <a:pt x="2024191" y="458414"/>
                </a:lnTo>
                <a:lnTo>
                  <a:pt x="2000957" y="421372"/>
                </a:lnTo>
                <a:lnTo>
                  <a:pt x="1974276" y="386753"/>
                </a:lnTo>
                <a:lnTo>
                  <a:pt x="1944385" y="354790"/>
                </a:lnTo>
                <a:lnTo>
                  <a:pt x="1911526" y="325716"/>
                </a:lnTo>
                <a:lnTo>
                  <a:pt x="1875937" y="299763"/>
                </a:lnTo>
                <a:lnTo>
                  <a:pt x="1839698" y="278256"/>
                </a:lnTo>
                <a:lnTo>
                  <a:pt x="1401825" y="278256"/>
                </a:lnTo>
                <a:lnTo>
                  <a:pt x="1379466" y="237699"/>
                </a:lnTo>
                <a:lnTo>
                  <a:pt x="1353450" y="199657"/>
                </a:lnTo>
                <a:lnTo>
                  <a:pt x="1324032" y="164324"/>
                </a:lnTo>
                <a:lnTo>
                  <a:pt x="1291467" y="131891"/>
                </a:lnTo>
                <a:lnTo>
                  <a:pt x="1256010" y="102553"/>
                </a:lnTo>
                <a:lnTo>
                  <a:pt x="1217914" y="76501"/>
                </a:lnTo>
                <a:lnTo>
                  <a:pt x="1177434" y="53929"/>
                </a:lnTo>
                <a:lnTo>
                  <a:pt x="1134824" y="35028"/>
                </a:lnTo>
                <a:lnTo>
                  <a:pt x="1090340" y="19992"/>
                </a:lnTo>
                <a:lnTo>
                  <a:pt x="1044235" y="9014"/>
                </a:lnTo>
                <a:lnTo>
                  <a:pt x="996764" y="2285"/>
                </a:lnTo>
                <a:lnTo>
                  <a:pt x="948181" y="0"/>
                </a:lnTo>
                <a:close/>
              </a:path>
              <a:path w="2080259" h="1117600">
                <a:moveTo>
                  <a:pt x="1618488" y="222630"/>
                </a:moveTo>
                <a:lnTo>
                  <a:pt x="1561042" y="226286"/>
                </a:lnTo>
                <a:lnTo>
                  <a:pt x="1505537" y="237013"/>
                </a:lnTo>
                <a:lnTo>
                  <a:pt x="1452342" y="254456"/>
                </a:lnTo>
                <a:lnTo>
                  <a:pt x="1401825" y="278256"/>
                </a:lnTo>
                <a:lnTo>
                  <a:pt x="1839698" y="278256"/>
                </a:lnTo>
                <a:lnTo>
                  <a:pt x="1797528" y="258153"/>
                </a:lnTo>
                <a:lnTo>
                  <a:pt x="1755186" y="242961"/>
                </a:lnTo>
                <a:lnTo>
                  <a:pt x="1711073" y="231821"/>
                </a:lnTo>
                <a:lnTo>
                  <a:pt x="1665427" y="224967"/>
                </a:lnTo>
                <a:lnTo>
                  <a:pt x="1618488" y="22263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1151" y="4087367"/>
            <a:ext cx="1158240" cy="594360"/>
          </a:xfrm>
          <a:custGeom>
            <a:avLst/>
            <a:gdLst/>
            <a:ahLst/>
            <a:cxnLst/>
            <a:rect l="l" t="t" r="r" b="b"/>
            <a:pathLst>
              <a:path w="1158239" h="594360">
                <a:moveTo>
                  <a:pt x="528065" y="529971"/>
                </a:moveTo>
                <a:lnTo>
                  <a:pt x="525907" y="532511"/>
                </a:lnTo>
                <a:lnTo>
                  <a:pt x="523113" y="534416"/>
                </a:lnTo>
                <a:lnTo>
                  <a:pt x="519430" y="535432"/>
                </a:lnTo>
                <a:lnTo>
                  <a:pt x="489712" y="547497"/>
                </a:lnTo>
                <a:lnTo>
                  <a:pt x="603376" y="591820"/>
                </a:lnTo>
                <a:lnTo>
                  <a:pt x="607695" y="593852"/>
                </a:lnTo>
                <a:lnTo>
                  <a:pt x="612775" y="594360"/>
                </a:lnTo>
                <a:lnTo>
                  <a:pt x="621411" y="594360"/>
                </a:lnTo>
                <a:lnTo>
                  <a:pt x="625728" y="593852"/>
                </a:lnTo>
                <a:lnTo>
                  <a:pt x="635126" y="589915"/>
                </a:lnTo>
                <a:lnTo>
                  <a:pt x="639572" y="585343"/>
                </a:lnTo>
                <a:lnTo>
                  <a:pt x="640969" y="580390"/>
                </a:lnTo>
                <a:lnTo>
                  <a:pt x="640969" y="558927"/>
                </a:lnTo>
                <a:lnTo>
                  <a:pt x="601218" y="558927"/>
                </a:lnTo>
                <a:lnTo>
                  <a:pt x="528065" y="529971"/>
                </a:lnTo>
                <a:close/>
              </a:path>
              <a:path w="1158239" h="594360">
                <a:moveTo>
                  <a:pt x="124078" y="241046"/>
                </a:moveTo>
                <a:lnTo>
                  <a:pt x="40512" y="241046"/>
                </a:lnTo>
                <a:lnTo>
                  <a:pt x="601218" y="462153"/>
                </a:lnTo>
                <a:lnTo>
                  <a:pt x="601218" y="558927"/>
                </a:lnTo>
                <a:lnTo>
                  <a:pt x="640969" y="558927"/>
                </a:lnTo>
                <a:lnTo>
                  <a:pt x="640969" y="445135"/>
                </a:lnTo>
                <a:lnTo>
                  <a:pt x="637413" y="440690"/>
                </a:lnTo>
                <a:lnTo>
                  <a:pt x="634492" y="439674"/>
                </a:lnTo>
                <a:lnTo>
                  <a:pt x="124078" y="241046"/>
                </a:lnTo>
                <a:close/>
              </a:path>
              <a:path w="1158239" h="594360">
                <a:moveTo>
                  <a:pt x="501396" y="436626"/>
                </a:moveTo>
                <a:lnTo>
                  <a:pt x="494792" y="439166"/>
                </a:lnTo>
                <a:lnTo>
                  <a:pt x="452120" y="456184"/>
                </a:lnTo>
                <a:lnTo>
                  <a:pt x="447039" y="458089"/>
                </a:lnTo>
                <a:lnTo>
                  <a:pt x="446405" y="465074"/>
                </a:lnTo>
                <a:lnTo>
                  <a:pt x="446445" y="534416"/>
                </a:lnTo>
                <a:lnTo>
                  <a:pt x="447039" y="540004"/>
                </a:lnTo>
                <a:lnTo>
                  <a:pt x="449961" y="541909"/>
                </a:lnTo>
                <a:lnTo>
                  <a:pt x="452882" y="543941"/>
                </a:lnTo>
                <a:lnTo>
                  <a:pt x="463042" y="546989"/>
                </a:lnTo>
                <a:lnTo>
                  <a:pt x="468757" y="544449"/>
                </a:lnTo>
                <a:lnTo>
                  <a:pt x="512190" y="527050"/>
                </a:lnTo>
                <a:lnTo>
                  <a:pt x="518033" y="524510"/>
                </a:lnTo>
                <a:lnTo>
                  <a:pt x="518942" y="520954"/>
                </a:lnTo>
                <a:lnTo>
                  <a:pt x="476758" y="520954"/>
                </a:lnTo>
                <a:lnTo>
                  <a:pt x="476758" y="467614"/>
                </a:lnTo>
                <a:lnTo>
                  <a:pt x="512190" y="453644"/>
                </a:lnTo>
                <a:lnTo>
                  <a:pt x="518033" y="451104"/>
                </a:lnTo>
                <a:lnTo>
                  <a:pt x="518668" y="445643"/>
                </a:lnTo>
                <a:lnTo>
                  <a:pt x="515112" y="441706"/>
                </a:lnTo>
                <a:lnTo>
                  <a:pt x="510794" y="438150"/>
                </a:lnTo>
                <a:lnTo>
                  <a:pt x="501396" y="436626"/>
                </a:lnTo>
                <a:close/>
              </a:path>
              <a:path w="1158239" h="594360">
                <a:moveTo>
                  <a:pt x="1157477" y="218567"/>
                </a:moveTo>
                <a:lnTo>
                  <a:pt x="646811" y="425704"/>
                </a:lnTo>
                <a:lnTo>
                  <a:pt x="654182" y="429815"/>
                </a:lnTo>
                <a:lnTo>
                  <a:pt x="659876" y="435165"/>
                </a:lnTo>
                <a:lnTo>
                  <a:pt x="663545" y="441277"/>
                </a:lnTo>
                <a:lnTo>
                  <a:pt x="664845" y="447675"/>
                </a:lnTo>
                <a:lnTo>
                  <a:pt x="664845" y="542417"/>
                </a:lnTo>
                <a:lnTo>
                  <a:pt x="1140206" y="355346"/>
                </a:lnTo>
                <a:lnTo>
                  <a:pt x="1147577" y="351474"/>
                </a:lnTo>
                <a:lnTo>
                  <a:pt x="1153271" y="346281"/>
                </a:lnTo>
                <a:lnTo>
                  <a:pt x="1156940" y="340254"/>
                </a:lnTo>
                <a:lnTo>
                  <a:pt x="1158239" y="333883"/>
                </a:lnTo>
                <a:lnTo>
                  <a:pt x="1158239" y="220091"/>
                </a:lnTo>
                <a:lnTo>
                  <a:pt x="1157477" y="218567"/>
                </a:lnTo>
                <a:close/>
              </a:path>
              <a:path w="1158239" h="594360">
                <a:moveTo>
                  <a:pt x="144652" y="380238"/>
                </a:moveTo>
                <a:lnTo>
                  <a:pt x="142494" y="382778"/>
                </a:lnTo>
                <a:lnTo>
                  <a:pt x="138937" y="384810"/>
                </a:lnTo>
                <a:lnTo>
                  <a:pt x="136017" y="385699"/>
                </a:lnTo>
                <a:lnTo>
                  <a:pt x="107061" y="397764"/>
                </a:lnTo>
                <a:lnTo>
                  <a:pt x="431164" y="524510"/>
                </a:lnTo>
                <a:lnTo>
                  <a:pt x="431164" y="492506"/>
                </a:lnTo>
                <a:lnTo>
                  <a:pt x="144652" y="380238"/>
                </a:lnTo>
                <a:close/>
              </a:path>
              <a:path w="1158239" h="594360">
                <a:moveTo>
                  <a:pt x="501396" y="511048"/>
                </a:moveTo>
                <a:lnTo>
                  <a:pt x="494792" y="513461"/>
                </a:lnTo>
                <a:lnTo>
                  <a:pt x="476758" y="520954"/>
                </a:lnTo>
                <a:lnTo>
                  <a:pt x="518942" y="520954"/>
                </a:lnTo>
                <a:lnTo>
                  <a:pt x="519430" y="519049"/>
                </a:lnTo>
                <a:lnTo>
                  <a:pt x="515112" y="515493"/>
                </a:lnTo>
                <a:lnTo>
                  <a:pt x="510794" y="511556"/>
                </a:lnTo>
                <a:lnTo>
                  <a:pt x="501396" y="511048"/>
                </a:lnTo>
                <a:close/>
              </a:path>
              <a:path w="1158239" h="594360">
                <a:moveTo>
                  <a:pt x="225044" y="349885"/>
                </a:moveTo>
                <a:lnTo>
                  <a:pt x="217043" y="353314"/>
                </a:lnTo>
                <a:lnTo>
                  <a:pt x="217043" y="375793"/>
                </a:lnTo>
                <a:lnTo>
                  <a:pt x="222123" y="381762"/>
                </a:lnTo>
                <a:lnTo>
                  <a:pt x="373252" y="441198"/>
                </a:lnTo>
                <a:lnTo>
                  <a:pt x="375412" y="441706"/>
                </a:lnTo>
                <a:lnTo>
                  <a:pt x="377698" y="442214"/>
                </a:lnTo>
                <a:lnTo>
                  <a:pt x="385572" y="442214"/>
                </a:lnTo>
                <a:lnTo>
                  <a:pt x="389889" y="439166"/>
                </a:lnTo>
                <a:lnTo>
                  <a:pt x="389889" y="418719"/>
                </a:lnTo>
                <a:lnTo>
                  <a:pt x="384937" y="412750"/>
                </a:lnTo>
                <a:lnTo>
                  <a:pt x="225044" y="349885"/>
                </a:lnTo>
                <a:close/>
              </a:path>
              <a:path w="1158239" h="594360">
                <a:moveTo>
                  <a:pt x="632968" y="0"/>
                </a:moveTo>
                <a:lnTo>
                  <a:pt x="620013" y="0"/>
                </a:lnTo>
                <a:lnTo>
                  <a:pt x="613537" y="1016"/>
                </a:lnTo>
                <a:lnTo>
                  <a:pt x="94106" y="210566"/>
                </a:lnTo>
                <a:lnTo>
                  <a:pt x="622935" y="416179"/>
                </a:lnTo>
                <a:lnTo>
                  <a:pt x="1145159" y="204089"/>
                </a:lnTo>
                <a:lnTo>
                  <a:pt x="1143762" y="203073"/>
                </a:lnTo>
                <a:lnTo>
                  <a:pt x="1142364" y="202565"/>
                </a:lnTo>
                <a:lnTo>
                  <a:pt x="1140206" y="201676"/>
                </a:lnTo>
                <a:lnTo>
                  <a:pt x="639572" y="1016"/>
                </a:lnTo>
                <a:lnTo>
                  <a:pt x="632968" y="0"/>
                </a:lnTo>
                <a:close/>
              </a:path>
              <a:path w="1158239" h="594360">
                <a:moveTo>
                  <a:pt x="117983" y="286893"/>
                </a:moveTo>
                <a:lnTo>
                  <a:pt x="111379" y="289433"/>
                </a:lnTo>
                <a:lnTo>
                  <a:pt x="68706" y="306451"/>
                </a:lnTo>
                <a:lnTo>
                  <a:pt x="63627" y="308356"/>
                </a:lnTo>
                <a:lnTo>
                  <a:pt x="62230" y="315341"/>
                </a:lnTo>
                <a:lnTo>
                  <a:pt x="62348" y="384810"/>
                </a:lnTo>
                <a:lnTo>
                  <a:pt x="63627" y="390271"/>
                </a:lnTo>
                <a:lnTo>
                  <a:pt x="66548" y="392303"/>
                </a:lnTo>
                <a:lnTo>
                  <a:pt x="69468" y="394208"/>
                </a:lnTo>
                <a:lnTo>
                  <a:pt x="78867" y="397256"/>
                </a:lnTo>
                <a:lnTo>
                  <a:pt x="85343" y="394716"/>
                </a:lnTo>
                <a:lnTo>
                  <a:pt x="128016" y="377317"/>
                </a:lnTo>
                <a:lnTo>
                  <a:pt x="134620" y="374777"/>
                </a:lnTo>
                <a:lnTo>
                  <a:pt x="135497" y="371348"/>
                </a:lnTo>
                <a:lnTo>
                  <a:pt x="93345" y="371348"/>
                </a:lnTo>
                <a:lnTo>
                  <a:pt x="93345" y="317881"/>
                </a:lnTo>
                <a:lnTo>
                  <a:pt x="128016" y="303911"/>
                </a:lnTo>
                <a:lnTo>
                  <a:pt x="134620" y="301371"/>
                </a:lnTo>
                <a:lnTo>
                  <a:pt x="135255" y="295910"/>
                </a:lnTo>
                <a:lnTo>
                  <a:pt x="130937" y="291973"/>
                </a:lnTo>
                <a:lnTo>
                  <a:pt x="127381" y="288417"/>
                </a:lnTo>
                <a:lnTo>
                  <a:pt x="117983" y="286893"/>
                </a:lnTo>
                <a:close/>
              </a:path>
              <a:path w="1158239" h="594360">
                <a:moveTo>
                  <a:pt x="25098" y="205422"/>
                </a:moveTo>
                <a:lnTo>
                  <a:pt x="18547" y="205938"/>
                </a:lnTo>
                <a:lnTo>
                  <a:pt x="12318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05"/>
                </a:lnTo>
                <a:lnTo>
                  <a:pt x="2921" y="354330"/>
                </a:lnTo>
                <a:lnTo>
                  <a:pt x="19558" y="363347"/>
                </a:lnTo>
                <a:lnTo>
                  <a:pt x="47752" y="374269"/>
                </a:lnTo>
                <a:lnTo>
                  <a:pt x="47752" y="342900"/>
                </a:lnTo>
                <a:lnTo>
                  <a:pt x="41275" y="339852"/>
                </a:lnTo>
                <a:lnTo>
                  <a:pt x="40512" y="338836"/>
                </a:lnTo>
                <a:lnTo>
                  <a:pt x="40512" y="241046"/>
                </a:lnTo>
                <a:lnTo>
                  <a:pt x="124078" y="241046"/>
                </a:lnTo>
                <a:lnTo>
                  <a:pt x="71536" y="220599"/>
                </a:lnTo>
                <a:lnTo>
                  <a:pt x="69468" y="220599"/>
                </a:lnTo>
                <a:lnTo>
                  <a:pt x="38354" y="208153"/>
                </a:lnTo>
                <a:lnTo>
                  <a:pt x="31767" y="206144"/>
                </a:lnTo>
                <a:lnTo>
                  <a:pt x="25098" y="205422"/>
                </a:lnTo>
                <a:close/>
              </a:path>
              <a:path w="1158239" h="594360">
                <a:moveTo>
                  <a:pt x="117983" y="361315"/>
                </a:moveTo>
                <a:lnTo>
                  <a:pt x="111379" y="363855"/>
                </a:lnTo>
                <a:lnTo>
                  <a:pt x="93345" y="371348"/>
                </a:lnTo>
                <a:lnTo>
                  <a:pt x="135497" y="371348"/>
                </a:lnTo>
                <a:lnTo>
                  <a:pt x="136017" y="369316"/>
                </a:lnTo>
                <a:lnTo>
                  <a:pt x="131699" y="365760"/>
                </a:lnTo>
                <a:lnTo>
                  <a:pt x="127381" y="361823"/>
                </a:lnTo>
                <a:lnTo>
                  <a:pt x="117983" y="361315"/>
                </a:lnTo>
                <a:close/>
              </a:path>
              <a:path w="1158239" h="594360">
                <a:moveTo>
                  <a:pt x="70231" y="220091"/>
                </a:moveTo>
                <a:lnTo>
                  <a:pt x="69468" y="220599"/>
                </a:lnTo>
                <a:lnTo>
                  <a:pt x="71536" y="220599"/>
                </a:lnTo>
                <a:lnTo>
                  <a:pt x="70231" y="220091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6703" y="3299459"/>
            <a:ext cx="1158240" cy="594360"/>
          </a:xfrm>
          <a:custGeom>
            <a:avLst/>
            <a:gdLst/>
            <a:ahLst/>
            <a:cxnLst/>
            <a:rect l="l" t="t" r="r" b="b"/>
            <a:pathLst>
              <a:path w="1158239" h="594360">
                <a:moveTo>
                  <a:pt x="528066" y="529970"/>
                </a:moveTo>
                <a:lnTo>
                  <a:pt x="525907" y="532511"/>
                </a:lnTo>
                <a:lnTo>
                  <a:pt x="523113" y="534416"/>
                </a:lnTo>
                <a:lnTo>
                  <a:pt x="519430" y="535432"/>
                </a:lnTo>
                <a:lnTo>
                  <a:pt x="489712" y="547497"/>
                </a:lnTo>
                <a:lnTo>
                  <a:pt x="603376" y="591819"/>
                </a:lnTo>
                <a:lnTo>
                  <a:pt x="607695" y="593851"/>
                </a:lnTo>
                <a:lnTo>
                  <a:pt x="612775" y="594360"/>
                </a:lnTo>
                <a:lnTo>
                  <a:pt x="621411" y="594360"/>
                </a:lnTo>
                <a:lnTo>
                  <a:pt x="625729" y="593851"/>
                </a:lnTo>
                <a:lnTo>
                  <a:pt x="635126" y="589914"/>
                </a:lnTo>
                <a:lnTo>
                  <a:pt x="639572" y="585343"/>
                </a:lnTo>
                <a:lnTo>
                  <a:pt x="640969" y="580389"/>
                </a:lnTo>
                <a:lnTo>
                  <a:pt x="640969" y="558926"/>
                </a:lnTo>
                <a:lnTo>
                  <a:pt x="601218" y="558926"/>
                </a:lnTo>
                <a:lnTo>
                  <a:pt x="528066" y="529970"/>
                </a:lnTo>
                <a:close/>
              </a:path>
              <a:path w="1158239" h="594360">
                <a:moveTo>
                  <a:pt x="124078" y="241046"/>
                </a:moveTo>
                <a:lnTo>
                  <a:pt x="40512" y="241046"/>
                </a:lnTo>
                <a:lnTo>
                  <a:pt x="601218" y="462152"/>
                </a:lnTo>
                <a:lnTo>
                  <a:pt x="601218" y="558926"/>
                </a:lnTo>
                <a:lnTo>
                  <a:pt x="640969" y="558926"/>
                </a:lnTo>
                <a:lnTo>
                  <a:pt x="640969" y="445135"/>
                </a:lnTo>
                <a:lnTo>
                  <a:pt x="637413" y="440689"/>
                </a:lnTo>
                <a:lnTo>
                  <a:pt x="634492" y="439674"/>
                </a:lnTo>
                <a:lnTo>
                  <a:pt x="124078" y="241046"/>
                </a:lnTo>
                <a:close/>
              </a:path>
              <a:path w="1158239" h="594360">
                <a:moveTo>
                  <a:pt x="501396" y="436625"/>
                </a:moveTo>
                <a:lnTo>
                  <a:pt x="494792" y="439165"/>
                </a:lnTo>
                <a:lnTo>
                  <a:pt x="452120" y="456183"/>
                </a:lnTo>
                <a:lnTo>
                  <a:pt x="447040" y="458088"/>
                </a:lnTo>
                <a:lnTo>
                  <a:pt x="446405" y="465074"/>
                </a:lnTo>
                <a:lnTo>
                  <a:pt x="446445" y="534416"/>
                </a:lnTo>
                <a:lnTo>
                  <a:pt x="447040" y="540004"/>
                </a:lnTo>
                <a:lnTo>
                  <a:pt x="449961" y="541908"/>
                </a:lnTo>
                <a:lnTo>
                  <a:pt x="452882" y="543941"/>
                </a:lnTo>
                <a:lnTo>
                  <a:pt x="463042" y="546988"/>
                </a:lnTo>
                <a:lnTo>
                  <a:pt x="468757" y="544449"/>
                </a:lnTo>
                <a:lnTo>
                  <a:pt x="512191" y="527050"/>
                </a:lnTo>
                <a:lnTo>
                  <a:pt x="518033" y="524510"/>
                </a:lnTo>
                <a:lnTo>
                  <a:pt x="518942" y="520954"/>
                </a:lnTo>
                <a:lnTo>
                  <a:pt x="476758" y="520954"/>
                </a:lnTo>
                <a:lnTo>
                  <a:pt x="476758" y="467613"/>
                </a:lnTo>
                <a:lnTo>
                  <a:pt x="512191" y="453644"/>
                </a:lnTo>
                <a:lnTo>
                  <a:pt x="518033" y="451104"/>
                </a:lnTo>
                <a:lnTo>
                  <a:pt x="518668" y="445643"/>
                </a:lnTo>
                <a:lnTo>
                  <a:pt x="515112" y="441705"/>
                </a:lnTo>
                <a:lnTo>
                  <a:pt x="510794" y="438150"/>
                </a:lnTo>
                <a:lnTo>
                  <a:pt x="501396" y="436625"/>
                </a:lnTo>
                <a:close/>
              </a:path>
              <a:path w="1158239" h="594360">
                <a:moveTo>
                  <a:pt x="1157478" y="218566"/>
                </a:moveTo>
                <a:lnTo>
                  <a:pt x="646811" y="425703"/>
                </a:lnTo>
                <a:lnTo>
                  <a:pt x="654182" y="429815"/>
                </a:lnTo>
                <a:lnTo>
                  <a:pt x="659876" y="435165"/>
                </a:lnTo>
                <a:lnTo>
                  <a:pt x="663545" y="441277"/>
                </a:lnTo>
                <a:lnTo>
                  <a:pt x="664845" y="447675"/>
                </a:lnTo>
                <a:lnTo>
                  <a:pt x="664845" y="542417"/>
                </a:lnTo>
                <a:lnTo>
                  <a:pt x="1140206" y="355346"/>
                </a:lnTo>
                <a:lnTo>
                  <a:pt x="1147577" y="351474"/>
                </a:lnTo>
                <a:lnTo>
                  <a:pt x="1153271" y="346281"/>
                </a:lnTo>
                <a:lnTo>
                  <a:pt x="1156940" y="340254"/>
                </a:lnTo>
                <a:lnTo>
                  <a:pt x="1158240" y="333883"/>
                </a:lnTo>
                <a:lnTo>
                  <a:pt x="1158240" y="220090"/>
                </a:lnTo>
                <a:lnTo>
                  <a:pt x="1157478" y="218566"/>
                </a:lnTo>
                <a:close/>
              </a:path>
              <a:path w="1158239" h="594360">
                <a:moveTo>
                  <a:pt x="144653" y="380238"/>
                </a:moveTo>
                <a:lnTo>
                  <a:pt x="142494" y="382777"/>
                </a:lnTo>
                <a:lnTo>
                  <a:pt x="138937" y="384810"/>
                </a:lnTo>
                <a:lnTo>
                  <a:pt x="136017" y="385699"/>
                </a:lnTo>
                <a:lnTo>
                  <a:pt x="107061" y="397763"/>
                </a:lnTo>
                <a:lnTo>
                  <a:pt x="431165" y="524510"/>
                </a:lnTo>
                <a:lnTo>
                  <a:pt x="431165" y="492506"/>
                </a:lnTo>
                <a:lnTo>
                  <a:pt x="144653" y="380238"/>
                </a:lnTo>
                <a:close/>
              </a:path>
              <a:path w="1158239" h="594360">
                <a:moveTo>
                  <a:pt x="501396" y="511048"/>
                </a:moveTo>
                <a:lnTo>
                  <a:pt x="494792" y="513461"/>
                </a:lnTo>
                <a:lnTo>
                  <a:pt x="476758" y="520954"/>
                </a:lnTo>
                <a:lnTo>
                  <a:pt x="518942" y="520954"/>
                </a:lnTo>
                <a:lnTo>
                  <a:pt x="519430" y="519049"/>
                </a:lnTo>
                <a:lnTo>
                  <a:pt x="515112" y="515493"/>
                </a:lnTo>
                <a:lnTo>
                  <a:pt x="510794" y="511556"/>
                </a:lnTo>
                <a:lnTo>
                  <a:pt x="501396" y="511048"/>
                </a:lnTo>
                <a:close/>
              </a:path>
              <a:path w="1158239" h="594360">
                <a:moveTo>
                  <a:pt x="225044" y="349885"/>
                </a:moveTo>
                <a:lnTo>
                  <a:pt x="217043" y="353313"/>
                </a:lnTo>
                <a:lnTo>
                  <a:pt x="217043" y="375792"/>
                </a:lnTo>
                <a:lnTo>
                  <a:pt x="222123" y="381762"/>
                </a:lnTo>
                <a:lnTo>
                  <a:pt x="373253" y="441198"/>
                </a:lnTo>
                <a:lnTo>
                  <a:pt x="375412" y="441705"/>
                </a:lnTo>
                <a:lnTo>
                  <a:pt x="377698" y="442213"/>
                </a:lnTo>
                <a:lnTo>
                  <a:pt x="385572" y="442213"/>
                </a:lnTo>
                <a:lnTo>
                  <a:pt x="389890" y="439165"/>
                </a:lnTo>
                <a:lnTo>
                  <a:pt x="389890" y="418719"/>
                </a:lnTo>
                <a:lnTo>
                  <a:pt x="384937" y="412750"/>
                </a:lnTo>
                <a:lnTo>
                  <a:pt x="225044" y="349885"/>
                </a:lnTo>
                <a:close/>
              </a:path>
              <a:path w="1158239" h="594360">
                <a:moveTo>
                  <a:pt x="632968" y="0"/>
                </a:moveTo>
                <a:lnTo>
                  <a:pt x="620013" y="0"/>
                </a:lnTo>
                <a:lnTo>
                  <a:pt x="613537" y="1015"/>
                </a:lnTo>
                <a:lnTo>
                  <a:pt x="94107" y="210565"/>
                </a:lnTo>
                <a:lnTo>
                  <a:pt x="622935" y="416178"/>
                </a:lnTo>
                <a:lnTo>
                  <a:pt x="1145159" y="204088"/>
                </a:lnTo>
                <a:lnTo>
                  <a:pt x="1143762" y="203073"/>
                </a:lnTo>
                <a:lnTo>
                  <a:pt x="1142365" y="202564"/>
                </a:lnTo>
                <a:lnTo>
                  <a:pt x="1140206" y="201675"/>
                </a:lnTo>
                <a:lnTo>
                  <a:pt x="639572" y="1015"/>
                </a:lnTo>
                <a:lnTo>
                  <a:pt x="632968" y="0"/>
                </a:lnTo>
                <a:close/>
              </a:path>
              <a:path w="1158239" h="594360">
                <a:moveTo>
                  <a:pt x="117983" y="286892"/>
                </a:moveTo>
                <a:lnTo>
                  <a:pt x="111379" y="289433"/>
                </a:lnTo>
                <a:lnTo>
                  <a:pt x="68707" y="306450"/>
                </a:lnTo>
                <a:lnTo>
                  <a:pt x="63626" y="308355"/>
                </a:lnTo>
                <a:lnTo>
                  <a:pt x="62230" y="315340"/>
                </a:lnTo>
                <a:lnTo>
                  <a:pt x="62348" y="384810"/>
                </a:lnTo>
                <a:lnTo>
                  <a:pt x="63626" y="390271"/>
                </a:lnTo>
                <a:lnTo>
                  <a:pt x="66548" y="392302"/>
                </a:lnTo>
                <a:lnTo>
                  <a:pt x="69469" y="394208"/>
                </a:lnTo>
                <a:lnTo>
                  <a:pt x="78867" y="397255"/>
                </a:lnTo>
                <a:lnTo>
                  <a:pt x="85344" y="394715"/>
                </a:lnTo>
                <a:lnTo>
                  <a:pt x="128016" y="377316"/>
                </a:lnTo>
                <a:lnTo>
                  <a:pt x="134620" y="374776"/>
                </a:lnTo>
                <a:lnTo>
                  <a:pt x="135497" y="371348"/>
                </a:lnTo>
                <a:lnTo>
                  <a:pt x="93345" y="371348"/>
                </a:lnTo>
                <a:lnTo>
                  <a:pt x="93345" y="317880"/>
                </a:lnTo>
                <a:lnTo>
                  <a:pt x="128016" y="303911"/>
                </a:lnTo>
                <a:lnTo>
                  <a:pt x="134620" y="301371"/>
                </a:lnTo>
                <a:lnTo>
                  <a:pt x="135255" y="295910"/>
                </a:lnTo>
                <a:lnTo>
                  <a:pt x="130937" y="291973"/>
                </a:lnTo>
                <a:lnTo>
                  <a:pt x="127381" y="288416"/>
                </a:lnTo>
                <a:lnTo>
                  <a:pt x="117983" y="286892"/>
                </a:lnTo>
                <a:close/>
              </a:path>
              <a:path w="1158239" h="594360">
                <a:moveTo>
                  <a:pt x="25050" y="205422"/>
                </a:moveTo>
                <a:lnTo>
                  <a:pt x="18494" y="205938"/>
                </a:lnTo>
                <a:lnTo>
                  <a:pt x="12319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04"/>
                </a:lnTo>
                <a:lnTo>
                  <a:pt x="2921" y="354329"/>
                </a:lnTo>
                <a:lnTo>
                  <a:pt x="19558" y="363347"/>
                </a:lnTo>
                <a:lnTo>
                  <a:pt x="47751" y="374269"/>
                </a:lnTo>
                <a:lnTo>
                  <a:pt x="47751" y="342900"/>
                </a:lnTo>
                <a:lnTo>
                  <a:pt x="41275" y="339851"/>
                </a:lnTo>
                <a:lnTo>
                  <a:pt x="40512" y="338836"/>
                </a:lnTo>
                <a:lnTo>
                  <a:pt x="40512" y="241046"/>
                </a:lnTo>
                <a:lnTo>
                  <a:pt x="124078" y="241046"/>
                </a:lnTo>
                <a:lnTo>
                  <a:pt x="71536" y="220599"/>
                </a:lnTo>
                <a:lnTo>
                  <a:pt x="69469" y="220599"/>
                </a:lnTo>
                <a:lnTo>
                  <a:pt x="38354" y="208152"/>
                </a:lnTo>
                <a:lnTo>
                  <a:pt x="31750" y="206144"/>
                </a:lnTo>
                <a:lnTo>
                  <a:pt x="25050" y="205422"/>
                </a:lnTo>
                <a:close/>
              </a:path>
              <a:path w="1158239" h="594360">
                <a:moveTo>
                  <a:pt x="117983" y="361314"/>
                </a:moveTo>
                <a:lnTo>
                  <a:pt x="111379" y="363854"/>
                </a:lnTo>
                <a:lnTo>
                  <a:pt x="93345" y="371348"/>
                </a:lnTo>
                <a:lnTo>
                  <a:pt x="135497" y="371348"/>
                </a:lnTo>
                <a:lnTo>
                  <a:pt x="136017" y="369315"/>
                </a:lnTo>
                <a:lnTo>
                  <a:pt x="131699" y="365760"/>
                </a:lnTo>
                <a:lnTo>
                  <a:pt x="127381" y="361823"/>
                </a:lnTo>
                <a:lnTo>
                  <a:pt x="117983" y="361314"/>
                </a:lnTo>
                <a:close/>
              </a:path>
              <a:path w="1158239" h="594360">
                <a:moveTo>
                  <a:pt x="70231" y="220090"/>
                </a:moveTo>
                <a:lnTo>
                  <a:pt x="69469" y="220599"/>
                </a:lnTo>
                <a:lnTo>
                  <a:pt x="71536" y="220599"/>
                </a:lnTo>
                <a:lnTo>
                  <a:pt x="70231" y="22009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1352" y="3300983"/>
            <a:ext cx="1158240" cy="594360"/>
          </a:xfrm>
          <a:custGeom>
            <a:avLst/>
            <a:gdLst/>
            <a:ahLst/>
            <a:cxnLst/>
            <a:rect l="l" t="t" r="r" b="b"/>
            <a:pathLst>
              <a:path w="1158240" h="594360">
                <a:moveTo>
                  <a:pt x="528066" y="529970"/>
                </a:moveTo>
                <a:lnTo>
                  <a:pt x="525906" y="532511"/>
                </a:lnTo>
                <a:lnTo>
                  <a:pt x="523113" y="534415"/>
                </a:lnTo>
                <a:lnTo>
                  <a:pt x="519429" y="535432"/>
                </a:lnTo>
                <a:lnTo>
                  <a:pt x="489712" y="547496"/>
                </a:lnTo>
                <a:lnTo>
                  <a:pt x="603376" y="591819"/>
                </a:lnTo>
                <a:lnTo>
                  <a:pt x="607695" y="593851"/>
                </a:lnTo>
                <a:lnTo>
                  <a:pt x="612775" y="594359"/>
                </a:lnTo>
                <a:lnTo>
                  <a:pt x="621411" y="594359"/>
                </a:lnTo>
                <a:lnTo>
                  <a:pt x="625728" y="593851"/>
                </a:lnTo>
                <a:lnTo>
                  <a:pt x="635126" y="589914"/>
                </a:lnTo>
                <a:lnTo>
                  <a:pt x="639572" y="585343"/>
                </a:lnTo>
                <a:lnTo>
                  <a:pt x="640969" y="580389"/>
                </a:lnTo>
                <a:lnTo>
                  <a:pt x="640969" y="558926"/>
                </a:lnTo>
                <a:lnTo>
                  <a:pt x="601218" y="558926"/>
                </a:lnTo>
                <a:lnTo>
                  <a:pt x="528066" y="529970"/>
                </a:lnTo>
                <a:close/>
              </a:path>
              <a:path w="1158240" h="594360">
                <a:moveTo>
                  <a:pt x="124078" y="241046"/>
                </a:moveTo>
                <a:lnTo>
                  <a:pt x="40513" y="241046"/>
                </a:lnTo>
                <a:lnTo>
                  <a:pt x="601218" y="462152"/>
                </a:lnTo>
                <a:lnTo>
                  <a:pt x="601218" y="558926"/>
                </a:lnTo>
                <a:lnTo>
                  <a:pt x="640969" y="558926"/>
                </a:lnTo>
                <a:lnTo>
                  <a:pt x="640969" y="445134"/>
                </a:lnTo>
                <a:lnTo>
                  <a:pt x="637413" y="440689"/>
                </a:lnTo>
                <a:lnTo>
                  <a:pt x="634492" y="439674"/>
                </a:lnTo>
                <a:lnTo>
                  <a:pt x="124078" y="241046"/>
                </a:lnTo>
                <a:close/>
              </a:path>
              <a:path w="1158240" h="594360">
                <a:moveTo>
                  <a:pt x="501396" y="436625"/>
                </a:moveTo>
                <a:lnTo>
                  <a:pt x="494792" y="439165"/>
                </a:lnTo>
                <a:lnTo>
                  <a:pt x="452120" y="456183"/>
                </a:lnTo>
                <a:lnTo>
                  <a:pt x="447040" y="458088"/>
                </a:lnTo>
                <a:lnTo>
                  <a:pt x="446404" y="465074"/>
                </a:lnTo>
                <a:lnTo>
                  <a:pt x="446445" y="534415"/>
                </a:lnTo>
                <a:lnTo>
                  <a:pt x="447040" y="540003"/>
                </a:lnTo>
                <a:lnTo>
                  <a:pt x="449961" y="541908"/>
                </a:lnTo>
                <a:lnTo>
                  <a:pt x="452881" y="543940"/>
                </a:lnTo>
                <a:lnTo>
                  <a:pt x="463042" y="546988"/>
                </a:lnTo>
                <a:lnTo>
                  <a:pt x="468756" y="544449"/>
                </a:lnTo>
                <a:lnTo>
                  <a:pt x="512191" y="527050"/>
                </a:lnTo>
                <a:lnTo>
                  <a:pt x="518032" y="524509"/>
                </a:lnTo>
                <a:lnTo>
                  <a:pt x="518942" y="520953"/>
                </a:lnTo>
                <a:lnTo>
                  <a:pt x="476757" y="520953"/>
                </a:lnTo>
                <a:lnTo>
                  <a:pt x="476757" y="467613"/>
                </a:lnTo>
                <a:lnTo>
                  <a:pt x="512191" y="453644"/>
                </a:lnTo>
                <a:lnTo>
                  <a:pt x="518032" y="451103"/>
                </a:lnTo>
                <a:lnTo>
                  <a:pt x="518668" y="445643"/>
                </a:lnTo>
                <a:lnTo>
                  <a:pt x="515112" y="441705"/>
                </a:lnTo>
                <a:lnTo>
                  <a:pt x="510794" y="438150"/>
                </a:lnTo>
                <a:lnTo>
                  <a:pt x="501396" y="436625"/>
                </a:lnTo>
                <a:close/>
              </a:path>
              <a:path w="1158240" h="594360">
                <a:moveTo>
                  <a:pt x="1157477" y="218566"/>
                </a:moveTo>
                <a:lnTo>
                  <a:pt x="646811" y="425703"/>
                </a:lnTo>
                <a:lnTo>
                  <a:pt x="654182" y="429815"/>
                </a:lnTo>
                <a:lnTo>
                  <a:pt x="659876" y="435165"/>
                </a:lnTo>
                <a:lnTo>
                  <a:pt x="663545" y="441277"/>
                </a:lnTo>
                <a:lnTo>
                  <a:pt x="664845" y="447675"/>
                </a:lnTo>
                <a:lnTo>
                  <a:pt x="664845" y="542417"/>
                </a:lnTo>
                <a:lnTo>
                  <a:pt x="1140205" y="355346"/>
                </a:lnTo>
                <a:lnTo>
                  <a:pt x="1147577" y="351474"/>
                </a:lnTo>
                <a:lnTo>
                  <a:pt x="1153271" y="346281"/>
                </a:lnTo>
                <a:lnTo>
                  <a:pt x="1156940" y="340254"/>
                </a:lnTo>
                <a:lnTo>
                  <a:pt x="1158240" y="333883"/>
                </a:lnTo>
                <a:lnTo>
                  <a:pt x="1158240" y="220090"/>
                </a:lnTo>
                <a:lnTo>
                  <a:pt x="1157477" y="218566"/>
                </a:lnTo>
                <a:close/>
              </a:path>
              <a:path w="1158240" h="594360">
                <a:moveTo>
                  <a:pt x="144652" y="380238"/>
                </a:moveTo>
                <a:lnTo>
                  <a:pt x="142494" y="382777"/>
                </a:lnTo>
                <a:lnTo>
                  <a:pt x="138938" y="384810"/>
                </a:lnTo>
                <a:lnTo>
                  <a:pt x="136017" y="385699"/>
                </a:lnTo>
                <a:lnTo>
                  <a:pt x="107061" y="397763"/>
                </a:lnTo>
                <a:lnTo>
                  <a:pt x="431165" y="524509"/>
                </a:lnTo>
                <a:lnTo>
                  <a:pt x="431165" y="492506"/>
                </a:lnTo>
                <a:lnTo>
                  <a:pt x="144652" y="380238"/>
                </a:lnTo>
                <a:close/>
              </a:path>
              <a:path w="1158240" h="594360">
                <a:moveTo>
                  <a:pt x="501396" y="511048"/>
                </a:moveTo>
                <a:lnTo>
                  <a:pt x="494792" y="513461"/>
                </a:lnTo>
                <a:lnTo>
                  <a:pt x="476757" y="520953"/>
                </a:lnTo>
                <a:lnTo>
                  <a:pt x="518942" y="520953"/>
                </a:lnTo>
                <a:lnTo>
                  <a:pt x="519429" y="519049"/>
                </a:lnTo>
                <a:lnTo>
                  <a:pt x="515112" y="515493"/>
                </a:lnTo>
                <a:lnTo>
                  <a:pt x="510794" y="511556"/>
                </a:lnTo>
                <a:lnTo>
                  <a:pt x="501396" y="511048"/>
                </a:lnTo>
                <a:close/>
              </a:path>
              <a:path w="1158240" h="594360">
                <a:moveTo>
                  <a:pt x="225044" y="349885"/>
                </a:moveTo>
                <a:lnTo>
                  <a:pt x="217043" y="353313"/>
                </a:lnTo>
                <a:lnTo>
                  <a:pt x="217043" y="375792"/>
                </a:lnTo>
                <a:lnTo>
                  <a:pt x="222123" y="381762"/>
                </a:lnTo>
                <a:lnTo>
                  <a:pt x="373252" y="441198"/>
                </a:lnTo>
                <a:lnTo>
                  <a:pt x="375412" y="441705"/>
                </a:lnTo>
                <a:lnTo>
                  <a:pt x="377698" y="442213"/>
                </a:lnTo>
                <a:lnTo>
                  <a:pt x="385572" y="442213"/>
                </a:lnTo>
                <a:lnTo>
                  <a:pt x="389890" y="439165"/>
                </a:lnTo>
                <a:lnTo>
                  <a:pt x="389890" y="418718"/>
                </a:lnTo>
                <a:lnTo>
                  <a:pt x="384937" y="412750"/>
                </a:lnTo>
                <a:lnTo>
                  <a:pt x="225044" y="349885"/>
                </a:lnTo>
                <a:close/>
              </a:path>
              <a:path w="1158240" h="594360">
                <a:moveTo>
                  <a:pt x="632968" y="0"/>
                </a:moveTo>
                <a:lnTo>
                  <a:pt x="620014" y="0"/>
                </a:lnTo>
                <a:lnTo>
                  <a:pt x="613537" y="1015"/>
                </a:lnTo>
                <a:lnTo>
                  <a:pt x="94106" y="210565"/>
                </a:lnTo>
                <a:lnTo>
                  <a:pt x="622934" y="416178"/>
                </a:lnTo>
                <a:lnTo>
                  <a:pt x="1145158" y="204088"/>
                </a:lnTo>
                <a:lnTo>
                  <a:pt x="1143762" y="203073"/>
                </a:lnTo>
                <a:lnTo>
                  <a:pt x="1142365" y="202564"/>
                </a:lnTo>
                <a:lnTo>
                  <a:pt x="1140205" y="201675"/>
                </a:lnTo>
                <a:lnTo>
                  <a:pt x="639572" y="1015"/>
                </a:lnTo>
                <a:lnTo>
                  <a:pt x="632968" y="0"/>
                </a:lnTo>
                <a:close/>
              </a:path>
              <a:path w="1158240" h="594360">
                <a:moveTo>
                  <a:pt x="117982" y="286892"/>
                </a:moveTo>
                <a:lnTo>
                  <a:pt x="111378" y="289433"/>
                </a:lnTo>
                <a:lnTo>
                  <a:pt x="68706" y="306450"/>
                </a:lnTo>
                <a:lnTo>
                  <a:pt x="63626" y="308355"/>
                </a:lnTo>
                <a:lnTo>
                  <a:pt x="62229" y="315340"/>
                </a:lnTo>
                <a:lnTo>
                  <a:pt x="62348" y="384810"/>
                </a:lnTo>
                <a:lnTo>
                  <a:pt x="63626" y="390271"/>
                </a:lnTo>
                <a:lnTo>
                  <a:pt x="66548" y="392302"/>
                </a:lnTo>
                <a:lnTo>
                  <a:pt x="69469" y="394208"/>
                </a:lnTo>
                <a:lnTo>
                  <a:pt x="78867" y="397255"/>
                </a:lnTo>
                <a:lnTo>
                  <a:pt x="85344" y="394715"/>
                </a:lnTo>
                <a:lnTo>
                  <a:pt x="128016" y="377316"/>
                </a:lnTo>
                <a:lnTo>
                  <a:pt x="134620" y="374776"/>
                </a:lnTo>
                <a:lnTo>
                  <a:pt x="135497" y="371348"/>
                </a:lnTo>
                <a:lnTo>
                  <a:pt x="93345" y="371348"/>
                </a:lnTo>
                <a:lnTo>
                  <a:pt x="93345" y="317880"/>
                </a:lnTo>
                <a:lnTo>
                  <a:pt x="128016" y="303911"/>
                </a:lnTo>
                <a:lnTo>
                  <a:pt x="134620" y="301371"/>
                </a:lnTo>
                <a:lnTo>
                  <a:pt x="135254" y="295910"/>
                </a:lnTo>
                <a:lnTo>
                  <a:pt x="130937" y="291973"/>
                </a:lnTo>
                <a:lnTo>
                  <a:pt x="127380" y="288416"/>
                </a:lnTo>
                <a:lnTo>
                  <a:pt x="117982" y="286892"/>
                </a:lnTo>
                <a:close/>
              </a:path>
              <a:path w="1158240" h="594360">
                <a:moveTo>
                  <a:pt x="25050" y="205422"/>
                </a:moveTo>
                <a:lnTo>
                  <a:pt x="18494" y="205938"/>
                </a:lnTo>
                <a:lnTo>
                  <a:pt x="12319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04"/>
                </a:lnTo>
                <a:lnTo>
                  <a:pt x="2921" y="354329"/>
                </a:lnTo>
                <a:lnTo>
                  <a:pt x="19557" y="363347"/>
                </a:lnTo>
                <a:lnTo>
                  <a:pt x="47751" y="374268"/>
                </a:lnTo>
                <a:lnTo>
                  <a:pt x="47751" y="342900"/>
                </a:lnTo>
                <a:lnTo>
                  <a:pt x="41275" y="339851"/>
                </a:lnTo>
                <a:lnTo>
                  <a:pt x="40513" y="338836"/>
                </a:lnTo>
                <a:lnTo>
                  <a:pt x="40513" y="241046"/>
                </a:lnTo>
                <a:lnTo>
                  <a:pt x="124078" y="241046"/>
                </a:lnTo>
                <a:lnTo>
                  <a:pt x="71536" y="220599"/>
                </a:lnTo>
                <a:lnTo>
                  <a:pt x="69469" y="220599"/>
                </a:lnTo>
                <a:lnTo>
                  <a:pt x="38353" y="208152"/>
                </a:lnTo>
                <a:lnTo>
                  <a:pt x="31750" y="206144"/>
                </a:lnTo>
                <a:lnTo>
                  <a:pt x="25050" y="205422"/>
                </a:lnTo>
                <a:close/>
              </a:path>
              <a:path w="1158240" h="594360">
                <a:moveTo>
                  <a:pt x="117982" y="361314"/>
                </a:moveTo>
                <a:lnTo>
                  <a:pt x="111378" y="363854"/>
                </a:lnTo>
                <a:lnTo>
                  <a:pt x="93345" y="371348"/>
                </a:lnTo>
                <a:lnTo>
                  <a:pt x="135497" y="371348"/>
                </a:lnTo>
                <a:lnTo>
                  <a:pt x="136017" y="369315"/>
                </a:lnTo>
                <a:lnTo>
                  <a:pt x="131699" y="365760"/>
                </a:lnTo>
                <a:lnTo>
                  <a:pt x="127380" y="361823"/>
                </a:lnTo>
                <a:lnTo>
                  <a:pt x="117982" y="361314"/>
                </a:lnTo>
                <a:close/>
              </a:path>
              <a:path w="1158240" h="594360">
                <a:moveTo>
                  <a:pt x="70230" y="220090"/>
                </a:moveTo>
                <a:lnTo>
                  <a:pt x="69469" y="220599"/>
                </a:lnTo>
                <a:lnTo>
                  <a:pt x="71536" y="220599"/>
                </a:lnTo>
                <a:lnTo>
                  <a:pt x="70230" y="22009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9226" y="3228593"/>
            <a:ext cx="7688580" cy="668020"/>
          </a:xfrm>
          <a:custGeom>
            <a:avLst/>
            <a:gdLst/>
            <a:ahLst/>
            <a:cxnLst/>
            <a:rect l="l" t="t" r="r" b="b"/>
            <a:pathLst>
              <a:path w="7688580" h="668020">
                <a:moveTo>
                  <a:pt x="0" y="667512"/>
                </a:moveTo>
                <a:lnTo>
                  <a:pt x="7688580" y="667512"/>
                </a:lnTo>
                <a:lnTo>
                  <a:pt x="7688580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ln w="10668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2752" y="3300983"/>
            <a:ext cx="3975100" cy="563880"/>
          </a:xfrm>
          <a:custGeom>
            <a:avLst/>
            <a:gdLst/>
            <a:ahLst/>
            <a:cxnLst/>
            <a:rect l="l" t="t" r="r" b="b"/>
            <a:pathLst>
              <a:path w="3975100" h="563879">
                <a:moveTo>
                  <a:pt x="281939" y="0"/>
                </a:moveTo>
                <a:lnTo>
                  <a:pt x="0" y="281939"/>
                </a:lnTo>
                <a:lnTo>
                  <a:pt x="281939" y="563880"/>
                </a:lnTo>
                <a:lnTo>
                  <a:pt x="281939" y="422910"/>
                </a:lnTo>
                <a:lnTo>
                  <a:pt x="3833622" y="422910"/>
                </a:lnTo>
                <a:lnTo>
                  <a:pt x="3974592" y="281939"/>
                </a:lnTo>
                <a:lnTo>
                  <a:pt x="3833622" y="140970"/>
                </a:lnTo>
                <a:lnTo>
                  <a:pt x="281939" y="140970"/>
                </a:lnTo>
                <a:lnTo>
                  <a:pt x="281939" y="0"/>
                </a:lnTo>
                <a:close/>
              </a:path>
              <a:path w="3975100" h="563879">
                <a:moveTo>
                  <a:pt x="3833622" y="422910"/>
                </a:moveTo>
                <a:lnTo>
                  <a:pt x="3692652" y="422910"/>
                </a:lnTo>
                <a:lnTo>
                  <a:pt x="3692652" y="563880"/>
                </a:lnTo>
                <a:lnTo>
                  <a:pt x="3833622" y="422910"/>
                </a:lnTo>
                <a:close/>
              </a:path>
              <a:path w="3975100" h="563879">
                <a:moveTo>
                  <a:pt x="3692652" y="0"/>
                </a:moveTo>
                <a:lnTo>
                  <a:pt x="3692652" y="140970"/>
                </a:lnTo>
                <a:lnTo>
                  <a:pt x="3833622" y="140970"/>
                </a:lnTo>
                <a:lnTo>
                  <a:pt x="369265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2752" y="3300983"/>
            <a:ext cx="3975100" cy="563880"/>
          </a:xfrm>
          <a:custGeom>
            <a:avLst/>
            <a:gdLst/>
            <a:ahLst/>
            <a:cxnLst/>
            <a:rect l="l" t="t" r="r" b="b"/>
            <a:pathLst>
              <a:path w="3975100" h="563879">
                <a:moveTo>
                  <a:pt x="0" y="281939"/>
                </a:moveTo>
                <a:lnTo>
                  <a:pt x="281939" y="0"/>
                </a:lnTo>
                <a:lnTo>
                  <a:pt x="281939" y="140970"/>
                </a:lnTo>
                <a:lnTo>
                  <a:pt x="3692652" y="140970"/>
                </a:lnTo>
                <a:lnTo>
                  <a:pt x="3692652" y="0"/>
                </a:lnTo>
                <a:lnTo>
                  <a:pt x="3974592" y="281939"/>
                </a:lnTo>
                <a:lnTo>
                  <a:pt x="3692652" y="563880"/>
                </a:lnTo>
                <a:lnTo>
                  <a:pt x="3692652" y="422910"/>
                </a:lnTo>
                <a:lnTo>
                  <a:pt x="281939" y="422910"/>
                </a:lnTo>
                <a:lnTo>
                  <a:pt x="281939" y="563880"/>
                </a:lnTo>
                <a:lnTo>
                  <a:pt x="0" y="281939"/>
                </a:lnTo>
                <a:close/>
              </a:path>
            </a:pathLst>
          </a:custGeom>
          <a:ln w="15240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2288" y="3444366"/>
            <a:ext cx="4520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SQL Availability</a:t>
            </a:r>
            <a:r>
              <a:rPr sz="16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Group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4663" y="3256533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DB</a:t>
            </a:r>
            <a:r>
              <a:rPr sz="2000" spc="-8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1A1A1A"/>
                </a:solidFill>
                <a:latin typeface="Segoe UI"/>
                <a:cs typeface="Segoe UI"/>
              </a:rPr>
              <a:t>Tier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0760" y="3325367"/>
            <a:ext cx="1160145" cy="594360"/>
          </a:xfrm>
          <a:custGeom>
            <a:avLst/>
            <a:gdLst/>
            <a:ahLst/>
            <a:cxnLst/>
            <a:rect l="l" t="t" r="r" b="b"/>
            <a:pathLst>
              <a:path w="1160145" h="594360">
                <a:moveTo>
                  <a:pt x="528827" y="529970"/>
                </a:moveTo>
                <a:lnTo>
                  <a:pt x="526669" y="532510"/>
                </a:lnTo>
                <a:lnTo>
                  <a:pt x="523747" y="534415"/>
                </a:lnTo>
                <a:lnTo>
                  <a:pt x="520064" y="535431"/>
                </a:lnTo>
                <a:lnTo>
                  <a:pt x="490473" y="547496"/>
                </a:lnTo>
                <a:lnTo>
                  <a:pt x="604138" y="591819"/>
                </a:lnTo>
                <a:lnTo>
                  <a:pt x="608457" y="593851"/>
                </a:lnTo>
                <a:lnTo>
                  <a:pt x="613537" y="594359"/>
                </a:lnTo>
                <a:lnTo>
                  <a:pt x="622300" y="594359"/>
                </a:lnTo>
                <a:lnTo>
                  <a:pt x="626617" y="593851"/>
                </a:lnTo>
                <a:lnTo>
                  <a:pt x="630173" y="592327"/>
                </a:lnTo>
                <a:lnTo>
                  <a:pt x="636015" y="589914"/>
                </a:lnTo>
                <a:lnTo>
                  <a:pt x="640333" y="585342"/>
                </a:lnTo>
                <a:lnTo>
                  <a:pt x="641857" y="580389"/>
                </a:lnTo>
                <a:lnTo>
                  <a:pt x="641857" y="558926"/>
                </a:lnTo>
                <a:lnTo>
                  <a:pt x="601979" y="558926"/>
                </a:lnTo>
                <a:lnTo>
                  <a:pt x="528827" y="529970"/>
                </a:lnTo>
                <a:close/>
              </a:path>
              <a:path w="1160145" h="594360">
                <a:moveTo>
                  <a:pt x="124151" y="241045"/>
                </a:moveTo>
                <a:lnTo>
                  <a:pt x="40512" y="241045"/>
                </a:lnTo>
                <a:lnTo>
                  <a:pt x="601979" y="462152"/>
                </a:lnTo>
                <a:lnTo>
                  <a:pt x="601979" y="558926"/>
                </a:lnTo>
                <a:lnTo>
                  <a:pt x="641857" y="558926"/>
                </a:lnTo>
                <a:lnTo>
                  <a:pt x="641857" y="445134"/>
                </a:lnTo>
                <a:lnTo>
                  <a:pt x="638175" y="440689"/>
                </a:lnTo>
                <a:lnTo>
                  <a:pt x="635253" y="439673"/>
                </a:lnTo>
                <a:lnTo>
                  <a:pt x="124151" y="241045"/>
                </a:lnTo>
                <a:close/>
              </a:path>
              <a:path w="1160145" h="594360">
                <a:moveTo>
                  <a:pt x="502031" y="436625"/>
                </a:moveTo>
                <a:lnTo>
                  <a:pt x="495426" y="439165"/>
                </a:lnTo>
                <a:lnTo>
                  <a:pt x="452754" y="456183"/>
                </a:lnTo>
                <a:lnTo>
                  <a:pt x="447675" y="458088"/>
                </a:lnTo>
                <a:lnTo>
                  <a:pt x="446913" y="465073"/>
                </a:lnTo>
                <a:lnTo>
                  <a:pt x="446961" y="534415"/>
                </a:lnTo>
                <a:lnTo>
                  <a:pt x="447675" y="540003"/>
                </a:lnTo>
                <a:lnTo>
                  <a:pt x="450595" y="541908"/>
                </a:lnTo>
                <a:lnTo>
                  <a:pt x="453516" y="543940"/>
                </a:lnTo>
                <a:lnTo>
                  <a:pt x="463676" y="546988"/>
                </a:lnTo>
                <a:lnTo>
                  <a:pt x="469391" y="544448"/>
                </a:lnTo>
                <a:lnTo>
                  <a:pt x="512825" y="527049"/>
                </a:lnTo>
                <a:lnTo>
                  <a:pt x="518667" y="524509"/>
                </a:lnTo>
                <a:lnTo>
                  <a:pt x="519577" y="520953"/>
                </a:lnTo>
                <a:lnTo>
                  <a:pt x="477392" y="520953"/>
                </a:lnTo>
                <a:lnTo>
                  <a:pt x="477392" y="467613"/>
                </a:lnTo>
                <a:lnTo>
                  <a:pt x="512825" y="453643"/>
                </a:lnTo>
                <a:lnTo>
                  <a:pt x="518667" y="451103"/>
                </a:lnTo>
                <a:lnTo>
                  <a:pt x="519429" y="445642"/>
                </a:lnTo>
                <a:lnTo>
                  <a:pt x="515746" y="441705"/>
                </a:lnTo>
                <a:lnTo>
                  <a:pt x="511428" y="438149"/>
                </a:lnTo>
                <a:lnTo>
                  <a:pt x="502031" y="436625"/>
                </a:lnTo>
                <a:close/>
              </a:path>
              <a:path w="1160145" h="594360">
                <a:moveTo>
                  <a:pt x="1159002" y="218566"/>
                </a:moveTo>
                <a:lnTo>
                  <a:pt x="647572" y="425703"/>
                </a:lnTo>
                <a:lnTo>
                  <a:pt x="655018" y="429815"/>
                </a:lnTo>
                <a:lnTo>
                  <a:pt x="660749" y="435165"/>
                </a:lnTo>
                <a:lnTo>
                  <a:pt x="664432" y="441277"/>
                </a:lnTo>
                <a:lnTo>
                  <a:pt x="665733" y="447674"/>
                </a:lnTo>
                <a:lnTo>
                  <a:pt x="665733" y="542416"/>
                </a:lnTo>
                <a:lnTo>
                  <a:pt x="1141602" y="355345"/>
                </a:lnTo>
                <a:lnTo>
                  <a:pt x="1149048" y="351474"/>
                </a:lnTo>
                <a:lnTo>
                  <a:pt x="1154779" y="346281"/>
                </a:lnTo>
                <a:lnTo>
                  <a:pt x="1158462" y="340254"/>
                </a:lnTo>
                <a:lnTo>
                  <a:pt x="1159764" y="333882"/>
                </a:lnTo>
                <a:lnTo>
                  <a:pt x="1159764" y="220090"/>
                </a:lnTo>
                <a:lnTo>
                  <a:pt x="1159002" y="218566"/>
                </a:lnTo>
                <a:close/>
              </a:path>
              <a:path w="1160145" h="594360">
                <a:moveTo>
                  <a:pt x="144906" y="380238"/>
                </a:moveTo>
                <a:lnTo>
                  <a:pt x="142747" y="382777"/>
                </a:lnTo>
                <a:lnTo>
                  <a:pt x="139064" y="384809"/>
                </a:lnTo>
                <a:lnTo>
                  <a:pt x="136144" y="385699"/>
                </a:lnTo>
                <a:lnTo>
                  <a:pt x="107187" y="397763"/>
                </a:lnTo>
                <a:lnTo>
                  <a:pt x="431800" y="524509"/>
                </a:lnTo>
                <a:lnTo>
                  <a:pt x="431800" y="492505"/>
                </a:lnTo>
                <a:lnTo>
                  <a:pt x="144906" y="380238"/>
                </a:lnTo>
                <a:close/>
              </a:path>
              <a:path w="1160145" h="594360">
                <a:moveTo>
                  <a:pt x="502031" y="511047"/>
                </a:moveTo>
                <a:lnTo>
                  <a:pt x="495426" y="513460"/>
                </a:lnTo>
                <a:lnTo>
                  <a:pt x="477392" y="520953"/>
                </a:lnTo>
                <a:lnTo>
                  <a:pt x="519577" y="520953"/>
                </a:lnTo>
                <a:lnTo>
                  <a:pt x="520064" y="519048"/>
                </a:lnTo>
                <a:lnTo>
                  <a:pt x="515746" y="515492"/>
                </a:lnTo>
                <a:lnTo>
                  <a:pt x="511428" y="511555"/>
                </a:lnTo>
                <a:lnTo>
                  <a:pt x="502031" y="511047"/>
                </a:lnTo>
                <a:close/>
              </a:path>
              <a:path w="1160145" h="594360">
                <a:moveTo>
                  <a:pt x="225297" y="349884"/>
                </a:moveTo>
                <a:lnTo>
                  <a:pt x="217296" y="353313"/>
                </a:lnTo>
                <a:lnTo>
                  <a:pt x="217296" y="375792"/>
                </a:lnTo>
                <a:lnTo>
                  <a:pt x="222376" y="381762"/>
                </a:lnTo>
                <a:lnTo>
                  <a:pt x="373760" y="441197"/>
                </a:lnTo>
                <a:lnTo>
                  <a:pt x="378078" y="442213"/>
                </a:lnTo>
                <a:lnTo>
                  <a:pt x="386079" y="442213"/>
                </a:lnTo>
                <a:lnTo>
                  <a:pt x="390397" y="439165"/>
                </a:lnTo>
                <a:lnTo>
                  <a:pt x="390397" y="418718"/>
                </a:lnTo>
                <a:lnTo>
                  <a:pt x="385317" y="412750"/>
                </a:lnTo>
                <a:lnTo>
                  <a:pt x="225297" y="349884"/>
                </a:lnTo>
                <a:close/>
              </a:path>
              <a:path w="1160145" h="594360">
                <a:moveTo>
                  <a:pt x="633857" y="0"/>
                </a:moveTo>
                <a:lnTo>
                  <a:pt x="620776" y="0"/>
                </a:lnTo>
                <a:lnTo>
                  <a:pt x="614298" y="1015"/>
                </a:lnTo>
                <a:lnTo>
                  <a:pt x="94233" y="210565"/>
                </a:lnTo>
                <a:lnTo>
                  <a:pt x="623696" y="416178"/>
                </a:lnTo>
                <a:lnTo>
                  <a:pt x="1146682" y="204088"/>
                </a:lnTo>
                <a:lnTo>
                  <a:pt x="1145286" y="203072"/>
                </a:lnTo>
                <a:lnTo>
                  <a:pt x="1143889" y="202564"/>
                </a:lnTo>
                <a:lnTo>
                  <a:pt x="1141602" y="201675"/>
                </a:lnTo>
                <a:lnTo>
                  <a:pt x="640333" y="1015"/>
                </a:lnTo>
                <a:lnTo>
                  <a:pt x="633857" y="0"/>
                </a:lnTo>
                <a:close/>
              </a:path>
              <a:path w="1160145" h="594360">
                <a:moveTo>
                  <a:pt x="118109" y="286892"/>
                </a:moveTo>
                <a:lnTo>
                  <a:pt x="111506" y="289432"/>
                </a:lnTo>
                <a:lnTo>
                  <a:pt x="68833" y="306450"/>
                </a:lnTo>
                <a:lnTo>
                  <a:pt x="63753" y="308355"/>
                </a:lnTo>
                <a:lnTo>
                  <a:pt x="62356" y="315340"/>
                </a:lnTo>
                <a:lnTo>
                  <a:pt x="62475" y="384809"/>
                </a:lnTo>
                <a:lnTo>
                  <a:pt x="63753" y="390270"/>
                </a:lnTo>
                <a:lnTo>
                  <a:pt x="66675" y="392302"/>
                </a:lnTo>
                <a:lnTo>
                  <a:pt x="69595" y="394207"/>
                </a:lnTo>
                <a:lnTo>
                  <a:pt x="78993" y="397255"/>
                </a:lnTo>
                <a:lnTo>
                  <a:pt x="85470" y="394715"/>
                </a:lnTo>
                <a:lnTo>
                  <a:pt x="128269" y="377316"/>
                </a:lnTo>
                <a:lnTo>
                  <a:pt x="134746" y="374776"/>
                </a:lnTo>
                <a:lnTo>
                  <a:pt x="135624" y="371347"/>
                </a:lnTo>
                <a:lnTo>
                  <a:pt x="93471" y="371347"/>
                </a:lnTo>
                <a:lnTo>
                  <a:pt x="93471" y="317880"/>
                </a:lnTo>
                <a:lnTo>
                  <a:pt x="134746" y="301370"/>
                </a:lnTo>
                <a:lnTo>
                  <a:pt x="135508" y="295909"/>
                </a:lnTo>
                <a:lnTo>
                  <a:pt x="131063" y="291972"/>
                </a:lnTo>
                <a:lnTo>
                  <a:pt x="127507" y="288416"/>
                </a:lnTo>
                <a:lnTo>
                  <a:pt x="118109" y="286892"/>
                </a:lnTo>
                <a:close/>
              </a:path>
              <a:path w="1160145" h="594360">
                <a:moveTo>
                  <a:pt x="25098" y="205422"/>
                </a:moveTo>
                <a:lnTo>
                  <a:pt x="18547" y="205938"/>
                </a:lnTo>
                <a:lnTo>
                  <a:pt x="12318" y="207644"/>
                </a:lnTo>
                <a:lnTo>
                  <a:pt x="4317" y="211074"/>
                </a:lnTo>
                <a:lnTo>
                  <a:pt x="0" y="216534"/>
                </a:lnTo>
                <a:lnTo>
                  <a:pt x="0" y="344804"/>
                </a:lnTo>
                <a:lnTo>
                  <a:pt x="2920" y="354329"/>
                </a:lnTo>
                <a:lnTo>
                  <a:pt x="19557" y="363346"/>
                </a:lnTo>
                <a:lnTo>
                  <a:pt x="47751" y="374268"/>
                </a:lnTo>
                <a:lnTo>
                  <a:pt x="47751" y="342900"/>
                </a:lnTo>
                <a:lnTo>
                  <a:pt x="41275" y="339851"/>
                </a:lnTo>
                <a:lnTo>
                  <a:pt x="40512" y="338836"/>
                </a:lnTo>
                <a:lnTo>
                  <a:pt x="40512" y="241045"/>
                </a:lnTo>
                <a:lnTo>
                  <a:pt x="124151" y="241045"/>
                </a:lnTo>
                <a:lnTo>
                  <a:pt x="71538" y="220599"/>
                </a:lnTo>
                <a:lnTo>
                  <a:pt x="69595" y="220599"/>
                </a:lnTo>
                <a:lnTo>
                  <a:pt x="38353" y="208152"/>
                </a:lnTo>
                <a:lnTo>
                  <a:pt x="31767" y="206144"/>
                </a:lnTo>
                <a:lnTo>
                  <a:pt x="25098" y="205422"/>
                </a:lnTo>
                <a:close/>
              </a:path>
              <a:path w="1160145" h="594360">
                <a:moveTo>
                  <a:pt x="118109" y="361314"/>
                </a:moveTo>
                <a:lnTo>
                  <a:pt x="111506" y="363854"/>
                </a:lnTo>
                <a:lnTo>
                  <a:pt x="93471" y="371347"/>
                </a:lnTo>
                <a:lnTo>
                  <a:pt x="135624" y="371347"/>
                </a:lnTo>
                <a:lnTo>
                  <a:pt x="136144" y="369315"/>
                </a:lnTo>
                <a:lnTo>
                  <a:pt x="131825" y="365759"/>
                </a:lnTo>
                <a:lnTo>
                  <a:pt x="127507" y="361822"/>
                </a:lnTo>
                <a:lnTo>
                  <a:pt x="118109" y="361314"/>
                </a:lnTo>
                <a:close/>
              </a:path>
              <a:path w="1160145" h="594360">
                <a:moveTo>
                  <a:pt x="70231" y="220090"/>
                </a:moveTo>
                <a:lnTo>
                  <a:pt x="69595" y="220599"/>
                </a:lnTo>
                <a:lnTo>
                  <a:pt x="71538" y="220599"/>
                </a:lnTo>
                <a:lnTo>
                  <a:pt x="70231" y="22009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2602" y="2918459"/>
            <a:ext cx="729615" cy="731520"/>
          </a:xfrm>
          <a:custGeom>
            <a:avLst/>
            <a:gdLst/>
            <a:ahLst/>
            <a:cxnLst/>
            <a:rect l="l" t="t" r="r" b="b"/>
            <a:pathLst>
              <a:path w="729614" h="731520">
                <a:moveTo>
                  <a:pt x="729488" y="548639"/>
                </a:moveTo>
                <a:lnTo>
                  <a:pt x="363727" y="548639"/>
                </a:lnTo>
                <a:lnTo>
                  <a:pt x="561594" y="731520"/>
                </a:lnTo>
                <a:lnTo>
                  <a:pt x="729488" y="548639"/>
                </a:lnTo>
                <a:close/>
              </a:path>
              <a:path w="729614" h="731520">
                <a:moveTo>
                  <a:pt x="182880" y="0"/>
                </a:moveTo>
                <a:lnTo>
                  <a:pt x="0" y="0"/>
                </a:lnTo>
                <a:lnTo>
                  <a:pt x="39851" y="2613"/>
                </a:lnTo>
                <a:lnTo>
                  <a:pt x="78909" y="10327"/>
                </a:lnTo>
                <a:lnTo>
                  <a:pt x="117018" y="22955"/>
                </a:lnTo>
                <a:lnTo>
                  <a:pt x="154023" y="40308"/>
                </a:lnTo>
                <a:lnTo>
                  <a:pt x="189767" y="62198"/>
                </a:lnTo>
                <a:lnTo>
                  <a:pt x="224094" y="88437"/>
                </a:lnTo>
                <a:lnTo>
                  <a:pt x="256850" y="118837"/>
                </a:lnTo>
                <a:lnTo>
                  <a:pt x="287877" y="153209"/>
                </a:lnTo>
                <a:lnTo>
                  <a:pt x="317020" y="191366"/>
                </a:lnTo>
                <a:lnTo>
                  <a:pt x="344122" y="233120"/>
                </a:lnTo>
                <a:lnTo>
                  <a:pt x="369029" y="278283"/>
                </a:lnTo>
                <a:lnTo>
                  <a:pt x="391584" y="326665"/>
                </a:lnTo>
                <a:lnTo>
                  <a:pt x="411631" y="378081"/>
                </a:lnTo>
                <a:lnTo>
                  <a:pt x="429015" y="432340"/>
                </a:lnTo>
                <a:lnTo>
                  <a:pt x="443579" y="489256"/>
                </a:lnTo>
                <a:lnTo>
                  <a:pt x="455168" y="548639"/>
                </a:lnTo>
                <a:lnTo>
                  <a:pt x="638048" y="548639"/>
                </a:lnTo>
                <a:lnTo>
                  <a:pt x="626459" y="489256"/>
                </a:lnTo>
                <a:lnTo>
                  <a:pt x="611895" y="432340"/>
                </a:lnTo>
                <a:lnTo>
                  <a:pt x="594511" y="378081"/>
                </a:lnTo>
                <a:lnTo>
                  <a:pt x="574464" y="326665"/>
                </a:lnTo>
                <a:lnTo>
                  <a:pt x="551909" y="278283"/>
                </a:lnTo>
                <a:lnTo>
                  <a:pt x="527002" y="233120"/>
                </a:lnTo>
                <a:lnTo>
                  <a:pt x="499900" y="191366"/>
                </a:lnTo>
                <a:lnTo>
                  <a:pt x="470757" y="153209"/>
                </a:lnTo>
                <a:lnTo>
                  <a:pt x="439730" y="118837"/>
                </a:lnTo>
                <a:lnTo>
                  <a:pt x="406974" y="88437"/>
                </a:lnTo>
                <a:lnTo>
                  <a:pt x="372647" y="62198"/>
                </a:lnTo>
                <a:lnTo>
                  <a:pt x="336903" y="40308"/>
                </a:lnTo>
                <a:lnTo>
                  <a:pt x="299898" y="22955"/>
                </a:lnTo>
                <a:lnTo>
                  <a:pt x="261789" y="10327"/>
                </a:lnTo>
                <a:lnTo>
                  <a:pt x="222731" y="2613"/>
                </a:lnTo>
                <a:lnTo>
                  <a:pt x="1828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8" y="2918459"/>
            <a:ext cx="561975" cy="731520"/>
          </a:xfrm>
          <a:custGeom>
            <a:avLst/>
            <a:gdLst/>
            <a:ahLst/>
            <a:cxnLst/>
            <a:rect l="l" t="t" r="r" b="b"/>
            <a:pathLst>
              <a:path w="561975" h="731520">
                <a:moveTo>
                  <a:pt x="470153" y="0"/>
                </a:moveTo>
                <a:lnTo>
                  <a:pt x="397429" y="8695"/>
                </a:lnTo>
                <a:lnTo>
                  <a:pt x="328222" y="33914"/>
                </a:lnTo>
                <a:lnTo>
                  <a:pt x="263367" y="74356"/>
                </a:lnTo>
                <a:lnTo>
                  <a:pt x="232833" y="99878"/>
                </a:lnTo>
                <a:lnTo>
                  <a:pt x="203700" y="128718"/>
                </a:lnTo>
                <a:lnTo>
                  <a:pt x="176073" y="160713"/>
                </a:lnTo>
                <a:lnTo>
                  <a:pt x="150055" y="195700"/>
                </a:lnTo>
                <a:lnTo>
                  <a:pt x="125753" y="233516"/>
                </a:lnTo>
                <a:lnTo>
                  <a:pt x="103269" y="274000"/>
                </a:lnTo>
                <a:lnTo>
                  <a:pt x="82709" y="316987"/>
                </a:lnTo>
                <a:lnTo>
                  <a:pt x="64177" y="362316"/>
                </a:lnTo>
                <a:lnTo>
                  <a:pt x="47777" y="409824"/>
                </a:lnTo>
                <a:lnTo>
                  <a:pt x="33613" y="459349"/>
                </a:lnTo>
                <a:lnTo>
                  <a:pt x="21791" y="510726"/>
                </a:lnTo>
                <a:lnTo>
                  <a:pt x="12414" y="563795"/>
                </a:lnTo>
                <a:lnTo>
                  <a:pt x="5587" y="618392"/>
                </a:lnTo>
                <a:lnTo>
                  <a:pt x="1414" y="674354"/>
                </a:lnTo>
                <a:lnTo>
                  <a:pt x="0" y="731520"/>
                </a:lnTo>
                <a:lnTo>
                  <a:pt x="182879" y="731520"/>
                </a:lnTo>
                <a:lnTo>
                  <a:pt x="184332" y="673814"/>
                </a:lnTo>
                <a:lnTo>
                  <a:pt x="188621" y="617199"/>
                </a:lnTo>
                <a:lnTo>
                  <a:pt x="195648" y="561863"/>
                </a:lnTo>
                <a:lnTo>
                  <a:pt x="205313" y="507995"/>
                </a:lnTo>
                <a:lnTo>
                  <a:pt x="217515" y="455785"/>
                </a:lnTo>
                <a:lnTo>
                  <a:pt x="232155" y="405421"/>
                </a:lnTo>
                <a:lnTo>
                  <a:pt x="249133" y="357093"/>
                </a:lnTo>
                <a:lnTo>
                  <a:pt x="268349" y="310991"/>
                </a:lnTo>
                <a:lnTo>
                  <a:pt x="289702" y="267303"/>
                </a:lnTo>
                <a:lnTo>
                  <a:pt x="313094" y="226218"/>
                </a:lnTo>
                <a:lnTo>
                  <a:pt x="338423" y="187926"/>
                </a:lnTo>
                <a:lnTo>
                  <a:pt x="365590" y="152616"/>
                </a:lnTo>
                <a:lnTo>
                  <a:pt x="394495" y="120477"/>
                </a:lnTo>
                <a:lnTo>
                  <a:pt x="425039" y="91698"/>
                </a:lnTo>
                <a:lnTo>
                  <a:pt x="457120" y="66469"/>
                </a:lnTo>
                <a:lnTo>
                  <a:pt x="490640" y="44978"/>
                </a:lnTo>
                <a:lnTo>
                  <a:pt x="525497" y="27415"/>
                </a:lnTo>
                <a:lnTo>
                  <a:pt x="561593" y="13970"/>
                </a:lnTo>
                <a:lnTo>
                  <a:pt x="538930" y="7875"/>
                </a:lnTo>
                <a:lnTo>
                  <a:pt x="516112" y="3508"/>
                </a:lnTo>
                <a:lnTo>
                  <a:pt x="493174" y="879"/>
                </a:lnTo>
                <a:lnTo>
                  <a:pt x="470153" y="0"/>
                </a:lnTo>
                <a:close/>
              </a:path>
            </a:pathLst>
          </a:custGeom>
          <a:solidFill>
            <a:srgbClr val="CD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94635" y="6199733"/>
            <a:ext cx="1363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Primary</a:t>
            </a:r>
            <a:r>
              <a:rPr sz="2000" spc="-6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Site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98534" y="6193942"/>
            <a:ext cx="671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A</a:t>
            </a:r>
            <a:r>
              <a:rPr sz="2000" spc="5" dirty="0">
                <a:solidFill>
                  <a:srgbClr val="1A1A1A"/>
                </a:solidFill>
                <a:latin typeface="Segoe UI"/>
                <a:cs typeface="Segoe UI"/>
              </a:rPr>
              <a:t>z</a:t>
            </a: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ure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1727" y="2906267"/>
            <a:ext cx="4476115" cy="3246120"/>
          </a:xfrm>
          <a:custGeom>
            <a:avLst/>
            <a:gdLst/>
            <a:ahLst/>
            <a:cxnLst/>
            <a:rect l="l" t="t" r="r" b="b"/>
            <a:pathLst>
              <a:path w="4476115" h="3246120">
                <a:moveTo>
                  <a:pt x="0" y="3246119"/>
                </a:moveTo>
                <a:lnTo>
                  <a:pt x="4475988" y="3246119"/>
                </a:lnTo>
                <a:lnTo>
                  <a:pt x="4475988" y="0"/>
                </a:lnTo>
                <a:lnTo>
                  <a:pt x="0" y="0"/>
                </a:lnTo>
                <a:lnTo>
                  <a:pt x="0" y="3246119"/>
                </a:lnTo>
                <a:close/>
              </a:path>
            </a:pathLst>
          </a:custGeom>
          <a:ln w="9144">
            <a:solidFill>
              <a:srgbClr val="1A1A1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1088" y="2968751"/>
            <a:ext cx="4372610" cy="3183890"/>
          </a:xfrm>
          <a:custGeom>
            <a:avLst/>
            <a:gdLst/>
            <a:ahLst/>
            <a:cxnLst/>
            <a:rect l="l" t="t" r="r" b="b"/>
            <a:pathLst>
              <a:path w="4372609" h="3183890">
                <a:moveTo>
                  <a:pt x="0" y="3183636"/>
                </a:moveTo>
                <a:lnTo>
                  <a:pt x="4372356" y="3183636"/>
                </a:lnTo>
                <a:lnTo>
                  <a:pt x="4372356" y="0"/>
                </a:lnTo>
                <a:lnTo>
                  <a:pt x="0" y="0"/>
                </a:lnTo>
                <a:lnTo>
                  <a:pt x="0" y="3183636"/>
                </a:lnTo>
                <a:close/>
              </a:path>
            </a:pathLst>
          </a:custGeom>
          <a:ln w="9144">
            <a:solidFill>
              <a:srgbClr val="1A1A1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44176" y="4300473"/>
            <a:ext cx="89789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Azure  </a:t>
            </a: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S</a:t>
            </a:r>
            <a:r>
              <a:rPr sz="2000" spc="5" dirty="0">
                <a:solidFill>
                  <a:srgbClr val="1A1A1A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orage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85276" y="4251959"/>
            <a:ext cx="888492" cy="75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63682" y="3315969"/>
            <a:ext cx="942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IaaS</a:t>
            </a:r>
            <a:r>
              <a:rPr sz="2000" spc="-8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VM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57955" y="4739639"/>
            <a:ext cx="1160145" cy="594360"/>
          </a:xfrm>
          <a:custGeom>
            <a:avLst/>
            <a:gdLst/>
            <a:ahLst/>
            <a:cxnLst/>
            <a:rect l="l" t="t" r="r" b="b"/>
            <a:pathLst>
              <a:path w="1160145" h="594360">
                <a:moveTo>
                  <a:pt x="528828" y="529971"/>
                </a:moveTo>
                <a:lnTo>
                  <a:pt x="526669" y="532511"/>
                </a:lnTo>
                <a:lnTo>
                  <a:pt x="523748" y="534416"/>
                </a:lnTo>
                <a:lnTo>
                  <a:pt x="520065" y="535432"/>
                </a:lnTo>
                <a:lnTo>
                  <a:pt x="490474" y="547497"/>
                </a:lnTo>
                <a:lnTo>
                  <a:pt x="604139" y="591820"/>
                </a:lnTo>
                <a:lnTo>
                  <a:pt x="608457" y="593852"/>
                </a:lnTo>
                <a:lnTo>
                  <a:pt x="613537" y="594360"/>
                </a:lnTo>
                <a:lnTo>
                  <a:pt x="622300" y="594360"/>
                </a:lnTo>
                <a:lnTo>
                  <a:pt x="626618" y="593852"/>
                </a:lnTo>
                <a:lnTo>
                  <a:pt x="630174" y="592328"/>
                </a:lnTo>
                <a:lnTo>
                  <a:pt x="636016" y="589915"/>
                </a:lnTo>
                <a:lnTo>
                  <a:pt x="640334" y="585343"/>
                </a:lnTo>
                <a:lnTo>
                  <a:pt x="641858" y="580390"/>
                </a:lnTo>
                <a:lnTo>
                  <a:pt x="641858" y="558927"/>
                </a:lnTo>
                <a:lnTo>
                  <a:pt x="601980" y="558927"/>
                </a:lnTo>
                <a:lnTo>
                  <a:pt x="528828" y="529971"/>
                </a:lnTo>
                <a:close/>
              </a:path>
              <a:path w="1160145" h="594360">
                <a:moveTo>
                  <a:pt x="124151" y="241046"/>
                </a:moveTo>
                <a:lnTo>
                  <a:pt x="40513" y="241046"/>
                </a:lnTo>
                <a:lnTo>
                  <a:pt x="601980" y="462153"/>
                </a:lnTo>
                <a:lnTo>
                  <a:pt x="601980" y="558927"/>
                </a:lnTo>
                <a:lnTo>
                  <a:pt x="641858" y="558927"/>
                </a:lnTo>
                <a:lnTo>
                  <a:pt x="641858" y="445135"/>
                </a:lnTo>
                <a:lnTo>
                  <a:pt x="638175" y="440690"/>
                </a:lnTo>
                <a:lnTo>
                  <a:pt x="635254" y="439674"/>
                </a:lnTo>
                <a:lnTo>
                  <a:pt x="124151" y="241046"/>
                </a:lnTo>
                <a:close/>
              </a:path>
              <a:path w="1160145" h="594360">
                <a:moveTo>
                  <a:pt x="502031" y="436626"/>
                </a:moveTo>
                <a:lnTo>
                  <a:pt x="495427" y="439166"/>
                </a:lnTo>
                <a:lnTo>
                  <a:pt x="452755" y="456184"/>
                </a:lnTo>
                <a:lnTo>
                  <a:pt x="447675" y="458089"/>
                </a:lnTo>
                <a:lnTo>
                  <a:pt x="446913" y="465074"/>
                </a:lnTo>
                <a:lnTo>
                  <a:pt x="446961" y="534416"/>
                </a:lnTo>
                <a:lnTo>
                  <a:pt x="447675" y="540004"/>
                </a:lnTo>
                <a:lnTo>
                  <a:pt x="450596" y="541909"/>
                </a:lnTo>
                <a:lnTo>
                  <a:pt x="453517" y="543941"/>
                </a:lnTo>
                <a:lnTo>
                  <a:pt x="463677" y="546989"/>
                </a:lnTo>
                <a:lnTo>
                  <a:pt x="469392" y="544449"/>
                </a:lnTo>
                <a:lnTo>
                  <a:pt x="512826" y="527050"/>
                </a:lnTo>
                <a:lnTo>
                  <a:pt x="518668" y="524510"/>
                </a:lnTo>
                <a:lnTo>
                  <a:pt x="519577" y="520954"/>
                </a:lnTo>
                <a:lnTo>
                  <a:pt x="477393" y="520954"/>
                </a:lnTo>
                <a:lnTo>
                  <a:pt x="477393" y="467614"/>
                </a:lnTo>
                <a:lnTo>
                  <a:pt x="512826" y="453644"/>
                </a:lnTo>
                <a:lnTo>
                  <a:pt x="518668" y="451104"/>
                </a:lnTo>
                <a:lnTo>
                  <a:pt x="519430" y="445643"/>
                </a:lnTo>
                <a:lnTo>
                  <a:pt x="515747" y="441706"/>
                </a:lnTo>
                <a:lnTo>
                  <a:pt x="511429" y="438150"/>
                </a:lnTo>
                <a:lnTo>
                  <a:pt x="502031" y="436626"/>
                </a:lnTo>
                <a:close/>
              </a:path>
              <a:path w="1160145" h="594360">
                <a:moveTo>
                  <a:pt x="1159002" y="218567"/>
                </a:moveTo>
                <a:lnTo>
                  <a:pt x="647573" y="425704"/>
                </a:lnTo>
                <a:lnTo>
                  <a:pt x="655018" y="429815"/>
                </a:lnTo>
                <a:lnTo>
                  <a:pt x="660749" y="435165"/>
                </a:lnTo>
                <a:lnTo>
                  <a:pt x="664432" y="441277"/>
                </a:lnTo>
                <a:lnTo>
                  <a:pt x="665734" y="447675"/>
                </a:lnTo>
                <a:lnTo>
                  <a:pt x="665734" y="542417"/>
                </a:lnTo>
                <a:lnTo>
                  <a:pt x="1141603" y="355346"/>
                </a:lnTo>
                <a:lnTo>
                  <a:pt x="1149048" y="351474"/>
                </a:lnTo>
                <a:lnTo>
                  <a:pt x="1154779" y="346281"/>
                </a:lnTo>
                <a:lnTo>
                  <a:pt x="1158462" y="340254"/>
                </a:lnTo>
                <a:lnTo>
                  <a:pt x="1159764" y="333883"/>
                </a:lnTo>
                <a:lnTo>
                  <a:pt x="1159764" y="220091"/>
                </a:lnTo>
                <a:lnTo>
                  <a:pt x="1159002" y="218567"/>
                </a:lnTo>
                <a:close/>
              </a:path>
              <a:path w="1160145" h="594360">
                <a:moveTo>
                  <a:pt x="144907" y="380238"/>
                </a:moveTo>
                <a:lnTo>
                  <a:pt x="142748" y="382778"/>
                </a:lnTo>
                <a:lnTo>
                  <a:pt x="139065" y="384810"/>
                </a:lnTo>
                <a:lnTo>
                  <a:pt x="136144" y="385699"/>
                </a:lnTo>
                <a:lnTo>
                  <a:pt x="107188" y="397764"/>
                </a:lnTo>
                <a:lnTo>
                  <a:pt x="431800" y="524510"/>
                </a:lnTo>
                <a:lnTo>
                  <a:pt x="431800" y="492506"/>
                </a:lnTo>
                <a:lnTo>
                  <a:pt x="144907" y="380238"/>
                </a:lnTo>
                <a:close/>
              </a:path>
              <a:path w="1160145" h="594360">
                <a:moveTo>
                  <a:pt x="502031" y="511048"/>
                </a:moveTo>
                <a:lnTo>
                  <a:pt x="495427" y="513461"/>
                </a:lnTo>
                <a:lnTo>
                  <a:pt x="477393" y="520954"/>
                </a:lnTo>
                <a:lnTo>
                  <a:pt x="519577" y="520954"/>
                </a:lnTo>
                <a:lnTo>
                  <a:pt x="520065" y="519049"/>
                </a:lnTo>
                <a:lnTo>
                  <a:pt x="515747" y="515493"/>
                </a:lnTo>
                <a:lnTo>
                  <a:pt x="511429" y="511556"/>
                </a:lnTo>
                <a:lnTo>
                  <a:pt x="502031" y="511048"/>
                </a:lnTo>
                <a:close/>
              </a:path>
              <a:path w="1160145" h="594360">
                <a:moveTo>
                  <a:pt x="225298" y="349885"/>
                </a:moveTo>
                <a:lnTo>
                  <a:pt x="217297" y="353314"/>
                </a:lnTo>
                <a:lnTo>
                  <a:pt x="217297" y="375793"/>
                </a:lnTo>
                <a:lnTo>
                  <a:pt x="222377" y="381762"/>
                </a:lnTo>
                <a:lnTo>
                  <a:pt x="373761" y="441198"/>
                </a:lnTo>
                <a:lnTo>
                  <a:pt x="378079" y="442214"/>
                </a:lnTo>
                <a:lnTo>
                  <a:pt x="386080" y="442214"/>
                </a:lnTo>
                <a:lnTo>
                  <a:pt x="390398" y="439166"/>
                </a:lnTo>
                <a:lnTo>
                  <a:pt x="390398" y="418719"/>
                </a:lnTo>
                <a:lnTo>
                  <a:pt x="385318" y="412750"/>
                </a:lnTo>
                <a:lnTo>
                  <a:pt x="225298" y="349885"/>
                </a:lnTo>
                <a:close/>
              </a:path>
              <a:path w="1160145" h="594360">
                <a:moveTo>
                  <a:pt x="633857" y="0"/>
                </a:moveTo>
                <a:lnTo>
                  <a:pt x="620776" y="0"/>
                </a:lnTo>
                <a:lnTo>
                  <a:pt x="614299" y="1016"/>
                </a:lnTo>
                <a:lnTo>
                  <a:pt x="94234" y="210566"/>
                </a:lnTo>
                <a:lnTo>
                  <a:pt x="623697" y="416179"/>
                </a:lnTo>
                <a:lnTo>
                  <a:pt x="1146683" y="204089"/>
                </a:lnTo>
                <a:lnTo>
                  <a:pt x="1145286" y="203073"/>
                </a:lnTo>
                <a:lnTo>
                  <a:pt x="1143889" y="202565"/>
                </a:lnTo>
                <a:lnTo>
                  <a:pt x="1141603" y="201676"/>
                </a:lnTo>
                <a:lnTo>
                  <a:pt x="640334" y="1016"/>
                </a:lnTo>
                <a:lnTo>
                  <a:pt x="633857" y="0"/>
                </a:lnTo>
                <a:close/>
              </a:path>
              <a:path w="1160145" h="594360">
                <a:moveTo>
                  <a:pt x="118110" y="286893"/>
                </a:moveTo>
                <a:lnTo>
                  <a:pt x="111506" y="289433"/>
                </a:lnTo>
                <a:lnTo>
                  <a:pt x="68834" y="306451"/>
                </a:lnTo>
                <a:lnTo>
                  <a:pt x="63754" y="308356"/>
                </a:lnTo>
                <a:lnTo>
                  <a:pt x="62357" y="315341"/>
                </a:lnTo>
                <a:lnTo>
                  <a:pt x="62475" y="384810"/>
                </a:lnTo>
                <a:lnTo>
                  <a:pt x="63754" y="390271"/>
                </a:lnTo>
                <a:lnTo>
                  <a:pt x="66675" y="392303"/>
                </a:lnTo>
                <a:lnTo>
                  <a:pt x="69596" y="394208"/>
                </a:lnTo>
                <a:lnTo>
                  <a:pt x="78994" y="397256"/>
                </a:lnTo>
                <a:lnTo>
                  <a:pt x="85471" y="394716"/>
                </a:lnTo>
                <a:lnTo>
                  <a:pt x="128270" y="377317"/>
                </a:lnTo>
                <a:lnTo>
                  <a:pt x="134747" y="374777"/>
                </a:lnTo>
                <a:lnTo>
                  <a:pt x="135624" y="371348"/>
                </a:lnTo>
                <a:lnTo>
                  <a:pt x="93472" y="371348"/>
                </a:lnTo>
                <a:lnTo>
                  <a:pt x="93472" y="317881"/>
                </a:lnTo>
                <a:lnTo>
                  <a:pt x="134747" y="301371"/>
                </a:lnTo>
                <a:lnTo>
                  <a:pt x="135509" y="295910"/>
                </a:lnTo>
                <a:lnTo>
                  <a:pt x="131064" y="291973"/>
                </a:lnTo>
                <a:lnTo>
                  <a:pt x="127508" y="288417"/>
                </a:lnTo>
                <a:lnTo>
                  <a:pt x="118110" y="286893"/>
                </a:lnTo>
                <a:close/>
              </a:path>
              <a:path w="1160145" h="594360">
                <a:moveTo>
                  <a:pt x="25098" y="205422"/>
                </a:moveTo>
                <a:lnTo>
                  <a:pt x="18547" y="205938"/>
                </a:lnTo>
                <a:lnTo>
                  <a:pt x="12319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05"/>
                </a:lnTo>
                <a:lnTo>
                  <a:pt x="2921" y="354330"/>
                </a:lnTo>
                <a:lnTo>
                  <a:pt x="19558" y="363347"/>
                </a:lnTo>
                <a:lnTo>
                  <a:pt x="47752" y="374269"/>
                </a:lnTo>
                <a:lnTo>
                  <a:pt x="47752" y="342900"/>
                </a:lnTo>
                <a:lnTo>
                  <a:pt x="41275" y="339852"/>
                </a:lnTo>
                <a:lnTo>
                  <a:pt x="40513" y="338836"/>
                </a:lnTo>
                <a:lnTo>
                  <a:pt x="40513" y="241046"/>
                </a:lnTo>
                <a:lnTo>
                  <a:pt x="124151" y="241046"/>
                </a:lnTo>
                <a:lnTo>
                  <a:pt x="71538" y="220599"/>
                </a:lnTo>
                <a:lnTo>
                  <a:pt x="69596" y="220599"/>
                </a:lnTo>
                <a:lnTo>
                  <a:pt x="38354" y="208153"/>
                </a:lnTo>
                <a:lnTo>
                  <a:pt x="31767" y="206144"/>
                </a:lnTo>
                <a:lnTo>
                  <a:pt x="25098" y="205422"/>
                </a:lnTo>
                <a:close/>
              </a:path>
              <a:path w="1160145" h="594360">
                <a:moveTo>
                  <a:pt x="118110" y="361315"/>
                </a:moveTo>
                <a:lnTo>
                  <a:pt x="111506" y="363855"/>
                </a:lnTo>
                <a:lnTo>
                  <a:pt x="93472" y="371348"/>
                </a:lnTo>
                <a:lnTo>
                  <a:pt x="135624" y="371348"/>
                </a:lnTo>
                <a:lnTo>
                  <a:pt x="136144" y="369316"/>
                </a:lnTo>
                <a:lnTo>
                  <a:pt x="131826" y="365760"/>
                </a:lnTo>
                <a:lnTo>
                  <a:pt x="127508" y="361823"/>
                </a:lnTo>
                <a:lnTo>
                  <a:pt x="118110" y="361315"/>
                </a:lnTo>
                <a:close/>
              </a:path>
              <a:path w="1160145" h="594360">
                <a:moveTo>
                  <a:pt x="70231" y="220091"/>
                </a:moveTo>
                <a:lnTo>
                  <a:pt x="69596" y="220599"/>
                </a:lnTo>
                <a:lnTo>
                  <a:pt x="71538" y="220599"/>
                </a:lnTo>
                <a:lnTo>
                  <a:pt x="70231" y="220091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1151" y="5408675"/>
            <a:ext cx="1158240" cy="594360"/>
          </a:xfrm>
          <a:custGeom>
            <a:avLst/>
            <a:gdLst/>
            <a:ahLst/>
            <a:cxnLst/>
            <a:rect l="l" t="t" r="r" b="b"/>
            <a:pathLst>
              <a:path w="1158239" h="594360">
                <a:moveTo>
                  <a:pt x="528065" y="529983"/>
                </a:moveTo>
                <a:lnTo>
                  <a:pt x="525907" y="532472"/>
                </a:lnTo>
                <a:lnTo>
                  <a:pt x="523113" y="534479"/>
                </a:lnTo>
                <a:lnTo>
                  <a:pt x="519430" y="535470"/>
                </a:lnTo>
                <a:lnTo>
                  <a:pt x="489712" y="547446"/>
                </a:lnTo>
                <a:lnTo>
                  <a:pt x="603376" y="591858"/>
                </a:lnTo>
                <a:lnTo>
                  <a:pt x="607695" y="593864"/>
                </a:lnTo>
                <a:lnTo>
                  <a:pt x="612775" y="594360"/>
                </a:lnTo>
                <a:lnTo>
                  <a:pt x="621411" y="594360"/>
                </a:lnTo>
                <a:lnTo>
                  <a:pt x="625728" y="593864"/>
                </a:lnTo>
                <a:lnTo>
                  <a:pt x="629412" y="592366"/>
                </a:lnTo>
                <a:lnTo>
                  <a:pt x="635126" y="589864"/>
                </a:lnTo>
                <a:lnTo>
                  <a:pt x="639572" y="585381"/>
                </a:lnTo>
                <a:lnTo>
                  <a:pt x="640969" y="580390"/>
                </a:lnTo>
                <a:lnTo>
                  <a:pt x="640969" y="558927"/>
                </a:lnTo>
                <a:lnTo>
                  <a:pt x="601218" y="558927"/>
                </a:lnTo>
                <a:lnTo>
                  <a:pt x="528065" y="529983"/>
                </a:lnTo>
                <a:close/>
              </a:path>
              <a:path w="1158239" h="594360">
                <a:moveTo>
                  <a:pt x="124082" y="241046"/>
                </a:moveTo>
                <a:lnTo>
                  <a:pt x="40512" y="241046"/>
                </a:lnTo>
                <a:lnTo>
                  <a:pt x="601218" y="462114"/>
                </a:lnTo>
                <a:lnTo>
                  <a:pt x="601218" y="558927"/>
                </a:lnTo>
                <a:lnTo>
                  <a:pt x="640969" y="558927"/>
                </a:lnTo>
                <a:lnTo>
                  <a:pt x="640969" y="445147"/>
                </a:lnTo>
                <a:lnTo>
                  <a:pt x="637413" y="440651"/>
                </a:lnTo>
                <a:lnTo>
                  <a:pt x="634492" y="439661"/>
                </a:lnTo>
                <a:lnTo>
                  <a:pt x="124082" y="241046"/>
                </a:lnTo>
                <a:close/>
              </a:path>
              <a:path w="1158239" h="594360">
                <a:moveTo>
                  <a:pt x="501396" y="436664"/>
                </a:moveTo>
                <a:lnTo>
                  <a:pt x="494792" y="439153"/>
                </a:lnTo>
                <a:lnTo>
                  <a:pt x="447039" y="458127"/>
                </a:lnTo>
                <a:lnTo>
                  <a:pt x="446405" y="465112"/>
                </a:lnTo>
                <a:lnTo>
                  <a:pt x="446458" y="534479"/>
                </a:lnTo>
                <a:lnTo>
                  <a:pt x="447039" y="539965"/>
                </a:lnTo>
                <a:lnTo>
                  <a:pt x="452882" y="543953"/>
                </a:lnTo>
                <a:lnTo>
                  <a:pt x="463042" y="546950"/>
                </a:lnTo>
                <a:lnTo>
                  <a:pt x="468757" y="544449"/>
                </a:lnTo>
                <a:lnTo>
                  <a:pt x="512190" y="526986"/>
                </a:lnTo>
                <a:lnTo>
                  <a:pt x="518033" y="524497"/>
                </a:lnTo>
                <a:lnTo>
                  <a:pt x="518920" y="521004"/>
                </a:lnTo>
                <a:lnTo>
                  <a:pt x="476758" y="521004"/>
                </a:lnTo>
                <a:lnTo>
                  <a:pt x="476758" y="467601"/>
                </a:lnTo>
                <a:lnTo>
                  <a:pt x="512190" y="453631"/>
                </a:lnTo>
                <a:lnTo>
                  <a:pt x="518033" y="451129"/>
                </a:lnTo>
                <a:lnTo>
                  <a:pt x="518668" y="445643"/>
                </a:lnTo>
                <a:lnTo>
                  <a:pt x="515112" y="441655"/>
                </a:lnTo>
                <a:lnTo>
                  <a:pt x="510794" y="438162"/>
                </a:lnTo>
                <a:lnTo>
                  <a:pt x="501396" y="436664"/>
                </a:lnTo>
                <a:close/>
              </a:path>
              <a:path w="1158239" h="594360">
                <a:moveTo>
                  <a:pt x="1157477" y="218567"/>
                </a:moveTo>
                <a:lnTo>
                  <a:pt x="646811" y="425678"/>
                </a:lnTo>
                <a:lnTo>
                  <a:pt x="654182" y="429813"/>
                </a:lnTo>
                <a:lnTo>
                  <a:pt x="659876" y="435162"/>
                </a:lnTo>
                <a:lnTo>
                  <a:pt x="663545" y="441259"/>
                </a:lnTo>
                <a:lnTo>
                  <a:pt x="664845" y="447636"/>
                </a:lnTo>
                <a:lnTo>
                  <a:pt x="664845" y="542455"/>
                </a:lnTo>
                <a:lnTo>
                  <a:pt x="1140206" y="355320"/>
                </a:lnTo>
                <a:lnTo>
                  <a:pt x="1147577" y="351472"/>
                </a:lnTo>
                <a:lnTo>
                  <a:pt x="1153271" y="346270"/>
                </a:lnTo>
                <a:lnTo>
                  <a:pt x="1156940" y="340227"/>
                </a:lnTo>
                <a:lnTo>
                  <a:pt x="1158239" y="333857"/>
                </a:lnTo>
                <a:lnTo>
                  <a:pt x="1158239" y="220091"/>
                </a:lnTo>
                <a:lnTo>
                  <a:pt x="1157477" y="218567"/>
                </a:lnTo>
                <a:close/>
              </a:path>
              <a:path w="1158239" h="594360">
                <a:moveTo>
                  <a:pt x="144652" y="380276"/>
                </a:moveTo>
                <a:lnTo>
                  <a:pt x="142494" y="382765"/>
                </a:lnTo>
                <a:lnTo>
                  <a:pt x="138937" y="384759"/>
                </a:lnTo>
                <a:lnTo>
                  <a:pt x="136017" y="385762"/>
                </a:lnTo>
                <a:lnTo>
                  <a:pt x="107061" y="397738"/>
                </a:lnTo>
                <a:lnTo>
                  <a:pt x="431164" y="524497"/>
                </a:lnTo>
                <a:lnTo>
                  <a:pt x="431164" y="492556"/>
                </a:lnTo>
                <a:lnTo>
                  <a:pt x="144652" y="380276"/>
                </a:lnTo>
                <a:close/>
              </a:path>
              <a:path w="1158239" h="594360">
                <a:moveTo>
                  <a:pt x="501396" y="511022"/>
                </a:moveTo>
                <a:lnTo>
                  <a:pt x="494792" y="513511"/>
                </a:lnTo>
                <a:lnTo>
                  <a:pt x="476758" y="521004"/>
                </a:lnTo>
                <a:lnTo>
                  <a:pt x="518920" y="521004"/>
                </a:lnTo>
                <a:lnTo>
                  <a:pt x="519430" y="518998"/>
                </a:lnTo>
                <a:lnTo>
                  <a:pt x="515112" y="515505"/>
                </a:lnTo>
                <a:lnTo>
                  <a:pt x="510794" y="511517"/>
                </a:lnTo>
                <a:lnTo>
                  <a:pt x="501396" y="511022"/>
                </a:lnTo>
                <a:close/>
              </a:path>
              <a:path w="1158239" h="594360">
                <a:moveTo>
                  <a:pt x="225044" y="349834"/>
                </a:moveTo>
                <a:lnTo>
                  <a:pt x="217043" y="353326"/>
                </a:lnTo>
                <a:lnTo>
                  <a:pt x="217043" y="375780"/>
                </a:lnTo>
                <a:lnTo>
                  <a:pt x="222123" y="381762"/>
                </a:lnTo>
                <a:lnTo>
                  <a:pt x="373252" y="441147"/>
                </a:lnTo>
                <a:lnTo>
                  <a:pt x="375412" y="441655"/>
                </a:lnTo>
                <a:lnTo>
                  <a:pt x="377698" y="442150"/>
                </a:lnTo>
                <a:lnTo>
                  <a:pt x="385572" y="442150"/>
                </a:lnTo>
                <a:lnTo>
                  <a:pt x="389889" y="439153"/>
                </a:lnTo>
                <a:lnTo>
                  <a:pt x="389889" y="418693"/>
                </a:lnTo>
                <a:lnTo>
                  <a:pt x="384937" y="412711"/>
                </a:lnTo>
                <a:lnTo>
                  <a:pt x="378333" y="410210"/>
                </a:lnTo>
                <a:lnTo>
                  <a:pt x="233680" y="353326"/>
                </a:lnTo>
                <a:lnTo>
                  <a:pt x="225044" y="349834"/>
                </a:lnTo>
                <a:close/>
              </a:path>
              <a:path w="1158239" h="594360">
                <a:moveTo>
                  <a:pt x="632968" y="0"/>
                </a:moveTo>
                <a:lnTo>
                  <a:pt x="620013" y="0"/>
                </a:lnTo>
                <a:lnTo>
                  <a:pt x="613537" y="1016"/>
                </a:lnTo>
                <a:lnTo>
                  <a:pt x="94106" y="210566"/>
                </a:lnTo>
                <a:lnTo>
                  <a:pt x="622935" y="416204"/>
                </a:lnTo>
                <a:lnTo>
                  <a:pt x="1145159" y="204089"/>
                </a:lnTo>
                <a:lnTo>
                  <a:pt x="1143762" y="203073"/>
                </a:lnTo>
                <a:lnTo>
                  <a:pt x="1142364" y="202565"/>
                </a:lnTo>
                <a:lnTo>
                  <a:pt x="1140206" y="201676"/>
                </a:lnTo>
                <a:lnTo>
                  <a:pt x="639572" y="1016"/>
                </a:lnTo>
                <a:lnTo>
                  <a:pt x="632968" y="0"/>
                </a:lnTo>
                <a:close/>
              </a:path>
              <a:path w="1158239" h="594360">
                <a:moveTo>
                  <a:pt x="117983" y="286893"/>
                </a:moveTo>
                <a:lnTo>
                  <a:pt x="111379" y="289433"/>
                </a:lnTo>
                <a:lnTo>
                  <a:pt x="68706" y="306451"/>
                </a:lnTo>
                <a:lnTo>
                  <a:pt x="63627" y="308356"/>
                </a:lnTo>
                <a:lnTo>
                  <a:pt x="62230" y="315341"/>
                </a:lnTo>
                <a:lnTo>
                  <a:pt x="62345" y="384759"/>
                </a:lnTo>
                <a:lnTo>
                  <a:pt x="63627" y="390245"/>
                </a:lnTo>
                <a:lnTo>
                  <a:pt x="69468" y="394246"/>
                </a:lnTo>
                <a:lnTo>
                  <a:pt x="78867" y="397243"/>
                </a:lnTo>
                <a:lnTo>
                  <a:pt x="85343" y="394741"/>
                </a:lnTo>
                <a:lnTo>
                  <a:pt x="128016" y="377278"/>
                </a:lnTo>
                <a:lnTo>
                  <a:pt x="134620" y="374777"/>
                </a:lnTo>
                <a:lnTo>
                  <a:pt x="135509" y="371284"/>
                </a:lnTo>
                <a:lnTo>
                  <a:pt x="93345" y="371284"/>
                </a:lnTo>
                <a:lnTo>
                  <a:pt x="93345" y="317893"/>
                </a:lnTo>
                <a:lnTo>
                  <a:pt x="128016" y="303911"/>
                </a:lnTo>
                <a:lnTo>
                  <a:pt x="134620" y="301371"/>
                </a:lnTo>
                <a:lnTo>
                  <a:pt x="135255" y="295910"/>
                </a:lnTo>
                <a:lnTo>
                  <a:pt x="130937" y="291973"/>
                </a:lnTo>
                <a:lnTo>
                  <a:pt x="127381" y="288417"/>
                </a:lnTo>
                <a:lnTo>
                  <a:pt x="117983" y="286893"/>
                </a:lnTo>
                <a:close/>
              </a:path>
              <a:path w="1158239" h="594360">
                <a:moveTo>
                  <a:pt x="25098" y="205422"/>
                </a:moveTo>
                <a:lnTo>
                  <a:pt x="18547" y="205938"/>
                </a:lnTo>
                <a:lnTo>
                  <a:pt x="12318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43"/>
                </a:lnTo>
                <a:lnTo>
                  <a:pt x="2921" y="354317"/>
                </a:lnTo>
                <a:lnTo>
                  <a:pt x="19558" y="363308"/>
                </a:lnTo>
                <a:lnTo>
                  <a:pt x="47752" y="374281"/>
                </a:lnTo>
                <a:lnTo>
                  <a:pt x="47752" y="342836"/>
                </a:lnTo>
                <a:lnTo>
                  <a:pt x="41275" y="339852"/>
                </a:lnTo>
                <a:lnTo>
                  <a:pt x="40512" y="338848"/>
                </a:lnTo>
                <a:lnTo>
                  <a:pt x="40512" y="241046"/>
                </a:lnTo>
                <a:lnTo>
                  <a:pt x="124082" y="241046"/>
                </a:lnTo>
                <a:lnTo>
                  <a:pt x="71536" y="220599"/>
                </a:lnTo>
                <a:lnTo>
                  <a:pt x="69468" y="220599"/>
                </a:lnTo>
                <a:lnTo>
                  <a:pt x="38354" y="208153"/>
                </a:lnTo>
                <a:lnTo>
                  <a:pt x="31767" y="206144"/>
                </a:lnTo>
                <a:lnTo>
                  <a:pt x="25098" y="205422"/>
                </a:lnTo>
                <a:close/>
              </a:path>
              <a:path w="1158239" h="594360">
                <a:moveTo>
                  <a:pt x="117983" y="361302"/>
                </a:moveTo>
                <a:lnTo>
                  <a:pt x="111379" y="363804"/>
                </a:lnTo>
                <a:lnTo>
                  <a:pt x="93345" y="371284"/>
                </a:lnTo>
                <a:lnTo>
                  <a:pt x="135509" y="371284"/>
                </a:lnTo>
                <a:lnTo>
                  <a:pt x="136017" y="369290"/>
                </a:lnTo>
                <a:lnTo>
                  <a:pt x="131699" y="365798"/>
                </a:lnTo>
                <a:lnTo>
                  <a:pt x="127381" y="361810"/>
                </a:lnTo>
                <a:lnTo>
                  <a:pt x="117983" y="361302"/>
                </a:lnTo>
                <a:close/>
              </a:path>
              <a:path w="1158239" h="594360">
                <a:moveTo>
                  <a:pt x="70231" y="220091"/>
                </a:moveTo>
                <a:lnTo>
                  <a:pt x="69468" y="220599"/>
                </a:lnTo>
                <a:lnTo>
                  <a:pt x="71536" y="220599"/>
                </a:lnTo>
                <a:lnTo>
                  <a:pt x="70231" y="220091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1862" y="4236465"/>
            <a:ext cx="1051560" cy="176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App</a:t>
            </a:r>
            <a:r>
              <a:rPr sz="2000" spc="-4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Tier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Web</a:t>
            </a:r>
            <a:r>
              <a:rPr sz="2000" spc="-9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Tier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280"/>
              </a:lnSpc>
              <a:spcBef>
                <a:spcPts val="1775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Active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D</a:t>
            </a:r>
            <a:r>
              <a:rPr sz="2000" spc="-10" dirty="0">
                <a:solidFill>
                  <a:srgbClr val="1A1A1A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r</a:t>
            </a:r>
            <a:r>
              <a:rPr sz="2000" spc="-10" dirty="0">
                <a:solidFill>
                  <a:srgbClr val="1A1A1A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1A1A1A"/>
                </a:solidFill>
                <a:latin typeface="Segoe UI"/>
                <a:cs typeface="Segoe UI"/>
              </a:rPr>
              <a:t>ctory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92752" y="5332475"/>
            <a:ext cx="3975100" cy="605155"/>
          </a:xfrm>
          <a:custGeom>
            <a:avLst/>
            <a:gdLst/>
            <a:ahLst/>
            <a:cxnLst/>
            <a:rect l="l" t="t" r="r" b="b"/>
            <a:pathLst>
              <a:path w="3975100" h="605154">
                <a:moveTo>
                  <a:pt x="302513" y="0"/>
                </a:moveTo>
                <a:lnTo>
                  <a:pt x="0" y="302513"/>
                </a:lnTo>
                <a:lnTo>
                  <a:pt x="302513" y="605027"/>
                </a:lnTo>
                <a:lnTo>
                  <a:pt x="302513" y="453770"/>
                </a:lnTo>
                <a:lnTo>
                  <a:pt x="3823334" y="453770"/>
                </a:lnTo>
                <a:lnTo>
                  <a:pt x="3974592" y="302513"/>
                </a:lnTo>
                <a:lnTo>
                  <a:pt x="3823334" y="151256"/>
                </a:lnTo>
                <a:lnTo>
                  <a:pt x="302513" y="151256"/>
                </a:lnTo>
                <a:lnTo>
                  <a:pt x="302513" y="0"/>
                </a:lnTo>
                <a:close/>
              </a:path>
              <a:path w="3975100" h="605154">
                <a:moveTo>
                  <a:pt x="3823334" y="453770"/>
                </a:moveTo>
                <a:lnTo>
                  <a:pt x="3672078" y="453770"/>
                </a:lnTo>
                <a:lnTo>
                  <a:pt x="3672078" y="605027"/>
                </a:lnTo>
                <a:lnTo>
                  <a:pt x="3823334" y="453770"/>
                </a:lnTo>
                <a:close/>
              </a:path>
              <a:path w="3975100" h="605154">
                <a:moveTo>
                  <a:pt x="3672078" y="0"/>
                </a:moveTo>
                <a:lnTo>
                  <a:pt x="3672078" y="151256"/>
                </a:lnTo>
                <a:lnTo>
                  <a:pt x="3823334" y="151256"/>
                </a:lnTo>
                <a:lnTo>
                  <a:pt x="3672078" y="0"/>
                </a:lnTo>
                <a:close/>
              </a:path>
            </a:pathLst>
          </a:custGeom>
          <a:solidFill>
            <a:srgbClr val="0C5D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2752" y="5332475"/>
            <a:ext cx="3975100" cy="605155"/>
          </a:xfrm>
          <a:custGeom>
            <a:avLst/>
            <a:gdLst/>
            <a:ahLst/>
            <a:cxnLst/>
            <a:rect l="l" t="t" r="r" b="b"/>
            <a:pathLst>
              <a:path w="3975100" h="605154">
                <a:moveTo>
                  <a:pt x="0" y="302513"/>
                </a:moveTo>
                <a:lnTo>
                  <a:pt x="302513" y="0"/>
                </a:lnTo>
                <a:lnTo>
                  <a:pt x="302513" y="151256"/>
                </a:lnTo>
                <a:lnTo>
                  <a:pt x="3672078" y="151256"/>
                </a:lnTo>
                <a:lnTo>
                  <a:pt x="3672078" y="0"/>
                </a:lnTo>
                <a:lnTo>
                  <a:pt x="3974592" y="302513"/>
                </a:lnTo>
                <a:lnTo>
                  <a:pt x="3672078" y="605027"/>
                </a:lnTo>
                <a:lnTo>
                  <a:pt x="3672078" y="453770"/>
                </a:lnTo>
                <a:lnTo>
                  <a:pt x="302513" y="453770"/>
                </a:lnTo>
                <a:lnTo>
                  <a:pt x="302513" y="605027"/>
                </a:lnTo>
                <a:lnTo>
                  <a:pt x="0" y="302513"/>
                </a:lnTo>
                <a:close/>
              </a:path>
            </a:pathLst>
          </a:custGeom>
          <a:ln w="152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21248" y="5497448"/>
            <a:ext cx="2120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AD &amp; ASR</a:t>
            </a:r>
            <a:r>
              <a:rPr sz="16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Replication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66404" y="5321807"/>
            <a:ext cx="1160145" cy="596265"/>
          </a:xfrm>
          <a:custGeom>
            <a:avLst/>
            <a:gdLst/>
            <a:ahLst/>
            <a:cxnLst/>
            <a:rect l="l" t="t" r="r" b="b"/>
            <a:pathLst>
              <a:path w="1160145" h="596264">
                <a:moveTo>
                  <a:pt x="528827" y="531342"/>
                </a:moveTo>
                <a:lnTo>
                  <a:pt x="526669" y="533844"/>
                </a:lnTo>
                <a:lnTo>
                  <a:pt x="523748" y="535851"/>
                </a:lnTo>
                <a:lnTo>
                  <a:pt x="520065" y="536841"/>
                </a:lnTo>
                <a:lnTo>
                  <a:pt x="490474" y="548855"/>
                </a:lnTo>
                <a:lnTo>
                  <a:pt x="604139" y="593382"/>
                </a:lnTo>
                <a:lnTo>
                  <a:pt x="608456" y="595388"/>
                </a:lnTo>
                <a:lnTo>
                  <a:pt x="613537" y="595883"/>
                </a:lnTo>
                <a:lnTo>
                  <a:pt x="622300" y="595883"/>
                </a:lnTo>
                <a:lnTo>
                  <a:pt x="626618" y="595388"/>
                </a:lnTo>
                <a:lnTo>
                  <a:pt x="636016" y="591375"/>
                </a:lnTo>
                <a:lnTo>
                  <a:pt x="640334" y="586879"/>
                </a:lnTo>
                <a:lnTo>
                  <a:pt x="641857" y="581875"/>
                </a:lnTo>
                <a:lnTo>
                  <a:pt x="641857" y="560362"/>
                </a:lnTo>
                <a:lnTo>
                  <a:pt x="601979" y="560362"/>
                </a:lnTo>
                <a:lnTo>
                  <a:pt x="528827" y="531342"/>
                </a:lnTo>
                <a:close/>
              </a:path>
              <a:path w="1160145" h="596264">
                <a:moveTo>
                  <a:pt x="124331" y="241680"/>
                </a:moveTo>
                <a:lnTo>
                  <a:pt x="40513" y="241680"/>
                </a:lnTo>
                <a:lnTo>
                  <a:pt x="601979" y="463295"/>
                </a:lnTo>
                <a:lnTo>
                  <a:pt x="601979" y="560362"/>
                </a:lnTo>
                <a:lnTo>
                  <a:pt x="641857" y="560362"/>
                </a:lnTo>
                <a:lnTo>
                  <a:pt x="641857" y="446290"/>
                </a:lnTo>
                <a:lnTo>
                  <a:pt x="638175" y="441782"/>
                </a:lnTo>
                <a:lnTo>
                  <a:pt x="635253" y="440778"/>
                </a:lnTo>
                <a:lnTo>
                  <a:pt x="124331" y="241680"/>
                </a:lnTo>
                <a:close/>
              </a:path>
              <a:path w="1160145" h="596264">
                <a:moveTo>
                  <a:pt x="502030" y="437781"/>
                </a:moveTo>
                <a:lnTo>
                  <a:pt x="495426" y="440283"/>
                </a:lnTo>
                <a:lnTo>
                  <a:pt x="447675" y="459295"/>
                </a:lnTo>
                <a:lnTo>
                  <a:pt x="446913" y="466305"/>
                </a:lnTo>
                <a:lnTo>
                  <a:pt x="446977" y="535851"/>
                </a:lnTo>
                <a:lnTo>
                  <a:pt x="447675" y="541350"/>
                </a:lnTo>
                <a:lnTo>
                  <a:pt x="453517" y="545350"/>
                </a:lnTo>
                <a:lnTo>
                  <a:pt x="463676" y="548347"/>
                </a:lnTo>
                <a:lnTo>
                  <a:pt x="469392" y="545845"/>
                </a:lnTo>
                <a:lnTo>
                  <a:pt x="512825" y="528345"/>
                </a:lnTo>
                <a:lnTo>
                  <a:pt x="518668" y="525843"/>
                </a:lnTo>
                <a:lnTo>
                  <a:pt x="519556" y="522338"/>
                </a:lnTo>
                <a:lnTo>
                  <a:pt x="477393" y="522338"/>
                </a:lnTo>
                <a:lnTo>
                  <a:pt x="477393" y="468807"/>
                </a:lnTo>
                <a:lnTo>
                  <a:pt x="512825" y="454786"/>
                </a:lnTo>
                <a:lnTo>
                  <a:pt x="518668" y="452285"/>
                </a:lnTo>
                <a:lnTo>
                  <a:pt x="519429" y="446785"/>
                </a:lnTo>
                <a:lnTo>
                  <a:pt x="515747" y="442785"/>
                </a:lnTo>
                <a:lnTo>
                  <a:pt x="511428" y="439280"/>
                </a:lnTo>
                <a:lnTo>
                  <a:pt x="502030" y="437781"/>
                </a:lnTo>
                <a:close/>
              </a:path>
              <a:path w="1160145" h="596264">
                <a:moveTo>
                  <a:pt x="1159002" y="219201"/>
                </a:moveTo>
                <a:lnTo>
                  <a:pt x="647573" y="426770"/>
                </a:lnTo>
                <a:lnTo>
                  <a:pt x="655018" y="430917"/>
                </a:lnTo>
                <a:lnTo>
                  <a:pt x="660749" y="436281"/>
                </a:lnTo>
                <a:lnTo>
                  <a:pt x="664432" y="442395"/>
                </a:lnTo>
                <a:lnTo>
                  <a:pt x="665734" y="448792"/>
                </a:lnTo>
                <a:lnTo>
                  <a:pt x="665734" y="543852"/>
                </a:lnTo>
                <a:lnTo>
                  <a:pt x="1141602" y="356234"/>
                </a:lnTo>
                <a:lnTo>
                  <a:pt x="1149048" y="352363"/>
                </a:lnTo>
                <a:lnTo>
                  <a:pt x="1154779" y="347170"/>
                </a:lnTo>
                <a:lnTo>
                  <a:pt x="1158462" y="341143"/>
                </a:lnTo>
                <a:lnTo>
                  <a:pt x="1159764" y="334771"/>
                </a:lnTo>
                <a:lnTo>
                  <a:pt x="1159764" y="220598"/>
                </a:lnTo>
                <a:lnTo>
                  <a:pt x="1159002" y="219201"/>
                </a:lnTo>
                <a:close/>
              </a:path>
              <a:path w="1160145" h="596264">
                <a:moveTo>
                  <a:pt x="144906" y="381253"/>
                </a:moveTo>
                <a:lnTo>
                  <a:pt x="142748" y="383793"/>
                </a:lnTo>
                <a:lnTo>
                  <a:pt x="139065" y="385698"/>
                </a:lnTo>
                <a:lnTo>
                  <a:pt x="136144" y="386714"/>
                </a:lnTo>
                <a:lnTo>
                  <a:pt x="107188" y="398779"/>
                </a:lnTo>
                <a:lnTo>
                  <a:pt x="431800" y="525843"/>
                </a:lnTo>
                <a:lnTo>
                  <a:pt x="431800" y="493814"/>
                </a:lnTo>
                <a:lnTo>
                  <a:pt x="144906" y="381253"/>
                </a:lnTo>
                <a:close/>
              </a:path>
              <a:path w="1160145" h="596264">
                <a:moveTo>
                  <a:pt x="502030" y="512330"/>
                </a:moveTo>
                <a:lnTo>
                  <a:pt x="495426" y="514832"/>
                </a:lnTo>
                <a:lnTo>
                  <a:pt x="477393" y="522338"/>
                </a:lnTo>
                <a:lnTo>
                  <a:pt x="519556" y="522338"/>
                </a:lnTo>
                <a:lnTo>
                  <a:pt x="520065" y="520331"/>
                </a:lnTo>
                <a:lnTo>
                  <a:pt x="515747" y="516839"/>
                </a:lnTo>
                <a:lnTo>
                  <a:pt x="511428" y="512825"/>
                </a:lnTo>
                <a:lnTo>
                  <a:pt x="502030" y="512330"/>
                </a:lnTo>
                <a:close/>
              </a:path>
              <a:path w="1160145" h="596264">
                <a:moveTo>
                  <a:pt x="225298" y="350773"/>
                </a:moveTo>
                <a:lnTo>
                  <a:pt x="217297" y="354202"/>
                </a:lnTo>
                <a:lnTo>
                  <a:pt x="217297" y="376681"/>
                </a:lnTo>
                <a:lnTo>
                  <a:pt x="222376" y="382777"/>
                </a:lnTo>
                <a:lnTo>
                  <a:pt x="228853" y="385190"/>
                </a:lnTo>
                <a:lnTo>
                  <a:pt x="373761" y="442290"/>
                </a:lnTo>
                <a:lnTo>
                  <a:pt x="378078" y="443280"/>
                </a:lnTo>
                <a:lnTo>
                  <a:pt x="386079" y="443280"/>
                </a:lnTo>
                <a:lnTo>
                  <a:pt x="390398" y="440283"/>
                </a:lnTo>
                <a:lnTo>
                  <a:pt x="390398" y="419773"/>
                </a:lnTo>
                <a:lnTo>
                  <a:pt x="385318" y="413765"/>
                </a:lnTo>
                <a:lnTo>
                  <a:pt x="225298" y="350773"/>
                </a:lnTo>
                <a:close/>
              </a:path>
              <a:path w="1160145" h="596264">
                <a:moveTo>
                  <a:pt x="633856" y="0"/>
                </a:moveTo>
                <a:lnTo>
                  <a:pt x="620776" y="0"/>
                </a:lnTo>
                <a:lnTo>
                  <a:pt x="614299" y="1015"/>
                </a:lnTo>
                <a:lnTo>
                  <a:pt x="94234" y="211073"/>
                </a:lnTo>
                <a:lnTo>
                  <a:pt x="623697" y="417271"/>
                </a:lnTo>
                <a:lnTo>
                  <a:pt x="1146682" y="204596"/>
                </a:lnTo>
                <a:lnTo>
                  <a:pt x="1145286" y="203580"/>
                </a:lnTo>
                <a:lnTo>
                  <a:pt x="1143889" y="203072"/>
                </a:lnTo>
                <a:lnTo>
                  <a:pt x="1141602" y="202183"/>
                </a:lnTo>
                <a:lnTo>
                  <a:pt x="640334" y="1015"/>
                </a:lnTo>
                <a:lnTo>
                  <a:pt x="633856" y="0"/>
                </a:lnTo>
                <a:close/>
              </a:path>
              <a:path w="1160145" h="596264">
                <a:moveTo>
                  <a:pt x="118110" y="287654"/>
                </a:moveTo>
                <a:lnTo>
                  <a:pt x="111505" y="290194"/>
                </a:lnTo>
                <a:lnTo>
                  <a:pt x="63753" y="309244"/>
                </a:lnTo>
                <a:lnTo>
                  <a:pt x="62356" y="316229"/>
                </a:lnTo>
                <a:lnTo>
                  <a:pt x="62473" y="385698"/>
                </a:lnTo>
                <a:lnTo>
                  <a:pt x="63753" y="391286"/>
                </a:lnTo>
                <a:lnTo>
                  <a:pt x="66675" y="393191"/>
                </a:lnTo>
                <a:lnTo>
                  <a:pt x="69596" y="395223"/>
                </a:lnTo>
                <a:lnTo>
                  <a:pt x="78994" y="398271"/>
                </a:lnTo>
                <a:lnTo>
                  <a:pt x="85471" y="395731"/>
                </a:lnTo>
                <a:lnTo>
                  <a:pt x="128270" y="378205"/>
                </a:lnTo>
                <a:lnTo>
                  <a:pt x="134747" y="375792"/>
                </a:lnTo>
                <a:lnTo>
                  <a:pt x="135636" y="372236"/>
                </a:lnTo>
                <a:lnTo>
                  <a:pt x="93472" y="372236"/>
                </a:lnTo>
                <a:lnTo>
                  <a:pt x="93472" y="318642"/>
                </a:lnTo>
                <a:lnTo>
                  <a:pt x="134747" y="302132"/>
                </a:lnTo>
                <a:lnTo>
                  <a:pt x="135509" y="296671"/>
                </a:lnTo>
                <a:lnTo>
                  <a:pt x="131064" y="292734"/>
                </a:lnTo>
                <a:lnTo>
                  <a:pt x="127507" y="289178"/>
                </a:lnTo>
                <a:lnTo>
                  <a:pt x="118110" y="287654"/>
                </a:lnTo>
                <a:close/>
              </a:path>
              <a:path w="1160145" h="596264">
                <a:moveTo>
                  <a:pt x="25098" y="205930"/>
                </a:moveTo>
                <a:lnTo>
                  <a:pt x="18547" y="206446"/>
                </a:lnTo>
                <a:lnTo>
                  <a:pt x="12319" y="208152"/>
                </a:lnTo>
                <a:lnTo>
                  <a:pt x="4318" y="211581"/>
                </a:lnTo>
                <a:lnTo>
                  <a:pt x="0" y="217169"/>
                </a:lnTo>
                <a:lnTo>
                  <a:pt x="0" y="345693"/>
                </a:lnTo>
                <a:lnTo>
                  <a:pt x="2921" y="355218"/>
                </a:lnTo>
                <a:lnTo>
                  <a:pt x="19557" y="364235"/>
                </a:lnTo>
                <a:lnTo>
                  <a:pt x="47751" y="375284"/>
                </a:lnTo>
                <a:lnTo>
                  <a:pt x="47751" y="343661"/>
                </a:lnTo>
                <a:lnTo>
                  <a:pt x="41275" y="340740"/>
                </a:lnTo>
                <a:lnTo>
                  <a:pt x="40513" y="339724"/>
                </a:lnTo>
                <a:lnTo>
                  <a:pt x="40513" y="241680"/>
                </a:lnTo>
                <a:lnTo>
                  <a:pt x="124331" y="241680"/>
                </a:lnTo>
                <a:lnTo>
                  <a:pt x="71534" y="221106"/>
                </a:lnTo>
                <a:lnTo>
                  <a:pt x="69596" y="221106"/>
                </a:lnTo>
                <a:lnTo>
                  <a:pt x="38353" y="208660"/>
                </a:lnTo>
                <a:lnTo>
                  <a:pt x="31767" y="206652"/>
                </a:lnTo>
                <a:lnTo>
                  <a:pt x="25098" y="205930"/>
                </a:lnTo>
                <a:close/>
              </a:path>
              <a:path w="1160145" h="596264">
                <a:moveTo>
                  <a:pt x="118110" y="362203"/>
                </a:moveTo>
                <a:lnTo>
                  <a:pt x="111505" y="364743"/>
                </a:lnTo>
                <a:lnTo>
                  <a:pt x="93472" y="372236"/>
                </a:lnTo>
                <a:lnTo>
                  <a:pt x="135636" y="372236"/>
                </a:lnTo>
                <a:lnTo>
                  <a:pt x="136144" y="370204"/>
                </a:lnTo>
                <a:lnTo>
                  <a:pt x="131825" y="366775"/>
                </a:lnTo>
                <a:lnTo>
                  <a:pt x="127507" y="362711"/>
                </a:lnTo>
                <a:lnTo>
                  <a:pt x="118110" y="362203"/>
                </a:lnTo>
                <a:close/>
              </a:path>
              <a:path w="1160145" h="596264">
                <a:moveTo>
                  <a:pt x="70230" y="220598"/>
                </a:moveTo>
                <a:lnTo>
                  <a:pt x="69596" y="221106"/>
                </a:lnTo>
                <a:lnTo>
                  <a:pt x="71534" y="221106"/>
                </a:lnTo>
                <a:lnTo>
                  <a:pt x="70230" y="220598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73182" y="5441441"/>
            <a:ext cx="943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IaaS</a:t>
            </a:r>
            <a:r>
              <a:rPr sz="2000" spc="-7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Segoe UI"/>
                <a:cs typeface="Segoe UI"/>
              </a:rPr>
              <a:t>VM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42282" y="615315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92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2282" y="6523481"/>
            <a:ext cx="3694429" cy="3810"/>
          </a:xfrm>
          <a:custGeom>
            <a:avLst/>
            <a:gdLst/>
            <a:ahLst/>
            <a:cxnLst/>
            <a:rect l="l" t="t" r="r" b="b"/>
            <a:pathLst>
              <a:path w="3694429" h="3809">
                <a:moveTo>
                  <a:pt x="0" y="3530"/>
                </a:moveTo>
                <a:lnTo>
                  <a:pt x="369430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33409" y="6171438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527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75654" y="6257454"/>
            <a:ext cx="836041" cy="165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88464" y="4733544"/>
            <a:ext cx="1158240" cy="594360"/>
          </a:xfrm>
          <a:custGeom>
            <a:avLst/>
            <a:gdLst/>
            <a:ahLst/>
            <a:cxnLst/>
            <a:rect l="l" t="t" r="r" b="b"/>
            <a:pathLst>
              <a:path w="1158239" h="594360">
                <a:moveTo>
                  <a:pt x="528066" y="529971"/>
                </a:moveTo>
                <a:lnTo>
                  <a:pt x="525907" y="532511"/>
                </a:lnTo>
                <a:lnTo>
                  <a:pt x="523113" y="534416"/>
                </a:lnTo>
                <a:lnTo>
                  <a:pt x="519430" y="535432"/>
                </a:lnTo>
                <a:lnTo>
                  <a:pt x="489712" y="547497"/>
                </a:lnTo>
                <a:lnTo>
                  <a:pt x="603377" y="591820"/>
                </a:lnTo>
                <a:lnTo>
                  <a:pt x="607694" y="593852"/>
                </a:lnTo>
                <a:lnTo>
                  <a:pt x="612775" y="594360"/>
                </a:lnTo>
                <a:lnTo>
                  <a:pt x="621411" y="594360"/>
                </a:lnTo>
                <a:lnTo>
                  <a:pt x="625729" y="593852"/>
                </a:lnTo>
                <a:lnTo>
                  <a:pt x="635127" y="589915"/>
                </a:lnTo>
                <a:lnTo>
                  <a:pt x="639572" y="585343"/>
                </a:lnTo>
                <a:lnTo>
                  <a:pt x="640969" y="580390"/>
                </a:lnTo>
                <a:lnTo>
                  <a:pt x="640969" y="558927"/>
                </a:lnTo>
                <a:lnTo>
                  <a:pt x="601218" y="558927"/>
                </a:lnTo>
                <a:lnTo>
                  <a:pt x="528066" y="529971"/>
                </a:lnTo>
                <a:close/>
              </a:path>
              <a:path w="1158239" h="594360">
                <a:moveTo>
                  <a:pt x="124078" y="241046"/>
                </a:moveTo>
                <a:lnTo>
                  <a:pt x="40512" y="241046"/>
                </a:lnTo>
                <a:lnTo>
                  <a:pt x="601218" y="462153"/>
                </a:lnTo>
                <a:lnTo>
                  <a:pt x="601218" y="558927"/>
                </a:lnTo>
                <a:lnTo>
                  <a:pt x="640969" y="558927"/>
                </a:lnTo>
                <a:lnTo>
                  <a:pt x="640969" y="445135"/>
                </a:lnTo>
                <a:lnTo>
                  <a:pt x="637413" y="440690"/>
                </a:lnTo>
                <a:lnTo>
                  <a:pt x="634492" y="439674"/>
                </a:lnTo>
                <a:lnTo>
                  <a:pt x="124078" y="241046"/>
                </a:lnTo>
                <a:close/>
              </a:path>
              <a:path w="1158239" h="594360">
                <a:moveTo>
                  <a:pt x="501396" y="436626"/>
                </a:moveTo>
                <a:lnTo>
                  <a:pt x="494792" y="439166"/>
                </a:lnTo>
                <a:lnTo>
                  <a:pt x="452119" y="456184"/>
                </a:lnTo>
                <a:lnTo>
                  <a:pt x="447040" y="458089"/>
                </a:lnTo>
                <a:lnTo>
                  <a:pt x="446405" y="465074"/>
                </a:lnTo>
                <a:lnTo>
                  <a:pt x="446445" y="534416"/>
                </a:lnTo>
                <a:lnTo>
                  <a:pt x="447040" y="540004"/>
                </a:lnTo>
                <a:lnTo>
                  <a:pt x="449961" y="541909"/>
                </a:lnTo>
                <a:lnTo>
                  <a:pt x="452881" y="543941"/>
                </a:lnTo>
                <a:lnTo>
                  <a:pt x="463042" y="546989"/>
                </a:lnTo>
                <a:lnTo>
                  <a:pt x="468756" y="544449"/>
                </a:lnTo>
                <a:lnTo>
                  <a:pt x="512191" y="527050"/>
                </a:lnTo>
                <a:lnTo>
                  <a:pt x="518033" y="524510"/>
                </a:lnTo>
                <a:lnTo>
                  <a:pt x="518942" y="520954"/>
                </a:lnTo>
                <a:lnTo>
                  <a:pt x="476758" y="520954"/>
                </a:lnTo>
                <a:lnTo>
                  <a:pt x="476758" y="467614"/>
                </a:lnTo>
                <a:lnTo>
                  <a:pt x="512191" y="453644"/>
                </a:lnTo>
                <a:lnTo>
                  <a:pt x="518033" y="451104"/>
                </a:lnTo>
                <a:lnTo>
                  <a:pt x="518668" y="445643"/>
                </a:lnTo>
                <a:lnTo>
                  <a:pt x="515112" y="441706"/>
                </a:lnTo>
                <a:lnTo>
                  <a:pt x="510794" y="438150"/>
                </a:lnTo>
                <a:lnTo>
                  <a:pt x="501396" y="436626"/>
                </a:lnTo>
                <a:close/>
              </a:path>
              <a:path w="1158239" h="594360">
                <a:moveTo>
                  <a:pt x="1157477" y="218567"/>
                </a:moveTo>
                <a:lnTo>
                  <a:pt x="646811" y="425704"/>
                </a:lnTo>
                <a:lnTo>
                  <a:pt x="654182" y="429815"/>
                </a:lnTo>
                <a:lnTo>
                  <a:pt x="659876" y="435165"/>
                </a:lnTo>
                <a:lnTo>
                  <a:pt x="663545" y="441277"/>
                </a:lnTo>
                <a:lnTo>
                  <a:pt x="664844" y="447675"/>
                </a:lnTo>
                <a:lnTo>
                  <a:pt x="664844" y="542417"/>
                </a:lnTo>
                <a:lnTo>
                  <a:pt x="1140206" y="355346"/>
                </a:lnTo>
                <a:lnTo>
                  <a:pt x="1147577" y="351474"/>
                </a:lnTo>
                <a:lnTo>
                  <a:pt x="1153271" y="346281"/>
                </a:lnTo>
                <a:lnTo>
                  <a:pt x="1156940" y="340254"/>
                </a:lnTo>
                <a:lnTo>
                  <a:pt x="1158239" y="333883"/>
                </a:lnTo>
                <a:lnTo>
                  <a:pt x="1158239" y="220091"/>
                </a:lnTo>
                <a:lnTo>
                  <a:pt x="1157477" y="218567"/>
                </a:lnTo>
                <a:close/>
              </a:path>
              <a:path w="1158239" h="594360">
                <a:moveTo>
                  <a:pt x="144653" y="380238"/>
                </a:moveTo>
                <a:lnTo>
                  <a:pt x="142494" y="382778"/>
                </a:lnTo>
                <a:lnTo>
                  <a:pt x="138937" y="384810"/>
                </a:lnTo>
                <a:lnTo>
                  <a:pt x="136017" y="385699"/>
                </a:lnTo>
                <a:lnTo>
                  <a:pt x="107061" y="397764"/>
                </a:lnTo>
                <a:lnTo>
                  <a:pt x="431165" y="524510"/>
                </a:lnTo>
                <a:lnTo>
                  <a:pt x="431165" y="492506"/>
                </a:lnTo>
                <a:lnTo>
                  <a:pt x="144653" y="380238"/>
                </a:lnTo>
                <a:close/>
              </a:path>
              <a:path w="1158239" h="594360">
                <a:moveTo>
                  <a:pt x="501396" y="511048"/>
                </a:moveTo>
                <a:lnTo>
                  <a:pt x="494792" y="513461"/>
                </a:lnTo>
                <a:lnTo>
                  <a:pt x="476758" y="520954"/>
                </a:lnTo>
                <a:lnTo>
                  <a:pt x="518942" y="520954"/>
                </a:lnTo>
                <a:lnTo>
                  <a:pt x="519430" y="519049"/>
                </a:lnTo>
                <a:lnTo>
                  <a:pt x="515112" y="515493"/>
                </a:lnTo>
                <a:lnTo>
                  <a:pt x="510794" y="511556"/>
                </a:lnTo>
                <a:lnTo>
                  <a:pt x="501396" y="511048"/>
                </a:lnTo>
                <a:close/>
              </a:path>
              <a:path w="1158239" h="594360">
                <a:moveTo>
                  <a:pt x="225044" y="349885"/>
                </a:moveTo>
                <a:lnTo>
                  <a:pt x="217043" y="353314"/>
                </a:lnTo>
                <a:lnTo>
                  <a:pt x="217043" y="375793"/>
                </a:lnTo>
                <a:lnTo>
                  <a:pt x="222123" y="381762"/>
                </a:lnTo>
                <a:lnTo>
                  <a:pt x="373253" y="441198"/>
                </a:lnTo>
                <a:lnTo>
                  <a:pt x="375412" y="441706"/>
                </a:lnTo>
                <a:lnTo>
                  <a:pt x="377698" y="442214"/>
                </a:lnTo>
                <a:lnTo>
                  <a:pt x="385572" y="442214"/>
                </a:lnTo>
                <a:lnTo>
                  <a:pt x="389890" y="439166"/>
                </a:lnTo>
                <a:lnTo>
                  <a:pt x="389890" y="418719"/>
                </a:lnTo>
                <a:lnTo>
                  <a:pt x="384937" y="412750"/>
                </a:lnTo>
                <a:lnTo>
                  <a:pt x="225044" y="349885"/>
                </a:lnTo>
                <a:close/>
              </a:path>
              <a:path w="1158239" h="594360">
                <a:moveTo>
                  <a:pt x="632968" y="0"/>
                </a:moveTo>
                <a:lnTo>
                  <a:pt x="620013" y="0"/>
                </a:lnTo>
                <a:lnTo>
                  <a:pt x="613537" y="1016"/>
                </a:lnTo>
                <a:lnTo>
                  <a:pt x="94106" y="210566"/>
                </a:lnTo>
                <a:lnTo>
                  <a:pt x="622935" y="416179"/>
                </a:lnTo>
                <a:lnTo>
                  <a:pt x="1145159" y="204089"/>
                </a:lnTo>
                <a:lnTo>
                  <a:pt x="1143762" y="203073"/>
                </a:lnTo>
                <a:lnTo>
                  <a:pt x="1142364" y="202565"/>
                </a:lnTo>
                <a:lnTo>
                  <a:pt x="1140206" y="201676"/>
                </a:lnTo>
                <a:lnTo>
                  <a:pt x="639572" y="1016"/>
                </a:lnTo>
                <a:lnTo>
                  <a:pt x="632968" y="0"/>
                </a:lnTo>
                <a:close/>
              </a:path>
              <a:path w="1158239" h="594360">
                <a:moveTo>
                  <a:pt x="117983" y="286893"/>
                </a:moveTo>
                <a:lnTo>
                  <a:pt x="111379" y="289433"/>
                </a:lnTo>
                <a:lnTo>
                  <a:pt x="68706" y="306451"/>
                </a:lnTo>
                <a:lnTo>
                  <a:pt x="63627" y="308356"/>
                </a:lnTo>
                <a:lnTo>
                  <a:pt x="62230" y="315341"/>
                </a:lnTo>
                <a:lnTo>
                  <a:pt x="62348" y="384810"/>
                </a:lnTo>
                <a:lnTo>
                  <a:pt x="63627" y="390271"/>
                </a:lnTo>
                <a:lnTo>
                  <a:pt x="66548" y="392303"/>
                </a:lnTo>
                <a:lnTo>
                  <a:pt x="69468" y="394208"/>
                </a:lnTo>
                <a:lnTo>
                  <a:pt x="78867" y="397256"/>
                </a:lnTo>
                <a:lnTo>
                  <a:pt x="85343" y="394716"/>
                </a:lnTo>
                <a:lnTo>
                  <a:pt x="128016" y="377317"/>
                </a:lnTo>
                <a:lnTo>
                  <a:pt x="134619" y="374777"/>
                </a:lnTo>
                <a:lnTo>
                  <a:pt x="135497" y="371348"/>
                </a:lnTo>
                <a:lnTo>
                  <a:pt x="93344" y="371348"/>
                </a:lnTo>
                <a:lnTo>
                  <a:pt x="93344" y="317881"/>
                </a:lnTo>
                <a:lnTo>
                  <a:pt x="128016" y="303911"/>
                </a:lnTo>
                <a:lnTo>
                  <a:pt x="134619" y="301371"/>
                </a:lnTo>
                <a:lnTo>
                  <a:pt x="135255" y="295910"/>
                </a:lnTo>
                <a:lnTo>
                  <a:pt x="130937" y="291973"/>
                </a:lnTo>
                <a:lnTo>
                  <a:pt x="127381" y="288417"/>
                </a:lnTo>
                <a:lnTo>
                  <a:pt x="117983" y="286893"/>
                </a:lnTo>
                <a:close/>
              </a:path>
              <a:path w="1158239" h="594360">
                <a:moveTo>
                  <a:pt x="25050" y="205422"/>
                </a:moveTo>
                <a:lnTo>
                  <a:pt x="18494" y="205938"/>
                </a:lnTo>
                <a:lnTo>
                  <a:pt x="12318" y="207645"/>
                </a:lnTo>
                <a:lnTo>
                  <a:pt x="4318" y="211074"/>
                </a:lnTo>
                <a:lnTo>
                  <a:pt x="0" y="216535"/>
                </a:lnTo>
                <a:lnTo>
                  <a:pt x="0" y="344805"/>
                </a:lnTo>
                <a:lnTo>
                  <a:pt x="2921" y="354330"/>
                </a:lnTo>
                <a:lnTo>
                  <a:pt x="19558" y="363347"/>
                </a:lnTo>
                <a:lnTo>
                  <a:pt x="47752" y="374269"/>
                </a:lnTo>
                <a:lnTo>
                  <a:pt x="47752" y="342900"/>
                </a:lnTo>
                <a:lnTo>
                  <a:pt x="41275" y="339852"/>
                </a:lnTo>
                <a:lnTo>
                  <a:pt x="40512" y="338836"/>
                </a:lnTo>
                <a:lnTo>
                  <a:pt x="40512" y="241046"/>
                </a:lnTo>
                <a:lnTo>
                  <a:pt x="124078" y="241046"/>
                </a:lnTo>
                <a:lnTo>
                  <a:pt x="71536" y="220599"/>
                </a:lnTo>
                <a:lnTo>
                  <a:pt x="69468" y="220599"/>
                </a:lnTo>
                <a:lnTo>
                  <a:pt x="38354" y="208153"/>
                </a:lnTo>
                <a:lnTo>
                  <a:pt x="31750" y="206144"/>
                </a:lnTo>
                <a:lnTo>
                  <a:pt x="25050" y="205422"/>
                </a:lnTo>
                <a:close/>
              </a:path>
              <a:path w="1158239" h="594360">
                <a:moveTo>
                  <a:pt x="117983" y="361315"/>
                </a:moveTo>
                <a:lnTo>
                  <a:pt x="111379" y="363855"/>
                </a:lnTo>
                <a:lnTo>
                  <a:pt x="93344" y="371348"/>
                </a:lnTo>
                <a:lnTo>
                  <a:pt x="135497" y="371348"/>
                </a:lnTo>
                <a:lnTo>
                  <a:pt x="136017" y="369316"/>
                </a:lnTo>
                <a:lnTo>
                  <a:pt x="131699" y="365760"/>
                </a:lnTo>
                <a:lnTo>
                  <a:pt x="127381" y="361823"/>
                </a:lnTo>
                <a:lnTo>
                  <a:pt x="117983" y="361315"/>
                </a:lnTo>
                <a:close/>
              </a:path>
              <a:path w="1158239" h="594360">
                <a:moveTo>
                  <a:pt x="70231" y="220091"/>
                </a:moveTo>
                <a:lnTo>
                  <a:pt x="69468" y="220599"/>
                </a:lnTo>
                <a:lnTo>
                  <a:pt x="71536" y="220599"/>
                </a:lnTo>
                <a:lnTo>
                  <a:pt x="70231" y="220091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8311" y="1593926"/>
            <a:ext cx="1039494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1800" spc="-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Site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Recovery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827" y="284733"/>
            <a:ext cx="8539784" cy="631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611" y="572896"/>
            <a:ext cx="6861276" cy="44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7972" y="1833371"/>
            <a:ext cx="2135124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1746" y="1937138"/>
            <a:ext cx="1749136" cy="429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6528" y="1633785"/>
            <a:ext cx="1051049" cy="84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9479" y="1633517"/>
            <a:ext cx="1044956" cy="90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3095" y="3209543"/>
            <a:ext cx="449580" cy="466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2533" y="3196589"/>
            <a:ext cx="574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BBF1"/>
                </a:solidFill>
                <a:latin typeface="Segoe UI"/>
                <a:cs typeface="Segoe UI"/>
              </a:rPr>
              <a:t>Active Directory </a:t>
            </a:r>
            <a:r>
              <a:rPr sz="2400" b="0" dirty="0">
                <a:solidFill>
                  <a:srgbClr val="00BBF1"/>
                </a:solidFill>
                <a:latin typeface="Segoe UI"/>
                <a:cs typeface="Segoe UI"/>
              </a:rPr>
              <a:t>| </a:t>
            </a:r>
            <a:r>
              <a:rPr sz="2400" b="0" spc="-5" dirty="0">
                <a:solidFill>
                  <a:srgbClr val="00BBF1"/>
                </a:solidFill>
                <a:latin typeface="Segoe UI"/>
                <a:cs typeface="Segoe UI"/>
              </a:rPr>
              <a:t>IIS </a:t>
            </a:r>
            <a:r>
              <a:rPr sz="2400" b="0" dirty="0">
                <a:solidFill>
                  <a:srgbClr val="00BBF1"/>
                </a:solidFill>
                <a:latin typeface="Segoe UI"/>
                <a:cs typeface="Segoe UI"/>
              </a:rPr>
              <a:t>| </a:t>
            </a:r>
            <a:r>
              <a:rPr sz="2400" b="0" spc="-5" dirty="0">
                <a:solidFill>
                  <a:srgbClr val="00BBF1"/>
                </a:solidFill>
                <a:latin typeface="Segoe UI"/>
                <a:cs typeface="Segoe UI"/>
              </a:rPr>
              <a:t>RDS/VDI </a:t>
            </a:r>
            <a:r>
              <a:rPr sz="2400" b="0" dirty="0">
                <a:solidFill>
                  <a:srgbClr val="00BBF1"/>
                </a:solidFill>
                <a:latin typeface="Segoe UI"/>
                <a:cs typeface="Segoe UI"/>
              </a:rPr>
              <a:t>| </a:t>
            </a:r>
            <a:r>
              <a:rPr sz="2400" b="0" spc="-5" dirty="0">
                <a:solidFill>
                  <a:srgbClr val="00BBF1"/>
                </a:solidFill>
                <a:latin typeface="Segoe UI"/>
                <a:cs typeface="Segoe UI"/>
              </a:rPr>
              <a:t>File</a:t>
            </a:r>
            <a:r>
              <a:rPr sz="2400" b="0" spc="1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BBF1"/>
                </a:solidFill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34371" y="1578863"/>
            <a:ext cx="1778507" cy="1252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79193" y="3364693"/>
            <a:ext cx="1880671" cy="279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844" y="3015995"/>
            <a:ext cx="1449324" cy="7465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4416551"/>
            <a:ext cx="12434570" cy="2578735"/>
          </a:xfrm>
          <a:custGeom>
            <a:avLst/>
            <a:gdLst/>
            <a:ahLst/>
            <a:cxnLst/>
            <a:rect l="l" t="t" r="r" b="b"/>
            <a:pathLst>
              <a:path w="12434570" h="2578734">
                <a:moveTo>
                  <a:pt x="12434316" y="2578606"/>
                </a:moveTo>
                <a:lnTo>
                  <a:pt x="12434316" y="0"/>
                </a:lnTo>
                <a:lnTo>
                  <a:pt x="0" y="0"/>
                </a:lnTo>
                <a:lnTo>
                  <a:pt x="0" y="2578606"/>
                </a:lnTo>
                <a:lnTo>
                  <a:pt x="12434316" y="2578606"/>
                </a:lnTo>
                <a:close/>
              </a:path>
            </a:pathLst>
          </a:custGeom>
          <a:solidFill>
            <a:srgbClr val="00A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681" y="4708270"/>
            <a:ext cx="10437228" cy="2995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2133" y="5450713"/>
            <a:ext cx="2297036" cy="220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7660" y="5454269"/>
            <a:ext cx="673988" cy="2171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8516" y="5693663"/>
            <a:ext cx="691896" cy="182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15816" y="5351526"/>
            <a:ext cx="770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225" algn="l"/>
              </a:tabLst>
            </a:pPr>
            <a:r>
              <a:rPr sz="2400" b="0" u="heavy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Segoe UI Light"/>
                <a:cs typeface="Segoe UI Light"/>
              </a:rPr>
              <a:t> 	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additional license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charge for DR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of 1st party</a:t>
            </a:r>
            <a:r>
              <a:rPr sz="24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workloads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6751" y="6173634"/>
            <a:ext cx="4748783" cy="2972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6810" y="6303267"/>
            <a:ext cx="81409" cy="13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3364" y="6173634"/>
            <a:ext cx="3168268" cy="2957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3" y="1045463"/>
            <a:ext cx="12435205" cy="0"/>
          </a:xfrm>
          <a:custGeom>
            <a:avLst/>
            <a:gdLst/>
            <a:ahLst/>
            <a:cxnLst/>
            <a:rect l="l" t="t" r="r" b="b"/>
            <a:pathLst>
              <a:path w="12435205">
                <a:moveTo>
                  <a:pt x="0" y="0"/>
                </a:moveTo>
                <a:lnTo>
                  <a:pt x="12434697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359" y="2596514"/>
            <a:ext cx="2801975" cy="451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935" y="3152901"/>
            <a:ext cx="3780358" cy="454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6087"/>
            <a:ext cx="12435840" cy="5529580"/>
          </a:xfrm>
          <a:custGeom>
            <a:avLst/>
            <a:gdLst/>
            <a:ahLst/>
            <a:cxnLst/>
            <a:rect l="l" t="t" r="r" b="b"/>
            <a:pathLst>
              <a:path w="12435840" h="5529580">
                <a:moveTo>
                  <a:pt x="0" y="5529072"/>
                </a:moveTo>
                <a:lnTo>
                  <a:pt x="12435840" y="5529072"/>
                </a:lnTo>
                <a:lnTo>
                  <a:pt x="12435840" y="0"/>
                </a:lnTo>
                <a:lnTo>
                  <a:pt x="0" y="0"/>
                </a:lnTo>
                <a:lnTo>
                  <a:pt x="0" y="55290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613" y="608456"/>
            <a:ext cx="5144376" cy="428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0054" y="3295650"/>
            <a:ext cx="2790825" cy="1483360"/>
          </a:xfrm>
          <a:custGeom>
            <a:avLst/>
            <a:gdLst/>
            <a:ahLst/>
            <a:cxnLst/>
            <a:rect l="l" t="t" r="r" b="b"/>
            <a:pathLst>
              <a:path w="2790825" h="1483360">
                <a:moveTo>
                  <a:pt x="0" y="1482852"/>
                </a:moveTo>
                <a:lnTo>
                  <a:pt x="2790444" y="1482852"/>
                </a:lnTo>
                <a:lnTo>
                  <a:pt x="2790444" y="0"/>
                </a:lnTo>
                <a:lnTo>
                  <a:pt x="0" y="0"/>
                </a:lnTo>
                <a:lnTo>
                  <a:pt x="0" y="1482852"/>
                </a:lnTo>
                <a:close/>
              </a:path>
            </a:pathLst>
          </a:custGeom>
          <a:ln w="22860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4341" y="2510789"/>
            <a:ext cx="5049520" cy="4119879"/>
          </a:xfrm>
          <a:custGeom>
            <a:avLst/>
            <a:gdLst/>
            <a:ahLst/>
            <a:cxnLst/>
            <a:rect l="l" t="t" r="r" b="b"/>
            <a:pathLst>
              <a:path w="5049520" h="4119879">
                <a:moveTo>
                  <a:pt x="0" y="4119372"/>
                </a:moveTo>
                <a:lnTo>
                  <a:pt x="5049012" y="4119372"/>
                </a:lnTo>
                <a:lnTo>
                  <a:pt x="5049012" y="0"/>
                </a:lnTo>
                <a:lnTo>
                  <a:pt x="0" y="0"/>
                </a:lnTo>
                <a:lnTo>
                  <a:pt x="0" y="4119372"/>
                </a:lnTo>
                <a:close/>
              </a:path>
            </a:pathLst>
          </a:custGeom>
          <a:ln w="22860">
            <a:solidFill>
              <a:srgbClr val="0079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7471" y="1979675"/>
            <a:ext cx="693420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32650" y="2701874"/>
            <a:ext cx="215328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50" b="1" spc="5" dirty="0">
                <a:solidFill>
                  <a:srgbClr val="0071C5"/>
                </a:solidFill>
                <a:latin typeface="Segoe UI"/>
                <a:cs typeface="Segoe UI"/>
              </a:rPr>
              <a:t>Azure Backup</a:t>
            </a:r>
            <a:r>
              <a:rPr sz="1650" b="1" spc="-5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650" b="1" spc="15" dirty="0">
                <a:solidFill>
                  <a:srgbClr val="0071C5"/>
                </a:solidFill>
                <a:latin typeface="Segoe UI"/>
                <a:cs typeface="Segoe UI"/>
              </a:rPr>
              <a:t>Service</a:t>
            </a:r>
            <a:endParaRPr sz="16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4929" y="3085541"/>
            <a:ext cx="71437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Data</a:t>
            </a:r>
            <a:r>
              <a:rPr sz="1100" b="1" spc="-6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plane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961" y="6285686"/>
            <a:ext cx="127635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001F50"/>
                </a:solidFill>
                <a:latin typeface="Segoe UI"/>
                <a:cs typeface="Segoe UI"/>
              </a:rPr>
              <a:t>Management</a:t>
            </a:r>
            <a:r>
              <a:rPr sz="1100" b="1" spc="-20" dirty="0">
                <a:solidFill>
                  <a:srgbClr val="001F50"/>
                </a:solidFill>
                <a:latin typeface="Segoe UI"/>
                <a:cs typeface="Segoe UI"/>
              </a:rPr>
              <a:t> </a:t>
            </a:r>
            <a:r>
              <a:rPr sz="1100" b="1" spc="-15" dirty="0">
                <a:solidFill>
                  <a:srgbClr val="001F50"/>
                </a:solidFill>
                <a:latin typeface="Segoe UI"/>
                <a:cs typeface="Segoe UI"/>
              </a:rPr>
              <a:t>plane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3659" y="3425951"/>
            <a:ext cx="94615" cy="1266825"/>
          </a:xfrm>
          <a:custGeom>
            <a:avLst/>
            <a:gdLst/>
            <a:ahLst/>
            <a:cxnLst/>
            <a:rect l="l" t="t" r="r" b="b"/>
            <a:pathLst>
              <a:path w="94615" h="1266825">
                <a:moveTo>
                  <a:pt x="87375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1259332"/>
                </a:lnTo>
                <a:lnTo>
                  <a:pt x="7112" y="1266444"/>
                </a:lnTo>
                <a:lnTo>
                  <a:pt x="87375" y="1266444"/>
                </a:lnTo>
                <a:lnTo>
                  <a:pt x="94487" y="1259332"/>
                </a:lnTo>
                <a:lnTo>
                  <a:pt x="94487" y="7112"/>
                </a:lnTo>
                <a:lnTo>
                  <a:pt x="8737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4838" y="341452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4838" y="341452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22860">
            <a:solidFill>
              <a:srgbClr val="0079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46061" y="3486657"/>
            <a:ext cx="922019" cy="3581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" marR="5080" indent="-47625">
              <a:lnSpc>
                <a:spcPts val="1310"/>
              </a:lnSpc>
              <a:spcBef>
                <a:spcPts val="140"/>
              </a:spcBef>
            </a:pP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Recovery</a:t>
            </a:r>
            <a:r>
              <a:rPr sz="1100" spc="-70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Point  Management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1602" y="418414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1602" y="418414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22860">
            <a:solidFill>
              <a:srgbClr val="0079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0069" y="4255973"/>
            <a:ext cx="826769" cy="34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lnSpc>
                <a:spcPts val="1250"/>
              </a:lnSpc>
              <a:spcBef>
                <a:spcPts val="95"/>
              </a:spcBef>
            </a:pPr>
            <a:r>
              <a:rPr sz="1100" spc="-5" dirty="0">
                <a:solidFill>
                  <a:srgbClr val="0071C5"/>
                </a:solidFill>
                <a:latin typeface="Segoe UI"/>
                <a:cs typeface="Segoe UI"/>
              </a:rPr>
              <a:t>Storage</a:t>
            </a:r>
            <a:endParaRPr sz="1100">
              <a:latin typeface="Segoe UI"/>
              <a:cs typeface="Segoe UI"/>
            </a:endParaRPr>
          </a:p>
          <a:p>
            <a:pPr marR="5080" algn="ctr">
              <a:lnSpc>
                <a:spcPts val="1250"/>
              </a:lnSpc>
            </a:pP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Ma</a:t>
            </a:r>
            <a:r>
              <a:rPr sz="1100" spc="-15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a</a:t>
            </a:r>
            <a:r>
              <a:rPr sz="1100" spc="-5" dirty="0">
                <a:solidFill>
                  <a:srgbClr val="0071C5"/>
                </a:solidFill>
                <a:latin typeface="Segoe UI"/>
                <a:cs typeface="Segoe UI"/>
              </a:rPr>
              <a:t>ge</a:t>
            </a:r>
            <a:r>
              <a:rPr sz="1100" spc="-15" dirty="0">
                <a:solidFill>
                  <a:srgbClr val="0071C5"/>
                </a:solidFill>
                <a:latin typeface="Segoe UI"/>
                <a:cs typeface="Segoe UI"/>
              </a:rPr>
              <a:t>m</a:t>
            </a:r>
            <a:r>
              <a:rPr sz="1100" spc="-5" dirty="0">
                <a:solidFill>
                  <a:srgbClr val="0071C5"/>
                </a:solidFill>
                <a:latin typeface="Segoe UI"/>
                <a:cs typeface="Segoe UI"/>
              </a:rPr>
              <a:t>e</a:t>
            </a:r>
            <a:r>
              <a:rPr sz="1100" spc="-15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r>
              <a:rPr sz="1100" spc="-5" dirty="0">
                <a:solidFill>
                  <a:srgbClr val="0071C5"/>
                </a:solidFill>
                <a:latin typeface="Segoe UI"/>
                <a:cs typeface="Segoe UI"/>
              </a:rPr>
              <a:t>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7564" y="4983479"/>
            <a:ext cx="104139" cy="1130935"/>
          </a:xfrm>
          <a:custGeom>
            <a:avLst/>
            <a:gdLst/>
            <a:ahLst/>
            <a:cxnLst/>
            <a:rect l="l" t="t" r="r" b="b"/>
            <a:pathLst>
              <a:path w="104140" h="1130935">
                <a:moveTo>
                  <a:pt x="95885" y="0"/>
                </a:moveTo>
                <a:lnTo>
                  <a:pt x="7747" y="0"/>
                </a:lnTo>
                <a:lnTo>
                  <a:pt x="0" y="7746"/>
                </a:lnTo>
                <a:lnTo>
                  <a:pt x="0" y="1123073"/>
                </a:lnTo>
                <a:lnTo>
                  <a:pt x="7747" y="1130807"/>
                </a:lnTo>
                <a:lnTo>
                  <a:pt x="95885" y="1130807"/>
                </a:lnTo>
                <a:lnTo>
                  <a:pt x="103632" y="1123073"/>
                </a:lnTo>
                <a:lnTo>
                  <a:pt x="103632" y="7746"/>
                </a:lnTo>
                <a:lnTo>
                  <a:pt x="9588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7161" y="341452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7161" y="3414521"/>
            <a:ext cx="1195070" cy="509270"/>
          </a:xfrm>
          <a:custGeom>
            <a:avLst/>
            <a:gdLst/>
            <a:ahLst/>
            <a:cxnLst/>
            <a:rect l="l" t="t" r="r" b="b"/>
            <a:pathLst>
              <a:path w="1195070" h="509270">
                <a:moveTo>
                  <a:pt x="0" y="509015"/>
                </a:moveTo>
                <a:lnTo>
                  <a:pt x="1194816" y="509015"/>
                </a:lnTo>
                <a:lnTo>
                  <a:pt x="1194816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22860">
            <a:solidFill>
              <a:srgbClr val="0079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95790" y="3561714"/>
            <a:ext cx="80899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Data</a:t>
            </a:r>
            <a:r>
              <a:rPr sz="1100" spc="-80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Pruning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03257" y="4150613"/>
            <a:ext cx="1196340" cy="509270"/>
          </a:xfrm>
          <a:custGeom>
            <a:avLst/>
            <a:gdLst/>
            <a:ahLst/>
            <a:cxnLst/>
            <a:rect l="l" t="t" r="r" b="b"/>
            <a:pathLst>
              <a:path w="1196340" h="509270">
                <a:moveTo>
                  <a:pt x="0" y="509016"/>
                </a:moveTo>
                <a:lnTo>
                  <a:pt x="1196340" y="509016"/>
                </a:lnTo>
                <a:lnTo>
                  <a:pt x="119634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03257" y="4150613"/>
            <a:ext cx="1196340" cy="509270"/>
          </a:xfrm>
          <a:custGeom>
            <a:avLst/>
            <a:gdLst/>
            <a:ahLst/>
            <a:cxnLst/>
            <a:rect l="l" t="t" r="r" b="b"/>
            <a:pathLst>
              <a:path w="1196340" h="509270">
                <a:moveTo>
                  <a:pt x="0" y="509016"/>
                </a:moveTo>
                <a:lnTo>
                  <a:pt x="1196340" y="509016"/>
                </a:lnTo>
                <a:lnTo>
                  <a:pt x="1196340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ln w="22860">
            <a:solidFill>
              <a:srgbClr val="0079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03918" y="4298060"/>
            <a:ext cx="8077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Data</a:t>
            </a:r>
            <a:r>
              <a:rPr sz="1100" spc="-7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71C5"/>
                </a:solidFill>
                <a:latin typeface="Segoe UI"/>
                <a:cs typeface="Segoe UI"/>
              </a:rPr>
              <a:t>Packing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31685" y="5040629"/>
            <a:ext cx="1275715" cy="975360"/>
          </a:xfrm>
          <a:custGeom>
            <a:avLst/>
            <a:gdLst/>
            <a:ahLst/>
            <a:cxnLst/>
            <a:rect l="l" t="t" r="r" b="b"/>
            <a:pathLst>
              <a:path w="1275715" h="975360">
                <a:moveTo>
                  <a:pt x="0" y="975359"/>
                </a:moveTo>
                <a:lnTo>
                  <a:pt x="1275587" y="975359"/>
                </a:lnTo>
                <a:lnTo>
                  <a:pt x="1275587" y="0"/>
                </a:lnTo>
                <a:lnTo>
                  <a:pt x="0" y="0"/>
                </a:lnTo>
                <a:lnTo>
                  <a:pt x="0" y="975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31685" y="5040629"/>
            <a:ext cx="1275715" cy="975360"/>
          </a:xfrm>
          <a:prstGeom prst="rect">
            <a:avLst/>
          </a:prstGeom>
          <a:ln w="22859">
            <a:solidFill>
              <a:srgbClr val="0D0D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</a:pP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Authentication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35290" y="5061965"/>
            <a:ext cx="1205865" cy="433070"/>
          </a:xfrm>
          <a:custGeom>
            <a:avLst/>
            <a:gdLst/>
            <a:ahLst/>
            <a:cxnLst/>
            <a:rect l="l" t="t" r="r" b="b"/>
            <a:pathLst>
              <a:path w="1205865" h="433070">
                <a:moveTo>
                  <a:pt x="0" y="432816"/>
                </a:moveTo>
                <a:lnTo>
                  <a:pt x="1205483" y="432816"/>
                </a:lnTo>
                <a:lnTo>
                  <a:pt x="1205483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35290" y="5061965"/>
            <a:ext cx="1205865" cy="433070"/>
          </a:xfrm>
          <a:custGeom>
            <a:avLst/>
            <a:gdLst/>
            <a:ahLst/>
            <a:cxnLst/>
            <a:rect l="l" t="t" r="r" b="b"/>
            <a:pathLst>
              <a:path w="1205865" h="433070">
                <a:moveTo>
                  <a:pt x="0" y="432816"/>
                </a:moveTo>
                <a:lnTo>
                  <a:pt x="1205483" y="432816"/>
                </a:lnTo>
                <a:lnTo>
                  <a:pt x="1205483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30869" y="5096001"/>
            <a:ext cx="826769" cy="3416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R="5080" indent="228600">
              <a:lnSpc>
                <a:spcPts val="1180"/>
              </a:lnSpc>
              <a:spcBef>
                <a:spcPts val="245"/>
              </a:spcBef>
            </a:pP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Policy  Ma</a:t>
            </a:r>
            <a:r>
              <a:rPr sz="1100" spc="-15" dirty="0">
                <a:solidFill>
                  <a:srgbClr val="001F50"/>
                </a:solidFill>
                <a:latin typeface="Segoe UI"/>
                <a:cs typeface="Segoe UI"/>
              </a:rPr>
              <a:t>n</a:t>
            </a: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a</a:t>
            </a:r>
            <a:r>
              <a:rPr sz="1100" spc="-5" dirty="0">
                <a:solidFill>
                  <a:srgbClr val="001F50"/>
                </a:solidFill>
                <a:latin typeface="Segoe UI"/>
                <a:cs typeface="Segoe UI"/>
              </a:rPr>
              <a:t>ge</a:t>
            </a:r>
            <a:r>
              <a:rPr sz="1100" spc="-15" dirty="0">
                <a:solidFill>
                  <a:srgbClr val="001F50"/>
                </a:solidFill>
                <a:latin typeface="Segoe UI"/>
                <a:cs typeface="Segoe UI"/>
              </a:rPr>
              <a:t>m</a:t>
            </a:r>
            <a:r>
              <a:rPr sz="1100" spc="-5" dirty="0">
                <a:solidFill>
                  <a:srgbClr val="001F50"/>
                </a:solidFill>
                <a:latin typeface="Segoe UI"/>
                <a:cs typeface="Segoe UI"/>
              </a:rPr>
              <a:t>e</a:t>
            </a:r>
            <a:r>
              <a:rPr sz="1100" spc="-15" dirty="0">
                <a:solidFill>
                  <a:srgbClr val="001F50"/>
                </a:solidFill>
                <a:latin typeface="Segoe UI"/>
                <a:cs typeface="Segoe UI"/>
              </a:rPr>
              <a:t>n</a:t>
            </a:r>
            <a:r>
              <a:rPr sz="1100" spc="-5" dirty="0">
                <a:solidFill>
                  <a:srgbClr val="001F50"/>
                </a:solidFill>
                <a:latin typeface="Segoe UI"/>
                <a:cs typeface="Segoe UI"/>
              </a:rPr>
              <a:t>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35290" y="5569457"/>
            <a:ext cx="1205865" cy="457200"/>
          </a:xfrm>
          <a:custGeom>
            <a:avLst/>
            <a:gdLst/>
            <a:ahLst/>
            <a:cxnLst/>
            <a:rect l="l" t="t" r="r" b="b"/>
            <a:pathLst>
              <a:path w="1205865" h="457200">
                <a:moveTo>
                  <a:pt x="0" y="457199"/>
                </a:moveTo>
                <a:lnTo>
                  <a:pt x="1205483" y="457199"/>
                </a:lnTo>
                <a:lnTo>
                  <a:pt x="120548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5290" y="5569457"/>
            <a:ext cx="1205865" cy="457200"/>
          </a:xfrm>
          <a:custGeom>
            <a:avLst/>
            <a:gdLst/>
            <a:ahLst/>
            <a:cxnLst/>
            <a:rect l="l" t="t" r="r" b="b"/>
            <a:pathLst>
              <a:path w="1205865" h="457200">
                <a:moveTo>
                  <a:pt x="0" y="457199"/>
                </a:moveTo>
                <a:lnTo>
                  <a:pt x="1205483" y="457199"/>
                </a:lnTo>
                <a:lnTo>
                  <a:pt x="1205483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88197" y="5691327"/>
            <a:ext cx="91122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1F50"/>
                </a:solidFill>
                <a:latin typeface="Segoe UI"/>
                <a:cs typeface="Segoe UI"/>
              </a:rPr>
              <a:t>Access</a:t>
            </a:r>
            <a:r>
              <a:rPr sz="1100" spc="-80" dirty="0">
                <a:solidFill>
                  <a:srgbClr val="001F50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Control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61169" y="5040629"/>
            <a:ext cx="1333500" cy="1012190"/>
          </a:xfrm>
          <a:custGeom>
            <a:avLst/>
            <a:gdLst/>
            <a:ahLst/>
            <a:cxnLst/>
            <a:rect l="l" t="t" r="r" b="b"/>
            <a:pathLst>
              <a:path w="1333500" h="1012189">
                <a:moveTo>
                  <a:pt x="0" y="1011935"/>
                </a:moveTo>
                <a:lnTo>
                  <a:pt x="1333500" y="1011935"/>
                </a:lnTo>
                <a:lnTo>
                  <a:pt x="1333500" y="0"/>
                </a:lnTo>
                <a:lnTo>
                  <a:pt x="0" y="0"/>
                </a:lnTo>
                <a:lnTo>
                  <a:pt x="0" y="10119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61169" y="5040629"/>
            <a:ext cx="1333500" cy="1012190"/>
          </a:xfrm>
          <a:prstGeom prst="rect">
            <a:avLst/>
          </a:prstGeom>
          <a:ln w="22859">
            <a:solidFill>
              <a:srgbClr val="0D0D0D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22580" marR="316230" algn="ctr">
              <a:lnSpc>
                <a:spcPts val="1180"/>
              </a:lnSpc>
            </a:pP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Mo</a:t>
            </a:r>
            <a:r>
              <a:rPr sz="1100" spc="-15" dirty="0">
                <a:solidFill>
                  <a:srgbClr val="001F50"/>
                </a:solidFill>
                <a:latin typeface="Segoe UI"/>
                <a:cs typeface="Segoe UI"/>
              </a:rPr>
              <a:t>n</a:t>
            </a: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itorin</a:t>
            </a:r>
            <a:r>
              <a:rPr sz="1100" spc="-5" dirty="0">
                <a:solidFill>
                  <a:srgbClr val="001F50"/>
                </a:solidFill>
                <a:latin typeface="Segoe UI"/>
                <a:cs typeface="Segoe UI"/>
              </a:rPr>
              <a:t>g  </a:t>
            </a:r>
            <a:r>
              <a:rPr sz="1100" spc="-10" dirty="0">
                <a:solidFill>
                  <a:srgbClr val="001F50"/>
                </a:solidFill>
                <a:latin typeface="Segoe UI"/>
                <a:cs typeface="Segoe UI"/>
              </a:rPr>
              <a:t>&amp;      Reporting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99654" y="3669029"/>
            <a:ext cx="328930" cy="170815"/>
          </a:xfrm>
          <a:custGeom>
            <a:avLst/>
            <a:gdLst/>
            <a:ahLst/>
            <a:cxnLst/>
            <a:rect l="l" t="t" r="r" b="b"/>
            <a:pathLst>
              <a:path w="328929" h="170814">
                <a:moveTo>
                  <a:pt x="0" y="0"/>
                </a:moveTo>
                <a:lnTo>
                  <a:pt x="328802" y="170433"/>
                </a:lnTo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038" y="4271009"/>
            <a:ext cx="305435" cy="165100"/>
          </a:xfrm>
          <a:custGeom>
            <a:avLst/>
            <a:gdLst/>
            <a:ahLst/>
            <a:cxnLst/>
            <a:rect l="l" t="t" r="r" b="b"/>
            <a:pathLst>
              <a:path w="305434" h="165100">
                <a:moveTo>
                  <a:pt x="0" y="164592"/>
                </a:moveTo>
                <a:lnTo>
                  <a:pt x="305180" y="0"/>
                </a:lnTo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85681" y="3653789"/>
            <a:ext cx="415290" cy="266065"/>
          </a:xfrm>
          <a:custGeom>
            <a:avLst/>
            <a:gdLst/>
            <a:ahLst/>
            <a:cxnLst/>
            <a:rect l="l" t="t" r="r" b="b"/>
            <a:pathLst>
              <a:path w="415290" h="266064">
                <a:moveTo>
                  <a:pt x="0" y="265684"/>
                </a:moveTo>
                <a:lnTo>
                  <a:pt x="415163" y="0"/>
                </a:lnTo>
              </a:path>
            </a:pathLst>
          </a:custGeom>
          <a:ln w="22859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10650" y="4271009"/>
            <a:ext cx="289560" cy="152400"/>
          </a:xfrm>
          <a:custGeom>
            <a:avLst/>
            <a:gdLst/>
            <a:ahLst/>
            <a:cxnLst/>
            <a:rect l="l" t="t" r="r" b="b"/>
            <a:pathLst>
              <a:path w="289559" h="152400">
                <a:moveTo>
                  <a:pt x="0" y="0"/>
                </a:moveTo>
                <a:lnTo>
                  <a:pt x="289305" y="152145"/>
                </a:lnTo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95131" y="3848100"/>
            <a:ext cx="589787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4944" y="5852921"/>
            <a:ext cx="1173480" cy="76200"/>
          </a:xfrm>
          <a:custGeom>
            <a:avLst/>
            <a:gdLst/>
            <a:ahLst/>
            <a:cxnLst/>
            <a:rect l="l" t="t" r="r" b="b"/>
            <a:pathLst>
              <a:path w="1173479" h="76200">
                <a:moveTo>
                  <a:pt x="17779" y="26669"/>
                </a:moveTo>
                <a:lnTo>
                  <a:pt x="5079" y="26669"/>
                </a:lnTo>
                <a:lnTo>
                  <a:pt x="0" y="31788"/>
                </a:lnTo>
                <a:lnTo>
                  <a:pt x="0" y="44411"/>
                </a:lnTo>
                <a:lnTo>
                  <a:pt x="5079" y="49529"/>
                </a:lnTo>
                <a:lnTo>
                  <a:pt x="17779" y="49529"/>
                </a:lnTo>
                <a:lnTo>
                  <a:pt x="22859" y="44411"/>
                </a:lnTo>
                <a:lnTo>
                  <a:pt x="22859" y="31788"/>
                </a:lnTo>
                <a:lnTo>
                  <a:pt x="17779" y="26669"/>
                </a:lnTo>
                <a:close/>
              </a:path>
              <a:path w="1173479" h="76200">
                <a:moveTo>
                  <a:pt x="63500" y="26669"/>
                </a:moveTo>
                <a:lnTo>
                  <a:pt x="50800" y="26669"/>
                </a:lnTo>
                <a:lnTo>
                  <a:pt x="45719" y="31788"/>
                </a:lnTo>
                <a:lnTo>
                  <a:pt x="45719" y="44411"/>
                </a:lnTo>
                <a:lnTo>
                  <a:pt x="50800" y="49529"/>
                </a:lnTo>
                <a:lnTo>
                  <a:pt x="63500" y="49529"/>
                </a:lnTo>
                <a:lnTo>
                  <a:pt x="68579" y="44411"/>
                </a:lnTo>
                <a:lnTo>
                  <a:pt x="68579" y="31788"/>
                </a:lnTo>
                <a:lnTo>
                  <a:pt x="63500" y="26669"/>
                </a:lnTo>
                <a:close/>
              </a:path>
              <a:path w="1173479" h="76200">
                <a:moveTo>
                  <a:pt x="109219" y="26669"/>
                </a:moveTo>
                <a:lnTo>
                  <a:pt x="96646" y="26669"/>
                </a:lnTo>
                <a:lnTo>
                  <a:pt x="91439" y="31788"/>
                </a:lnTo>
                <a:lnTo>
                  <a:pt x="91439" y="44411"/>
                </a:lnTo>
                <a:lnTo>
                  <a:pt x="96646" y="49529"/>
                </a:lnTo>
                <a:lnTo>
                  <a:pt x="109219" y="49529"/>
                </a:lnTo>
                <a:lnTo>
                  <a:pt x="114426" y="44411"/>
                </a:lnTo>
                <a:lnTo>
                  <a:pt x="114426" y="31788"/>
                </a:lnTo>
                <a:lnTo>
                  <a:pt x="109219" y="26669"/>
                </a:lnTo>
                <a:close/>
              </a:path>
              <a:path w="1173479" h="76200">
                <a:moveTo>
                  <a:pt x="154939" y="26669"/>
                </a:moveTo>
                <a:lnTo>
                  <a:pt x="142366" y="26669"/>
                </a:lnTo>
                <a:lnTo>
                  <a:pt x="137286" y="31788"/>
                </a:lnTo>
                <a:lnTo>
                  <a:pt x="137286" y="44411"/>
                </a:lnTo>
                <a:lnTo>
                  <a:pt x="142366" y="49529"/>
                </a:lnTo>
                <a:lnTo>
                  <a:pt x="154939" y="49529"/>
                </a:lnTo>
                <a:lnTo>
                  <a:pt x="160146" y="44411"/>
                </a:lnTo>
                <a:lnTo>
                  <a:pt x="160146" y="31788"/>
                </a:lnTo>
                <a:lnTo>
                  <a:pt x="154939" y="26669"/>
                </a:lnTo>
                <a:close/>
              </a:path>
              <a:path w="1173479" h="76200">
                <a:moveTo>
                  <a:pt x="200786" y="26669"/>
                </a:moveTo>
                <a:lnTo>
                  <a:pt x="188086" y="26669"/>
                </a:lnTo>
                <a:lnTo>
                  <a:pt x="183006" y="31788"/>
                </a:lnTo>
                <a:lnTo>
                  <a:pt x="183006" y="44411"/>
                </a:lnTo>
                <a:lnTo>
                  <a:pt x="188086" y="49529"/>
                </a:lnTo>
                <a:lnTo>
                  <a:pt x="200786" y="49529"/>
                </a:lnTo>
                <a:lnTo>
                  <a:pt x="205866" y="44411"/>
                </a:lnTo>
                <a:lnTo>
                  <a:pt x="205866" y="31788"/>
                </a:lnTo>
                <a:lnTo>
                  <a:pt x="200786" y="26669"/>
                </a:lnTo>
                <a:close/>
              </a:path>
              <a:path w="1173479" h="76200">
                <a:moveTo>
                  <a:pt x="246506" y="26669"/>
                </a:moveTo>
                <a:lnTo>
                  <a:pt x="233806" y="26669"/>
                </a:lnTo>
                <a:lnTo>
                  <a:pt x="228726" y="31788"/>
                </a:lnTo>
                <a:lnTo>
                  <a:pt x="228726" y="44411"/>
                </a:lnTo>
                <a:lnTo>
                  <a:pt x="233806" y="49529"/>
                </a:lnTo>
                <a:lnTo>
                  <a:pt x="246506" y="49529"/>
                </a:lnTo>
                <a:lnTo>
                  <a:pt x="251586" y="44411"/>
                </a:lnTo>
                <a:lnTo>
                  <a:pt x="251586" y="31788"/>
                </a:lnTo>
                <a:lnTo>
                  <a:pt x="246506" y="26669"/>
                </a:lnTo>
                <a:close/>
              </a:path>
              <a:path w="1173479" h="76200">
                <a:moveTo>
                  <a:pt x="292226" y="26669"/>
                </a:moveTo>
                <a:lnTo>
                  <a:pt x="279526" y="26669"/>
                </a:lnTo>
                <a:lnTo>
                  <a:pt x="274446" y="31788"/>
                </a:lnTo>
                <a:lnTo>
                  <a:pt x="274446" y="44411"/>
                </a:lnTo>
                <a:lnTo>
                  <a:pt x="279526" y="49529"/>
                </a:lnTo>
                <a:lnTo>
                  <a:pt x="292226" y="49529"/>
                </a:lnTo>
                <a:lnTo>
                  <a:pt x="297306" y="44411"/>
                </a:lnTo>
                <a:lnTo>
                  <a:pt x="297306" y="31788"/>
                </a:lnTo>
                <a:lnTo>
                  <a:pt x="292226" y="26669"/>
                </a:lnTo>
                <a:close/>
              </a:path>
              <a:path w="1173479" h="76200">
                <a:moveTo>
                  <a:pt x="337946" y="26669"/>
                </a:moveTo>
                <a:lnTo>
                  <a:pt x="325373" y="26669"/>
                </a:lnTo>
                <a:lnTo>
                  <a:pt x="320166" y="31788"/>
                </a:lnTo>
                <a:lnTo>
                  <a:pt x="320166" y="44411"/>
                </a:lnTo>
                <a:lnTo>
                  <a:pt x="325373" y="49529"/>
                </a:lnTo>
                <a:lnTo>
                  <a:pt x="337946" y="49529"/>
                </a:lnTo>
                <a:lnTo>
                  <a:pt x="343026" y="44411"/>
                </a:lnTo>
                <a:lnTo>
                  <a:pt x="343026" y="31788"/>
                </a:lnTo>
                <a:lnTo>
                  <a:pt x="337946" y="26669"/>
                </a:lnTo>
                <a:close/>
              </a:path>
              <a:path w="1173479" h="76200">
                <a:moveTo>
                  <a:pt x="383666" y="26669"/>
                </a:moveTo>
                <a:lnTo>
                  <a:pt x="371093" y="26669"/>
                </a:lnTo>
                <a:lnTo>
                  <a:pt x="365886" y="31788"/>
                </a:lnTo>
                <a:lnTo>
                  <a:pt x="365886" y="44411"/>
                </a:lnTo>
                <a:lnTo>
                  <a:pt x="371093" y="49529"/>
                </a:lnTo>
                <a:lnTo>
                  <a:pt x="383666" y="49529"/>
                </a:lnTo>
                <a:lnTo>
                  <a:pt x="388873" y="44411"/>
                </a:lnTo>
                <a:lnTo>
                  <a:pt x="388873" y="31788"/>
                </a:lnTo>
                <a:lnTo>
                  <a:pt x="383666" y="26669"/>
                </a:lnTo>
                <a:close/>
              </a:path>
              <a:path w="1173479" h="76200">
                <a:moveTo>
                  <a:pt x="429386" y="26669"/>
                </a:moveTo>
                <a:lnTo>
                  <a:pt x="416813" y="26669"/>
                </a:lnTo>
                <a:lnTo>
                  <a:pt x="411733" y="31788"/>
                </a:lnTo>
                <a:lnTo>
                  <a:pt x="411733" y="44411"/>
                </a:lnTo>
                <a:lnTo>
                  <a:pt x="416813" y="49529"/>
                </a:lnTo>
                <a:lnTo>
                  <a:pt x="429386" y="49529"/>
                </a:lnTo>
                <a:lnTo>
                  <a:pt x="434593" y="44411"/>
                </a:lnTo>
                <a:lnTo>
                  <a:pt x="434593" y="31788"/>
                </a:lnTo>
                <a:lnTo>
                  <a:pt x="429386" y="26669"/>
                </a:lnTo>
                <a:close/>
              </a:path>
              <a:path w="1173479" h="76200">
                <a:moveTo>
                  <a:pt x="475233" y="26669"/>
                </a:moveTo>
                <a:lnTo>
                  <a:pt x="462533" y="26669"/>
                </a:lnTo>
                <a:lnTo>
                  <a:pt x="457453" y="31788"/>
                </a:lnTo>
                <a:lnTo>
                  <a:pt x="457453" y="44411"/>
                </a:lnTo>
                <a:lnTo>
                  <a:pt x="462533" y="49529"/>
                </a:lnTo>
                <a:lnTo>
                  <a:pt x="475233" y="49529"/>
                </a:lnTo>
                <a:lnTo>
                  <a:pt x="480313" y="44411"/>
                </a:lnTo>
                <a:lnTo>
                  <a:pt x="480313" y="31788"/>
                </a:lnTo>
                <a:lnTo>
                  <a:pt x="475233" y="26669"/>
                </a:lnTo>
                <a:close/>
              </a:path>
              <a:path w="1173479" h="76200">
                <a:moveTo>
                  <a:pt x="520953" y="26669"/>
                </a:moveTo>
                <a:lnTo>
                  <a:pt x="508253" y="26669"/>
                </a:lnTo>
                <a:lnTo>
                  <a:pt x="503173" y="31788"/>
                </a:lnTo>
                <a:lnTo>
                  <a:pt x="503173" y="44411"/>
                </a:lnTo>
                <a:lnTo>
                  <a:pt x="508253" y="49529"/>
                </a:lnTo>
                <a:lnTo>
                  <a:pt x="520953" y="49529"/>
                </a:lnTo>
                <a:lnTo>
                  <a:pt x="526033" y="44411"/>
                </a:lnTo>
                <a:lnTo>
                  <a:pt x="526033" y="31788"/>
                </a:lnTo>
                <a:lnTo>
                  <a:pt x="520953" y="26669"/>
                </a:lnTo>
                <a:close/>
              </a:path>
              <a:path w="1173479" h="76200">
                <a:moveTo>
                  <a:pt x="566673" y="26669"/>
                </a:moveTo>
                <a:lnTo>
                  <a:pt x="553973" y="26669"/>
                </a:lnTo>
                <a:lnTo>
                  <a:pt x="548893" y="31788"/>
                </a:lnTo>
                <a:lnTo>
                  <a:pt x="548893" y="44411"/>
                </a:lnTo>
                <a:lnTo>
                  <a:pt x="553973" y="49529"/>
                </a:lnTo>
                <a:lnTo>
                  <a:pt x="566673" y="49529"/>
                </a:lnTo>
                <a:lnTo>
                  <a:pt x="571753" y="44411"/>
                </a:lnTo>
                <a:lnTo>
                  <a:pt x="571753" y="31788"/>
                </a:lnTo>
                <a:lnTo>
                  <a:pt x="566673" y="26669"/>
                </a:lnTo>
                <a:close/>
              </a:path>
              <a:path w="1173479" h="76200">
                <a:moveTo>
                  <a:pt x="612393" y="26669"/>
                </a:moveTo>
                <a:lnTo>
                  <a:pt x="599820" y="26669"/>
                </a:lnTo>
                <a:lnTo>
                  <a:pt x="594613" y="31788"/>
                </a:lnTo>
                <a:lnTo>
                  <a:pt x="594613" y="44411"/>
                </a:lnTo>
                <a:lnTo>
                  <a:pt x="599820" y="49529"/>
                </a:lnTo>
                <a:lnTo>
                  <a:pt x="612393" y="49529"/>
                </a:lnTo>
                <a:lnTo>
                  <a:pt x="617601" y="44411"/>
                </a:lnTo>
                <a:lnTo>
                  <a:pt x="617601" y="31788"/>
                </a:lnTo>
                <a:lnTo>
                  <a:pt x="612393" y="26669"/>
                </a:lnTo>
                <a:close/>
              </a:path>
              <a:path w="1173479" h="76200">
                <a:moveTo>
                  <a:pt x="658113" y="26669"/>
                </a:moveTo>
                <a:lnTo>
                  <a:pt x="645540" y="26669"/>
                </a:lnTo>
                <a:lnTo>
                  <a:pt x="640460" y="31788"/>
                </a:lnTo>
                <a:lnTo>
                  <a:pt x="640460" y="44411"/>
                </a:lnTo>
                <a:lnTo>
                  <a:pt x="645540" y="49529"/>
                </a:lnTo>
                <a:lnTo>
                  <a:pt x="658113" y="49529"/>
                </a:lnTo>
                <a:lnTo>
                  <a:pt x="663320" y="44411"/>
                </a:lnTo>
                <a:lnTo>
                  <a:pt x="663320" y="31788"/>
                </a:lnTo>
                <a:lnTo>
                  <a:pt x="658113" y="26669"/>
                </a:lnTo>
                <a:close/>
              </a:path>
              <a:path w="1173479" h="76200">
                <a:moveTo>
                  <a:pt x="703960" y="26669"/>
                </a:moveTo>
                <a:lnTo>
                  <a:pt x="691260" y="26669"/>
                </a:lnTo>
                <a:lnTo>
                  <a:pt x="686180" y="31788"/>
                </a:lnTo>
                <a:lnTo>
                  <a:pt x="686180" y="44411"/>
                </a:lnTo>
                <a:lnTo>
                  <a:pt x="691260" y="49529"/>
                </a:lnTo>
                <a:lnTo>
                  <a:pt x="703960" y="49529"/>
                </a:lnTo>
                <a:lnTo>
                  <a:pt x="709040" y="44411"/>
                </a:lnTo>
                <a:lnTo>
                  <a:pt x="709040" y="31788"/>
                </a:lnTo>
                <a:lnTo>
                  <a:pt x="703960" y="26669"/>
                </a:lnTo>
                <a:close/>
              </a:path>
              <a:path w="1173479" h="76200">
                <a:moveTo>
                  <a:pt x="749680" y="26669"/>
                </a:moveTo>
                <a:lnTo>
                  <a:pt x="736980" y="26669"/>
                </a:lnTo>
                <a:lnTo>
                  <a:pt x="731901" y="31788"/>
                </a:lnTo>
                <a:lnTo>
                  <a:pt x="731901" y="44411"/>
                </a:lnTo>
                <a:lnTo>
                  <a:pt x="736980" y="49529"/>
                </a:lnTo>
                <a:lnTo>
                  <a:pt x="749680" y="49529"/>
                </a:lnTo>
                <a:lnTo>
                  <a:pt x="754760" y="44411"/>
                </a:lnTo>
                <a:lnTo>
                  <a:pt x="754760" y="31788"/>
                </a:lnTo>
                <a:lnTo>
                  <a:pt x="749680" y="26669"/>
                </a:lnTo>
                <a:close/>
              </a:path>
              <a:path w="1173479" h="76200">
                <a:moveTo>
                  <a:pt x="795401" y="26669"/>
                </a:moveTo>
                <a:lnTo>
                  <a:pt x="782701" y="26669"/>
                </a:lnTo>
                <a:lnTo>
                  <a:pt x="777620" y="31788"/>
                </a:lnTo>
                <a:lnTo>
                  <a:pt x="777620" y="44411"/>
                </a:lnTo>
                <a:lnTo>
                  <a:pt x="782701" y="49529"/>
                </a:lnTo>
                <a:lnTo>
                  <a:pt x="795401" y="49529"/>
                </a:lnTo>
                <a:lnTo>
                  <a:pt x="800480" y="44411"/>
                </a:lnTo>
                <a:lnTo>
                  <a:pt x="800480" y="31788"/>
                </a:lnTo>
                <a:lnTo>
                  <a:pt x="795401" y="26669"/>
                </a:lnTo>
                <a:close/>
              </a:path>
              <a:path w="1173479" h="76200">
                <a:moveTo>
                  <a:pt x="841120" y="26669"/>
                </a:moveTo>
                <a:lnTo>
                  <a:pt x="828547" y="26669"/>
                </a:lnTo>
                <a:lnTo>
                  <a:pt x="823340" y="31788"/>
                </a:lnTo>
                <a:lnTo>
                  <a:pt x="823340" y="44411"/>
                </a:lnTo>
                <a:lnTo>
                  <a:pt x="828547" y="49529"/>
                </a:lnTo>
                <a:lnTo>
                  <a:pt x="841120" y="49529"/>
                </a:lnTo>
                <a:lnTo>
                  <a:pt x="846201" y="44411"/>
                </a:lnTo>
                <a:lnTo>
                  <a:pt x="846201" y="31788"/>
                </a:lnTo>
                <a:lnTo>
                  <a:pt x="841120" y="26669"/>
                </a:lnTo>
                <a:close/>
              </a:path>
              <a:path w="1173479" h="76200">
                <a:moveTo>
                  <a:pt x="886840" y="26669"/>
                </a:moveTo>
                <a:lnTo>
                  <a:pt x="874267" y="26669"/>
                </a:lnTo>
                <a:lnTo>
                  <a:pt x="869060" y="31788"/>
                </a:lnTo>
                <a:lnTo>
                  <a:pt x="869060" y="44411"/>
                </a:lnTo>
                <a:lnTo>
                  <a:pt x="874267" y="49529"/>
                </a:lnTo>
                <a:lnTo>
                  <a:pt x="886840" y="49529"/>
                </a:lnTo>
                <a:lnTo>
                  <a:pt x="892047" y="44411"/>
                </a:lnTo>
                <a:lnTo>
                  <a:pt x="892047" y="31788"/>
                </a:lnTo>
                <a:lnTo>
                  <a:pt x="886840" y="26669"/>
                </a:lnTo>
                <a:close/>
              </a:path>
              <a:path w="1173479" h="76200">
                <a:moveTo>
                  <a:pt x="932560" y="26669"/>
                </a:moveTo>
                <a:lnTo>
                  <a:pt x="919988" y="26669"/>
                </a:lnTo>
                <a:lnTo>
                  <a:pt x="914907" y="31788"/>
                </a:lnTo>
                <a:lnTo>
                  <a:pt x="914907" y="44411"/>
                </a:lnTo>
                <a:lnTo>
                  <a:pt x="919988" y="49529"/>
                </a:lnTo>
                <a:lnTo>
                  <a:pt x="932560" y="49529"/>
                </a:lnTo>
                <a:lnTo>
                  <a:pt x="937767" y="44411"/>
                </a:lnTo>
                <a:lnTo>
                  <a:pt x="937767" y="31788"/>
                </a:lnTo>
                <a:lnTo>
                  <a:pt x="932560" y="26669"/>
                </a:lnTo>
                <a:close/>
              </a:path>
              <a:path w="1173479" h="76200">
                <a:moveTo>
                  <a:pt x="978407" y="26669"/>
                </a:moveTo>
                <a:lnTo>
                  <a:pt x="965707" y="26669"/>
                </a:lnTo>
                <a:lnTo>
                  <a:pt x="960627" y="31788"/>
                </a:lnTo>
                <a:lnTo>
                  <a:pt x="960627" y="44411"/>
                </a:lnTo>
                <a:lnTo>
                  <a:pt x="965707" y="49529"/>
                </a:lnTo>
                <a:lnTo>
                  <a:pt x="978407" y="49529"/>
                </a:lnTo>
                <a:lnTo>
                  <a:pt x="983488" y="44411"/>
                </a:lnTo>
                <a:lnTo>
                  <a:pt x="983488" y="31788"/>
                </a:lnTo>
                <a:lnTo>
                  <a:pt x="978407" y="26669"/>
                </a:lnTo>
                <a:close/>
              </a:path>
              <a:path w="1173479" h="76200">
                <a:moveTo>
                  <a:pt x="1024127" y="26669"/>
                </a:moveTo>
                <a:lnTo>
                  <a:pt x="1011427" y="26669"/>
                </a:lnTo>
                <a:lnTo>
                  <a:pt x="1006347" y="31788"/>
                </a:lnTo>
                <a:lnTo>
                  <a:pt x="1006347" y="44411"/>
                </a:lnTo>
                <a:lnTo>
                  <a:pt x="1011427" y="49529"/>
                </a:lnTo>
                <a:lnTo>
                  <a:pt x="1024127" y="49529"/>
                </a:lnTo>
                <a:lnTo>
                  <a:pt x="1029207" y="44411"/>
                </a:lnTo>
                <a:lnTo>
                  <a:pt x="1029207" y="31788"/>
                </a:lnTo>
                <a:lnTo>
                  <a:pt x="1024127" y="26669"/>
                </a:lnTo>
                <a:close/>
              </a:path>
              <a:path w="1173479" h="76200">
                <a:moveTo>
                  <a:pt x="1069847" y="26669"/>
                </a:moveTo>
                <a:lnTo>
                  <a:pt x="1057147" y="26669"/>
                </a:lnTo>
                <a:lnTo>
                  <a:pt x="1052067" y="31788"/>
                </a:lnTo>
                <a:lnTo>
                  <a:pt x="1052067" y="44411"/>
                </a:lnTo>
                <a:lnTo>
                  <a:pt x="1057147" y="49529"/>
                </a:lnTo>
                <a:lnTo>
                  <a:pt x="1069847" y="49529"/>
                </a:lnTo>
                <a:lnTo>
                  <a:pt x="1074927" y="44411"/>
                </a:lnTo>
                <a:lnTo>
                  <a:pt x="1074927" y="31788"/>
                </a:lnTo>
                <a:lnTo>
                  <a:pt x="1069847" y="26669"/>
                </a:lnTo>
                <a:close/>
              </a:path>
              <a:path w="1173479" h="76200">
                <a:moveTo>
                  <a:pt x="1097279" y="0"/>
                </a:moveTo>
                <a:lnTo>
                  <a:pt x="1097279" y="76200"/>
                </a:lnTo>
                <a:lnTo>
                  <a:pt x="1150620" y="49529"/>
                </a:lnTo>
                <a:lnTo>
                  <a:pt x="1102994" y="49529"/>
                </a:lnTo>
                <a:lnTo>
                  <a:pt x="1097788" y="44411"/>
                </a:lnTo>
                <a:lnTo>
                  <a:pt x="1097788" y="31788"/>
                </a:lnTo>
                <a:lnTo>
                  <a:pt x="1102994" y="26669"/>
                </a:lnTo>
                <a:lnTo>
                  <a:pt x="1150619" y="26669"/>
                </a:lnTo>
                <a:lnTo>
                  <a:pt x="1097279" y="0"/>
                </a:lnTo>
                <a:close/>
              </a:path>
              <a:path w="1173479" h="76200">
                <a:moveTo>
                  <a:pt x="1115567" y="26669"/>
                </a:moveTo>
                <a:lnTo>
                  <a:pt x="1102994" y="26669"/>
                </a:lnTo>
                <a:lnTo>
                  <a:pt x="1097788" y="31788"/>
                </a:lnTo>
                <a:lnTo>
                  <a:pt x="1097788" y="44411"/>
                </a:lnTo>
                <a:lnTo>
                  <a:pt x="1102994" y="49529"/>
                </a:lnTo>
                <a:lnTo>
                  <a:pt x="1115567" y="49529"/>
                </a:lnTo>
                <a:lnTo>
                  <a:pt x="1120647" y="44411"/>
                </a:lnTo>
                <a:lnTo>
                  <a:pt x="1120647" y="31788"/>
                </a:lnTo>
                <a:lnTo>
                  <a:pt x="1115567" y="26669"/>
                </a:lnTo>
                <a:close/>
              </a:path>
              <a:path w="1173479" h="76200">
                <a:moveTo>
                  <a:pt x="1150619" y="26669"/>
                </a:moveTo>
                <a:lnTo>
                  <a:pt x="1115567" y="26669"/>
                </a:lnTo>
                <a:lnTo>
                  <a:pt x="1120647" y="31788"/>
                </a:lnTo>
                <a:lnTo>
                  <a:pt x="1120647" y="44411"/>
                </a:lnTo>
                <a:lnTo>
                  <a:pt x="1115567" y="49529"/>
                </a:lnTo>
                <a:lnTo>
                  <a:pt x="1150620" y="49529"/>
                </a:lnTo>
                <a:lnTo>
                  <a:pt x="1173479" y="38100"/>
                </a:lnTo>
                <a:lnTo>
                  <a:pt x="1150619" y="266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3040" y="349008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48" y="0"/>
                </a:lnTo>
              </a:path>
            </a:pathLst>
          </a:custGeom>
          <a:ln w="363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4988" y="3435730"/>
            <a:ext cx="37465" cy="36195"/>
          </a:xfrm>
          <a:custGeom>
            <a:avLst/>
            <a:gdLst/>
            <a:ahLst/>
            <a:cxnLst/>
            <a:rect l="l" t="t" r="r" b="b"/>
            <a:pathLst>
              <a:path w="37464" h="36195">
                <a:moveTo>
                  <a:pt x="37084" y="0"/>
                </a:moveTo>
                <a:lnTo>
                  <a:pt x="0" y="0"/>
                </a:lnTo>
                <a:lnTo>
                  <a:pt x="0" y="36194"/>
                </a:lnTo>
                <a:lnTo>
                  <a:pt x="37084" y="36194"/>
                </a:lnTo>
                <a:lnTo>
                  <a:pt x="3708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82567" y="3417569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2" y="0"/>
                </a:lnTo>
              </a:path>
            </a:pathLst>
          </a:custGeom>
          <a:ln w="355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0728" y="302894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363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2567" y="3011169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2" y="0"/>
                </a:lnTo>
              </a:path>
            </a:pathLst>
          </a:custGeom>
          <a:ln w="355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4298" y="3029457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69950"/>
                </a:lnTo>
              </a:path>
            </a:pathLst>
          </a:custGeom>
          <a:ln w="3632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85355" y="3062743"/>
            <a:ext cx="288925" cy="313690"/>
          </a:xfrm>
          <a:custGeom>
            <a:avLst/>
            <a:gdLst/>
            <a:ahLst/>
            <a:cxnLst/>
            <a:rect l="l" t="t" r="r" b="b"/>
            <a:pathLst>
              <a:path w="288925" h="313689">
                <a:moveTo>
                  <a:pt x="117830" y="0"/>
                </a:moveTo>
                <a:lnTo>
                  <a:pt x="114636" y="0"/>
                </a:lnTo>
                <a:lnTo>
                  <a:pt x="109376" y="2539"/>
                </a:lnTo>
                <a:lnTo>
                  <a:pt x="102804" y="5079"/>
                </a:lnTo>
                <a:lnTo>
                  <a:pt x="96049" y="7619"/>
                </a:lnTo>
                <a:lnTo>
                  <a:pt x="89477" y="10159"/>
                </a:lnTo>
                <a:lnTo>
                  <a:pt x="79962" y="15239"/>
                </a:lnTo>
                <a:lnTo>
                  <a:pt x="71098" y="19049"/>
                </a:lnTo>
                <a:lnTo>
                  <a:pt x="62832" y="24129"/>
                </a:lnTo>
                <a:lnTo>
                  <a:pt x="51544" y="30479"/>
                </a:lnTo>
                <a:lnTo>
                  <a:pt x="50042" y="31749"/>
                </a:lnTo>
                <a:lnTo>
                  <a:pt x="49666" y="34289"/>
                </a:lnTo>
                <a:lnTo>
                  <a:pt x="49478" y="36829"/>
                </a:lnTo>
                <a:lnTo>
                  <a:pt x="50605" y="39369"/>
                </a:lnTo>
                <a:lnTo>
                  <a:pt x="58491" y="46989"/>
                </a:lnTo>
                <a:lnTo>
                  <a:pt x="68069" y="55879"/>
                </a:lnTo>
                <a:lnTo>
                  <a:pt x="76631" y="64769"/>
                </a:lnTo>
                <a:lnTo>
                  <a:pt x="82738" y="72389"/>
                </a:lnTo>
                <a:lnTo>
                  <a:pt x="88175" y="80009"/>
                </a:lnTo>
                <a:lnTo>
                  <a:pt x="92291" y="90169"/>
                </a:lnTo>
                <a:lnTo>
                  <a:pt x="95351" y="107949"/>
                </a:lnTo>
                <a:lnTo>
                  <a:pt x="94380" y="124459"/>
                </a:lnTo>
                <a:lnTo>
                  <a:pt x="68552" y="173989"/>
                </a:lnTo>
                <a:lnTo>
                  <a:pt x="40532" y="201929"/>
                </a:lnTo>
                <a:lnTo>
                  <a:pt x="24692" y="215899"/>
                </a:lnTo>
                <a:lnTo>
                  <a:pt x="19305" y="220979"/>
                </a:lnTo>
                <a:lnTo>
                  <a:pt x="0" y="255269"/>
                </a:lnTo>
                <a:lnTo>
                  <a:pt x="2669" y="265429"/>
                </a:lnTo>
                <a:lnTo>
                  <a:pt x="34298" y="292099"/>
                </a:lnTo>
                <a:lnTo>
                  <a:pt x="86753" y="308609"/>
                </a:lnTo>
                <a:lnTo>
                  <a:pt x="125904" y="313690"/>
                </a:lnTo>
                <a:lnTo>
                  <a:pt x="143364" y="313690"/>
                </a:lnTo>
                <a:lnTo>
                  <a:pt x="144866" y="311150"/>
                </a:lnTo>
                <a:lnTo>
                  <a:pt x="146744" y="307340"/>
                </a:lnTo>
                <a:lnTo>
                  <a:pt x="125656" y="307340"/>
                </a:lnTo>
                <a:lnTo>
                  <a:pt x="114448" y="306070"/>
                </a:lnTo>
                <a:lnTo>
                  <a:pt x="101974" y="304799"/>
                </a:lnTo>
                <a:lnTo>
                  <a:pt x="89851" y="302259"/>
                </a:lnTo>
                <a:lnTo>
                  <a:pt x="98381" y="299719"/>
                </a:lnTo>
                <a:lnTo>
                  <a:pt x="78393" y="299719"/>
                </a:lnTo>
                <a:lnTo>
                  <a:pt x="79347" y="298449"/>
                </a:lnTo>
                <a:lnTo>
                  <a:pt x="71821" y="298449"/>
                </a:lnTo>
                <a:lnTo>
                  <a:pt x="51825" y="289559"/>
                </a:lnTo>
                <a:lnTo>
                  <a:pt x="43604" y="287019"/>
                </a:lnTo>
                <a:lnTo>
                  <a:pt x="38024" y="284479"/>
                </a:lnTo>
                <a:lnTo>
                  <a:pt x="44262" y="281939"/>
                </a:lnTo>
                <a:lnTo>
                  <a:pt x="50605" y="280669"/>
                </a:lnTo>
                <a:lnTo>
                  <a:pt x="33329" y="280669"/>
                </a:lnTo>
                <a:lnTo>
                  <a:pt x="32578" y="279399"/>
                </a:lnTo>
                <a:lnTo>
                  <a:pt x="35686" y="275589"/>
                </a:lnTo>
                <a:lnTo>
                  <a:pt x="29199" y="275589"/>
                </a:lnTo>
                <a:lnTo>
                  <a:pt x="22741" y="270509"/>
                </a:lnTo>
                <a:lnTo>
                  <a:pt x="17251" y="264159"/>
                </a:lnTo>
                <a:lnTo>
                  <a:pt x="13276" y="256539"/>
                </a:lnTo>
                <a:lnTo>
                  <a:pt x="11360" y="248919"/>
                </a:lnTo>
                <a:lnTo>
                  <a:pt x="33423" y="243839"/>
                </a:lnTo>
                <a:lnTo>
                  <a:pt x="11172" y="243839"/>
                </a:lnTo>
                <a:lnTo>
                  <a:pt x="19009" y="231139"/>
                </a:lnTo>
                <a:lnTo>
                  <a:pt x="28377" y="220979"/>
                </a:lnTo>
                <a:lnTo>
                  <a:pt x="38766" y="212089"/>
                </a:lnTo>
                <a:lnTo>
                  <a:pt x="49666" y="204469"/>
                </a:lnTo>
                <a:lnTo>
                  <a:pt x="60678" y="204469"/>
                </a:lnTo>
                <a:lnTo>
                  <a:pt x="61120" y="200659"/>
                </a:lnTo>
                <a:lnTo>
                  <a:pt x="61496" y="199389"/>
                </a:lnTo>
                <a:lnTo>
                  <a:pt x="63373" y="196849"/>
                </a:lnTo>
                <a:lnTo>
                  <a:pt x="75015" y="191769"/>
                </a:lnTo>
                <a:lnTo>
                  <a:pt x="80649" y="189229"/>
                </a:lnTo>
                <a:lnTo>
                  <a:pt x="85719" y="186689"/>
                </a:lnTo>
                <a:lnTo>
                  <a:pt x="95190" y="186689"/>
                </a:lnTo>
                <a:lnTo>
                  <a:pt x="96423" y="184149"/>
                </a:lnTo>
                <a:lnTo>
                  <a:pt x="104739" y="184149"/>
                </a:lnTo>
                <a:lnTo>
                  <a:pt x="101867" y="180339"/>
                </a:lnTo>
                <a:lnTo>
                  <a:pt x="107793" y="177799"/>
                </a:lnTo>
                <a:lnTo>
                  <a:pt x="73323" y="177799"/>
                </a:lnTo>
                <a:lnTo>
                  <a:pt x="79069" y="170179"/>
                </a:lnTo>
                <a:lnTo>
                  <a:pt x="85906" y="163829"/>
                </a:lnTo>
                <a:lnTo>
                  <a:pt x="93446" y="158749"/>
                </a:lnTo>
                <a:lnTo>
                  <a:pt x="101302" y="153669"/>
                </a:lnTo>
                <a:lnTo>
                  <a:pt x="90789" y="153669"/>
                </a:lnTo>
                <a:lnTo>
                  <a:pt x="98115" y="137159"/>
                </a:lnTo>
                <a:lnTo>
                  <a:pt x="127231" y="137160"/>
                </a:lnTo>
                <a:lnTo>
                  <a:pt x="129552" y="135890"/>
                </a:lnTo>
                <a:lnTo>
                  <a:pt x="115384" y="135890"/>
                </a:lnTo>
                <a:lnTo>
                  <a:pt x="102995" y="125729"/>
                </a:lnTo>
                <a:lnTo>
                  <a:pt x="112078" y="118109"/>
                </a:lnTo>
                <a:lnTo>
                  <a:pt x="101119" y="118109"/>
                </a:lnTo>
                <a:lnTo>
                  <a:pt x="101119" y="91439"/>
                </a:lnTo>
                <a:lnTo>
                  <a:pt x="145122" y="91440"/>
                </a:lnTo>
                <a:lnTo>
                  <a:pt x="149386" y="88900"/>
                </a:lnTo>
                <a:lnTo>
                  <a:pt x="131158" y="88900"/>
                </a:lnTo>
                <a:lnTo>
                  <a:pt x="102430" y="81279"/>
                </a:lnTo>
                <a:lnTo>
                  <a:pt x="110000" y="74929"/>
                </a:lnTo>
                <a:lnTo>
                  <a:pt x="97170" y="74929"/>
                </a:lnTo>
                <a:lnTo>
                  <a:pt x="94256" y="67309"/>
                </a:lnTo>
                <a:lnTo>
                  <a:pt x="87785" y="67309"/>
                </a:lnTo>
                <a:lnTo>
                  <a:pt x="83006" y="62229"/>
                </a:lnTo>
                <a:lnTo>
                  <a:pt x="78279" y="57149"/>
                </a:lnTo>
                <a:lnTo>
                  <a:pt x="73658" y="52069"/>
                </a:lnTo>
                <a:lnTo>
                  <a:pt x="69197" y="46989"/>
                </a:lnTo>
                <a:lnTo>
                  <a:pt x="98672" y="46989"/>
                </a:lnTo>
                <a:lnTo>
                  <a:pt x="97360" y="45719"/>
                </a:lnTo>
                <a:lnTo>
                  <a:pt x="96796" y="45719"/>
                </a:lnTo>
                <a:lnTo>
                  <a:pt x="95576" y="44449"/>
                </a:lnTo>
                <a:lnTo>
                  <a:pt x="84591" y="44449"/>
                </a:lnTo>
                <a:lnTo>
                  <a:pt x="78148" y="43179"/>
                </a:lnTo>
                <a:lnTo>
                  <a:pt x="71636" y="40639"/>
                </a:lnTo>
                <a:lnTo>
                  <a:pt x="64841" y="39369"/>
                </a:lnTo>
                <a:lnTo>
                  <a:pt x="57552" y="36829"/>
                </a:lnTo>
                <a:lnTo>
                  <a:pt x="56613" y="36829"/>
                </a:lnTo>
                <a:lnTo>
                  <a:pt x="56613" y="35559"/>
                </a:lnTo>
                <a:lnTo>
                  <a:pt x="56426" y="34289"/>
                </a:lnTo>
                <a:lnTo>
                  <a:pt x="62810" y="30479"/>
                </a:lnTo>
                <a:lnTo>
                  <a:pt x="66567" y="29209"/>
                </a:lnTo>
                <a:lnTo>
                  <a:pt x="69197" y="26669"/>
                </a:lnTo>
                <a:lnTo>
                  <a:pt x="107938" y="26669"/>
                </a:lnTo>
                <a:lnTo>
                  <a:pt x="78773" y="21589"/>
                </a:lnTo>
                <a:lnTo>
                  <a:pt x="115948" y="6350"/>
                </a:lnTo>
                <a:lnTo>
                  <a:pt x="121143" y="6350"/>
                </a:lnTo>
                <a:lnTo>
                  <a:pt x="120454" y="5080"/>
                </a:lnTo>
                <a:lnTo>
                  <a:pt x="117830" y="0"/>
                </a:lnTo>
                <a:close/>
              </a:path>
              <a:path w="288925" h="313689">
                <a:moveTo>
                  <a:pt x="156980" y="284480"/>
                </a:moveTo>
                <a:lnTo>
                  <a:pt x="149562" y="284480"/>
                </a:lnTo>
                <a:lnTo>
                  <a:pt x="147496" y="289560"/>
                </a:lnTo>
                <a:lnTo>
                  <a:pt x="145804" y="293370"/>
                </a:lnTo>
                <a:lnTo>
                  <a:pt x="143364" y="298450"/>
                </a:lnTo>
                <a:lnTo>
                  <a:pt x="139986" y="306070"/>
                </a:lnTo>
                <a:lnTo>
                  <a:pt x="137356" y="307340"/>
                </a:lnTo>
                <a:lnTo>
                  <a:pt x="146744" y="307340"/>
                </a:lnTo>
                <a:lnTo>
                  <a:pt x="150500" y="299720"/>
                </a:lnTo>
                <a:lnTo>
                  <a:pt x="156980" y="284480"/>
                </a:lnTo>
                <a:close/>
              </a:path>
              <a:path w="288925" h="313689">
                <a:moveTo>
                  <a:pt x="124457" y="269240"/>
                </a:moveTo>
                <a:lnTo>
                  <a:pt x="101303" y="269239"/>
                </a:lnTo>
                <a:lnTo>
                  <a:pt x="146184" y="279400"/>
                </a:lnTo>
                <a:lnTo>
                  <a:pt x="78393" y="299719"/>
                </a:lnTo>
                <a:lnTo>
                  <a:pt x="98381" y="299719"/>
                </a:lnTo>
                <a:lnTo>
                  <a:pt x="149562" y="284480"/>
                </a:lnTo>
                <a:lnTo>
                  <a:pt x="156980" y="284480"/>
                </a:lnTo>
                <a:lnTo>
                  <a:pt x="160761" y="275590"/>
                </a:lnTo>
                <a:lnTo>
                  <a:pt x="149562" y="275590"/>
                </a:lnTo>
                <a:lnTo>
                  <a:pt x="138430" y="273050"/>
                </a:lnTo>
                <a:lnTo>
                  <a:pt x="127827" y="270510"/>
                </a:lnTo>
                <a:lnTo>
                  <a:pt x="124457" y="269240"/>
                </a:lnTo>
                <a:close/>
              </a:path>
              <a:path w="288925" h="313689">
                <a:moveTo>
                  <a:pt x="101303" y="269239"/>
                </a:moveTo>
                <a:lnTo>
                  <a:pt x="90599" y="269239"/>
                </a:lnTo>
                <a:lnTo>
                  <a:pt x="71821" y="298449"/>
                </a:lnTo>
                <a:lnTo>
                  <a:pt x="79347" y="298449"/>
                </a:lnTo>
                <a:lnTo>
                  <a:pt x="101303" y="269239"/>
                </a:lnTo>
                <a:close/>
              </a:path>
              <a:path w="288925" h="313689">
                <a:moveTo>
                  <a:pt x="77751" y="242569"/>
                </a:moveTo>
                <a:lnTo>
                  <a:pt x="62622" y="242569"/>
                </a:lnTo>
                <a:lnTo>
                  <a:pt x="86657" y="261619"/>
                </a:lnTo>
                <a:lnTo>
                  <a:pt x="33329" y="280669"/>
                </a:lnTo>
                <a:lnTo>
                  <a:pt x="50605" y="280669"/>
                </a:lnTo>
                <a:lnTo>
                  <a:pt x="90599" y="269239"/>
                </a:lnTo>
                <a:lnTo>
                  <a:pt x="124457" y="269240"/>
                </a:lnTo>
                <a:lnTo>
                  <a:pt x="117717" y="266700"/>
                </a:lnTo>
                <a:lnTo>
                  <a:pt x="108065" y="262889"/>
                </a:lnTo>
                <a:lnTo>
                  <a:pt x="116059" y="259080"/>
                </a:lnTo>
                <a:lnTo>
                  <a:pt x="97551" y="259079"/>
                </a:lnTo>
                <a:lnTo>
                  <a:pt x="77751" y="242569"/>
                </a:lnTo>
                <a:close/>
              </a:path>
              <a:path w="288925" h="313689">
                <a:moveTo>
                  <a:pt x="73181" y="238759"/>
                </a:moveTo>
                <a:lnTo>
                  <a:pt x="55487" y="238759"/>
                </a:lnTo>
                <a:lnTo>
                  <a:pt x="29199" y="275589"/>
                </a:lnTo>
                <a:lnTo>
                  <a:pt x="35686" y="275589"/>
                </a:lnTo>
                <a:lnTo>
                  <a:pt x="62622" y="242569"/>
                </a:lnTo>
                <a:lnTo>
                  <a:pt x="77751" y="242569"/>
                </a:lnTo>
                <a:lnTo>
                  <a:pt x="73181" y="238759"/>
                </a:lnTo>
                <a:close/>
              </a:path>
              <a:path w="288925" h="313689">
                <a:moveTo>
                  <a:pt x="172594" y="236220"/>
                </a:moveTo>
                <a:lnTo>
                  <a:pt x="164024" y="236220"/>
                </a:lnTo>
                <a:lnTo>
                  <a:pt x="161958" y="242570"/>
                </a:lnTo>
                <a:lnTo>
                  <a:pt x="159701" y="251460"/>
                </a:lnTo>
                <a:lnTo>
                  <a:pt x="157426" y="259080"/>
                </a:lnTo>
                <a:lnTo>
                  <a:pt x="155116" y="266700"/>
                </a:lnTo>
                <a:lnTo>
                  <a:pt x="152756" y="274320"/>
                </a:lnTo>
                <a:lnTo>
                  <a:pt x="152566" y="274320"/>
                </a:lnTo>
                <a:lnTo>
                  <a:pt x="150874" y="275590"/>
                </a:lnTo>
                <a:lnTo>
                  <a:pt x="160761" y="275590"/>
                </a:lnTo>
                <a:lnTo>
                  <a:pt x="163461" y="269240"/>
                </a:lnTo>
                <a:lnTo>
                  <a:pt x="172213" y="238760"/>
                </a:lnTo>
                <a:lnTo>
                  <a:pt x="172594" y="236220"/>
                </a:lnTo>
                <a:close/>
              </a:path>
              <a:path w="288925" h="313689">
                <a:moveTo>
                  <a:pt x="125355" y="219710"/>
                </a:moveTo>
                <a:lnTo>
                  <a:pt x="116893" y="219710"/>
                </a:lnTo>
                <a:lnTo>
                  <a:pt x="97551" y="259079"/>
                </a:lnTo>
                <a:lnTo>
                  <a:pt x="116059" y="259080"/>
                </a:lnTo>
                <a:lnTo>
                  <a:pt x="129382" y="252730"/>
                </a:lnTo>
                <a:lnTo>
                  <a:pt x="110878" y="252729"/>
                </a:lnTo>
                <a:lnTo>
                  <a:pt x="125355" y="219710"/>
                </a:lnTo>
                <a:close/>
              </a:path>
              <a:path w="288925" h="313689">
                <a:moveTo>
                  <a:pt x="140219" y="217170"/>
                </a:moveTo>
                <a:lnTo>
                  <a:pt x="126468" y="217170"/>
                </a:lnTo>
                <a:lnTo>
                  <a:pt x="162522" y="232410"/>
                </a:lnTo>
                <a:lnTo>
                  <a:pt x="110878" y="252729"/>
                </a:lnTo>
                <a:lnTo>
                  <a:pt x="129382" y="252730"/>
                </a:lnTo>
                <a:lnTo>
                  <a:pt x="164024" y="236220"/>
                </a:lnTo>
                <a:lnTo>
                  <a:pt x="172594" y="236220"/>
                </a:lnTo>
                <a:lnTo>
                  <a:pt x="173734" y="228600"/>
                </a:lnTo>
                <a:lnTo>
                  <a:pt x="165710" y="228600"/>
                </a:lnTo>
                <a:lnTo>
                  <a:pt x="140219" y="217170"/>
                </a:lnTo>
                <a:close/>
              </a:path>
              <a:path w="288925" h="313689">
                <a:moveTo>
                  <a:pt x="60678" y="204469"/>
                </a:moveTo>
                <a:lnTo>
                  <a:pt x="49666" y="204469"/>
                </a:lnTo>
                <a:lnTo>
                  <a:pt x="54548" y="232409"/>
                </a:lnTo>
                <a:lnTo>
                  <a:pt x="11172" y="243839"/>
                </a:lnTo>
                <a:lnTo>
                  <a:pt x="33423" y="243839"/>
                </a:lnTo>
                <a:lnTo>
                  <a:pt x="55487" y="238759"/>
                </a:lnTo>
                <a:lnTo>
                  <a:pt x="73181" y="238759"/>
                </a:lnTo>
                <a:lnTo>
                  <a:pt x="70135" y="236219"/>
                </a:lnTo>
                <a:lnTo>
                  <a:pt x="98909" y="226059"/>
                </a:lnTo>
                <a:lnTo>
                  <a:pt x="64685" y="226059"/>
                </a:lnTo>
                <a:lnTo>
                  <a:pt x="62149" y="219709"/>
                </a:lnTo>
                <a:lnTo>
                  <a:pt x="60721" y="213359"/>
                </a:lnTo>
                <a:lnTo>
                  <a:pt x="60384" y="207009"/>
                </a:lnTo>
                <a:lnTo>
                  <a:pt x="60678" y="204469"/>
                </a:lnTo>
                <a:close/>
              </a:path>
              <a:path w="288925" h="313689">
                <a:moveTo>
                  <a:pt x="176995" y="190500"/>
                </a:moveTo>
                <a:lnTo>
                  <a:pt x="168530" y="190500"/>
                </a:lnTo>
                <a:lnTo>
                  <a:pt x="165710" y="228600"/>
                </a:lnTo>
                <a:lnTo>
                  <a:pt x="173734" y="228600"/>
                </a:lnTo>
                <a:lnTo>
                  <a:pt x="176776" y="208280"/>
                </a:lnTo>
                <a:lnTo>
                  <a:pt x="176995" y="190500"/>
                </a:lnTo>
                <a:close/>
              </a:path>
              <a:path w="288925" h="313689">
                <a:moveTo>
                  <a:pt x="95190" y="186689"/>
                </a:moveTo>
                <a:lnTo>
                  <a:pt x="86473" y="186689"/>
                </a:lnTo>
                <a:lnTo>
                  <a:pt x="64685" y="226059"/>
                </a:lnTo>
                <a:lnTo>
                  <a:pt x="98909" y="226059"/>
                </a:lnTo>
                <a:lnTo>
                  <a:pt x="102506" y="224789"/>
                </a:lnTo>
                <a:lnTo>
                  <a:pt x="76707" y="224789"/>
                </a:lnTo>
                <a:lnTo>
                  <a:pt x="95190" y="186689"/>
                </a:lnTo>
                <a:close/>
              </a:path>
              <a:path w="288925" h="313689">
                <a:moveTo>
                  <a:pt x="104739" y="184149"/>
                </a:moveTo>
                <a:lnTo>
                  <a:pt x="96423" y="184149"/>
                </a:lnTo>
                <a:lnTo>
                  <a:pt x="116329" y="210820"/>
                </a:lnTo>
                <a:lnTo>
                  <a:pt x="76707" y="224789"/>
                </a:lnTo>
                <a:lnTo>
                  <a:pt x="102506" y="224789"/>
                </a:lnTo>
                <a:lnTo>
                  <a:pt x="116893" y="219710"/>
                </a:lnTo>
                <a:lnTo>
                  <a:pt x="125355" y="219710"/>
                </a:lnTo>
                <a:lnTo>
                  <a:pt x="126468" y="217170"/>
                </a:lnTo>
                <a:lnTo>
                  <a:pt x="140219" y="217170"/>
                </a:lnTo>
                <a:lnTo>
                  <a:pt x="131722" y="213360"/>
                </a:lnTo>
                <a:lnTo>
                  <a:pt x="143991" y="205740"/>
                </a:lnTo>
                <a:lnTo>
                  <a:pt x="121018" y="205740"/>
                </a:lnTo>
                <a:lnTo>
                  <a:pt x="104739" y="184149"/>
                </a:lnTo>
                <a:close/>
              </a:path>
              <a:path w="288925" h="313689">
                <a:moveTo>
                  <a:pt x="136044" y="168910"/>
                </a:moveTo>
                <a:lnTo>
                  <a:pt x="128534" y="168910"/>
                </a:lnTo>
                <a:lnTo>
                  <a:pt x="122900" y="204470"/>
                </a:lnTo>
                <a:lnTo>
                  <a:pt x="121018" y="205740"/>
                </a:lnTo>
                <a:lnTo>
                  <a:pt x="130594" y="205740"/>
                </a:lnTo>
                <a:lnTo>
                  <a:pt x="136044" y="168910"/>
                </a:lnTo>
                <a:close/>
              </a:path>
              <a:path w="288925" h="313689">
                <a:moveTo>
                  <a:pt x="147684" y="168910"/>
                </a:moveTo>
                <a:lnTo>
                  <a:pt x="136044" y="168910"/>
                </a:lnTo>
                <a:lnTo>
                  <a:pt x="167212" y="186690"/>
                </a:lnTo>
                <a:lnTo>
                  <a:pt x="130594" y="205740"/>
                </a:lnTo>
                <a:lnTo>
                  <a:pt x="143991" y="205740"/>
                </a:lnTo>
                <a:lnTo>
                  <a:pt x="168530" y="190500"/>
                </a:lnTo>
                <a:lnTo>
                  <a:pt x="176995" y="190500"/>
                </a:lnTo>
                <a:lnTo>
                  <a:pt x="177105" y="181610"/>
                </a:lnTo>
                <a:lnTo>
                  <a:pt x="168340" y="181610"/>
                </a:lnTo>
                <a:lnTo>
                  <a:pt x="147684" y="168910"/>
                </a:lnTo>
                <a:close/>
              </a:path>
              <a:path w="288925" h="313689">
                <a:moveTo>
                  <a:pt x="184460" y="119380"/>
                </a:moveTo>
                <a:lnTo>
                  <a:pt x="168340" y="119380"/>
                </a:lnTo>
                <a:lnTo>
                  <a:pt x="192941" y="138430"/>
                </a:lnTo>
                <a:lnTo>
                  <a:pt x="135664" y="157480"/>
                </a:lnTo>
                <a:lnTo>
                  <a:pt x="166083" y="157480"/>
                </a:lnTo>
                <a:lnTo>
                  <a:pt x="168340" y="181610"/>
                </a:lnTo>
                <a:lnTo>
                  <a:pt x="177105" y="181610"/>
                </a:lnTo>
                <a:lnTo>
                  <a:pt x="177073" y="175260"/>
                </a:lnTo>
                <a:lnTo>
                  <a:pt x="176787" y="171450"/>
                </a:lnTo>
                <a:lnTo>
                  <a:pt x="176223" y="166370"/>
                </a:lnTo>
                <a:lnTo>
                  <a:pt x="175849" y="161290"/>
                </a:lnTo>
                <a:lnTo>
                  <a:pt x="175475" y="158750"/>
                </a:lnTo>
                <a:lnTo>
                  <a:pt x="175285" y="156210"/>
                </a:lnTo>
                <a:lnTo>
                  <a:pt x="174911" y="153670"/>
                </a:lnTo>
                <a:lnTo>
                  <a:pt x="247326" y="135890"/>
                </a:lnTo>
                <a:lnTo>
                  <a:pt x="200261" y="135890"/>
                </a:lnTo>
                <a:lnTo>
                  <a:pt x="184460" y="119380"/>
                </a:lnTo>
                <a:close/>
              </a:path>
              <a:path w="288925" h="313689">
                <a:moveTo>
                  <a:pt x="127231" y="137160"/>
                </a:moveTo>
                <a:lnTo>
                  <a:pt x="98115" y="137159"/>
                </a:lnTo>
                <a:lnTo>
                  <a:pt x="106372" y="142239"/>
                </a:lnTo>
                <a:lnTo>
                  <a:pt x="90789" y="153669"/>
                </a:lnTo>
                <a:lnTo>
                  <a:pt x="101866" y="153669"/>
                </a:lnTo>
                <a:lnTo>
                  <a:pt x="73323" y="177799"/>
                </a:lnTo>
                <a:lnTo>
                  <a:pt x="84407" y="177799"/>
                </a:lnTo>
                <a:lnTo>
                  <a:pt x="113698" y="149860"/>
                </a:lnTo>
                <a:lnTo>
                  <a:pt x="122548" y="149860"/>
                </a:lnTo>
                <a:lnTo>
                  <a:pt x="120270" y="140970"/>
                </a:lnTo>
                <a:lnTo>
                  <a:pt x="127231" y="137160"/>
                </a:lnTo>
                <a:close/>
              </a:path>
              <a:path w="288925" h="313689">
                <a:moveTo>
                  <a:pt x="122548" y="149860"/>
                </a:moveTo>
                <a:lnTo>
                  <a:pt x="113698" y="149860"/>
                </a:lnTo>
                <a:lnTo>
                  <a:pt x="114072" y="151130"/>
                </a:lnTo>
                <a:lnTo>
                  <a:pt x="115010" y="151130"/>
                </a:lnTo>
                <a:lnTo>
                  <a:pt x="118014" y="156210"/>
                </a:lnTo>
                <a:lnTo>
                  <a:pt x="119516" y="160020"/>
                </a:lnTo>
                <a:lnTo>
                  <a:pt x="118768" y="161290"/>
                </a:lnTo>
                <a:lnTo>
                  <a:pt x="118204" y="163830"/>
                </a:lnTo>
                <a:lnTo>
                  <a:pt x="115200" y="165100"/>
                </a:lnTo>
                <a:lnTo>
                  <a:pt x="110130" y="167639"/>
                </a:lnTo>
                <a:lnTo>
                  <a:pt x="89661" y="175259"/>
                </a:lnTo>
                <a:lnTo>
                  <a:pt x="87975" y="176529"/>
                </a:lnTo>
                <a:lnTo>
                  <a:pt x="86093" y="176529"/>
                </a:lnTo>
                <a:lnTo>
                  <a:pt x="84407" y="177799"/>
                </a:lnTo>
                <a:lnTo>
                  <a:pt x="107793" y="177799"/>
                </a:lnTo>
                <a:lnTo>
                  <a:pt x="128534" y="168910"/>
                </a:lnTo>
                <a:lnTo>
                  <a:pt x="147684" y="168910"/>
                </a:lnTo>
                <a:lnTo>
                  <a:pt x="141488" y="165100"/>
                </a:lnTo>
                <a:lnTo>
                  <a:pt x="157885" y="160020"/>
                </a:lnTo>
                <a:lnTo>
                  <a:pt x="125150" y="160020"/>
                </a:lnTo>
                <a:lnTo>
                  <a:pt x="122548" y="149860"/>
                </a:lnTo>
                <a:close/>
              </a:path>
              <a:path w="288925" h="313689">
                <a:moveTo>
                  <a:pt x="165072" y="123190"/>
                </a:moveTo>
                <a:lnTo>
                  <a:pt x="152756" y="123190"/>
                </a:lnTo>
                <a:lnTo>
                  <a:pt x="153504" y="124460"/>
                </a:lnTo>
                <a:lnTo>
                  <a:pt x="125150" y="160020"/>
                </a:lnTo>
                <a:lnTo>
                  <a:pt x="157885" y="160020"/>
                </a:lnTo>
                <a:lnTo>
                  <a:pt x="166083" y="157480"/>
                </a:lnTo>
                <a:lnTo>
                  <a:pt x="135664" y="157480"/>
                </a:lnTo>
                <a:lnTo>
                  <a:pt x="165072" y="123190"/>
                </a:lnTo>
                <a:close/>
              </a:path>
              <a:path w="288925" h="313689">
                <a:moveTo>
                  <a:pt x="135679" y="105410"/>
                </a:moveTo>
                <a:lnTo>
                  <a:pt x="128154" y="105410"/>
                </a:lnTo>
                <a:lnTo>
                  <a:pt x="115384" y="135890"/>
                </a:lnTo>
                <a:lnTo>
                  <a:pt x="129552" y="135890"/>
                </a:lnTo>
                <a:lnTo>
                  <a:pt x="145795" y="127000"/>
                </a:lnTo>
                <a:lnTo>
                  <a:pt x="127780" y="127000"/>
                </a:lnTo>
                <a:lnTo>
                  <a:pt x="135679" y="105410"/>
                </a:lnTo>
                <a:close/>
              </a:path>
              <a:path w="288925" h="313689">
                <a:moveTo>
                  <a:pt x="255773" y="90170"/>
                </a:moveTo>
                <a:lnTo>
                  <a:pt x="234249" y="90170"/>
                </a:lnTo>
                <a:lnTo>
                  <a:pt x="235003" y="91440"/>
                </a:lnTo>
                <a:lnTo>
                  <a:pt x="200261" y="135890"/>
                </a:lnTo>
                <a:lnTo>
                  <a:pt x="247326" y="135890"/>
                </a:lnTo>
                <a:lnTo>
                  <a:pt x="252499" y="134620"/>
                </a:lnTo>
                <a:lnTo>
                  <a:pt x="210027" y="134620"/>
                </a:lnTo>
                <a:lnTo>
                  <a:pt x="219645" y="124460"/>
                </a:lnTo>
                <a:lnTo>
                  <a:pt x="227959" y="114300"/>
                </a:lnTo>
                <a:lnTo>
                  <a:pt x="235006" y="104140"/>
                </a:lnTo>
                <a:lnTo>
                  <a:pt x="240820" y="91440"/>
                </a:lnTo>
                <a:lnTo>
                  <a:pt x="257635" y="91440"/>
                </a:lnTo>
                <a:lnTo>
                  <a:pt x="255773" y="90170"/>
                </a:lnTo>
                <a:close/>
              </a:path>
              <a:path w="288925" h="313689">
                <a:moveTo>
                  <a:pt x="257635" y="91440"/>
                </a:moveTo>
                <a:lnTo>
                  <a:pt x="240820" y="91440"/>
                </a:lnTo>
                <a:lnTo>
                  <a:pt x="251184" y="97790"/>
                </a:lnTo>
                <a:lnTo>
                  <a:pt x="260349" y="104140"/>
                </a:lnTo>
                <a:lnTo>
                  <a:pt x="268811" y="111760"/>
                </a:lnTo>
                <a:lnTo>
                  <a:pt x="277064" y="120650"/>
                </a:lnTo>
                <a:lnTo>
                  <a:pt x="268293" y="121920"/>
                </a:lnTo>
                <a:lnTo>
                  <a:pt x="259716" y="124460"/>
                </a:lnTo>
                <a:lnTo>
                  <a:pt x="251317" y="125730"/>
                </a:lnTo>
                <a:lnTo>
                  <a:pt x="243077" y="128270"/>
                </a:lnTo>
                <a:lnTo>
                  <a:pt x="226901" y="130810"/>
                </a:lnTo>
                <a:lnTo>
                  <a:pt x="218543" y="133350"/>
                </a:lnTo>
                <a:lnTo>
                  <a:pt x="210027" y="134620"/>
                </a:lnTo>
                <a:lnTo>
                  <a:pt x="252499" y="134620"/>
                </a:lnTo>
                <a:lnTo>
                  <a:pt x="288706" y="125730"/>
                </a:lnTo>
                <a:lnTo>
                  <a:pt x="287952" y="124460"/>
                </a:lnTo>
                <a:lnTo>
                  <a:pt x="287578" y="124460"/>
                </a:lnTo>
                <a:lnTo>
                  <a:pt x="287204" y="123190"/>
                </a:lnTo>
                <a:lnTo>
                  <a:pt x="286824" y="123190"/>
                </a:lnTo>
                <a:lnTo>
                  <a:pt x="275403" y="107950"/>
                </a:lnTo>
                <a:lnTo>
                  <a:pt x="261358" y="93980"/>
                </a:lnTo>
                <a:lnTo>
                  <a:pt x="257635" y="91440"/>
                </a:lnTo>
                <a:close/>
              </a:path>
              <a:path w="288925" h="313689">
                <a:moveTo>
                  <a:pt x="164019" y="102870"/>
                </a:moveTo>
                <a:lnTo>
                  <a:pt x="136608" y="102870"/>
                </a:lnTo>
                <a:lnTo>
                  <a:pt x="155386" y="111760"/>
                </a:lnTo>
                <a:lnTo>
                  <a:pt x="127780" y="127000"/>
                </a:lnTo>
                <a:lnTo>
                  <a:pt x="145795" y="127000"/>
                </a:lnTo>
                <a:lnTo>
                  <a:pt x="152756" y="123190"/>
                </a:lnTo>
                <a:lnTo>
                  <a:pt x="165072" y="123190"/>
                </a:lnTo>
                <a:lnTo>
                  <a:pt x="168340" y="119380"/>
                </a:lnTo>
                <a:lnTo>
                  <a:pt x="184460" y="119380"/>
                </a:lnTo>
                <a:lnTo>
                  <a:pt x="177168" y="111760"/>
                </a:lnTo>
                <a:lnTo>
                  <a:pt x="197314" y="104140"/>
                </a:lnTo>
                <a:lnTo>
                  <a:pt x="166647" y="104140"/>
                </a:lnTo>
                <a:lnTo>
                  <a:pt x="164019" y="102870"/>
                </a:lnTo>
                <a:close/>
              </a:path>
              <a:path w="288925" h="313689">
                <a:moveTo>
                  <a:pt x="145122" y="91440"/>
                </a:moveTo>
                <a:lnTo>
                  <a:pt x="101119" y="91439"/>
                </a:lnTo>
                <a:lnTo>
                  <a:pt x="124022" y="97790"/>
                </a:lnTo>
                <a:lnTo>
                  <a:pt x="101119" y="118109"/>
                </a:lnTo>
                <a:lnTo>
                  <a:pt x="112078" y="118109"/>
                </a:lnTo>
                <a:lnTo>
                  <a:pt x="127216" y="105410"/>
                </a:lnTo>
                <a:lnTo>
                  <a:pt x="135679" y="105410"/>
                </a:lnTo>
                <a:lnTo>
                  <a:pt x="136608" y="102870"/>
                </a:lnTo>
                <a:lnTo>
                  <a:pt x="164019" y="102870"/>
                </a:lnTo>
                <a:lnTo>
                  <a:pt x="142990" y="92710"/>
                </a:lnTo>
                <a:lnTo>
                  <a:pt x="145122" y="91440"/>
                </a:lnTo>
                <a:close/>
              </a:path>
              <a:path w="288925" h="313689">
                <a:moveTo>
                  <a:pt x="186363" y="71120"/>
                </a:moveTo>
                <a:lnTo>
                  <a:pt x="179233" y="71120"/>
                </a:lnTo>
                <a:lnTo>
                  <a:pt x="180735" y="72390"/>
                </a:lnTo>
                <a:lnTo>
                  <a:pt x="166647" y="104140"/>
                </a:lnTo>
                <a:lnTo>
                  <a:pt x="197314" y="104140"/>
                </a:lnTo>
                <a:lnTo>
                  <a:pt x="200671" y="102870"/>
                </a:lnTo>
                <a:lnTo>
                  <a:pt x="177351" y="102870"/>
                </a:lnTo>
                <a:lnTo>
                  <a:pt x="186363" y="71120"/>
                </a:lnTo>
                <a:close/>
              </a:path>
              <a:path w="288925" h="313689">
                <a:moveTo>
                  <a:pt x="216872" y="71120"/>
                </a:moveTo>
                <a:lnTo>
                  <a:pt x="186363" y="71120"/>
                </a:lnTo>
                <a:lnTo>
                  <a:pt x="229933" y="86360"/>
                </a:lnTo>
                <a:lnTo>
                  <a:pt x="177351" y="102870"/>
                </a:lnTo>
                <a:lnTo>
                  <a:pt x="200671" y="102870"/>
                </a:lnTo>
                <a:lnTo>
                  <a:pt x="234249" y="90170"/>
                </a:lnTo>
                <a:lnTo>
                  <a:pt x="255773" y="90170"/>
                </a:lnTo>
                <a:lnTo>
                  <a:pt x="244602" y="82550"/>
                </a:lnTo>
                <a:lnTo>
                  <a:pt x="225047" y="73660"/>
                </a:lnTo>
                <a:lnTo>
                  <a:pt x="216872" y="71120"/>
                </a:lnTo>
                <a:close/>
              </a:path>
              <a:path w="288925" h="313689">
                <a:moveTo>
                  <a:pt x="133414" y="60960"/>
                </a:moveTo>
                <a:lnTo>
                  <a:pt x="128154" y="60960"/>
                </a:lnTo>
                <a:lnTo>
                  <a:pt x="131158" y="88900"/>
                </a:lnTo>
                <a:lnTo>
                  <a:pt x="149386" y="88900"/>
                </a:lnTo>
                <a:lnTo>
                  <a:pt x="153650" y="86360"/>
                </a:lnTo>
                <a:lnTo>
                  <a:pt x="138294" y="86360"/>
                </a:lnTo>
                <a:lnTo>
                  <a:pt x="133414" y="60960"/>
                </a:lnTo>
                <a:close/>
              </a:path>
              <a:path w="288925" h="313689">
                <a:moveTo>
                  <a:pt x="181696" y="60960"/>
                </a:moveTo>
                <a:lnTo>
                  <a:pt x="133414" y="60960"/>
                </a:lnTo>
                <a:lnTo>
                  <a:pt x="172281" y="68580"/>
                </a:lnTo>
                <a:lnTo>
                  <a:pt x="138294" y="86360"/>
                </a:lnTo>
                <a:lnTo>
                  <a:pt x="153650" y="86360"/>
                </a:lnTo>
                <a:lnTo>
                  <a:pt x="179233" y="71120"/>
                </a:lnTo>
                <a:lnTo>
                  <a:pt x="216872" y="71120"/>
                </a:lnTo>
                <a:lnTo>
                  <a:pt x="208697" y="68580"/>
                </a:lnTo>
                <a:lnTo>
                  <a:pt x="191131" y="63500"/>
                </a:lnTo>
                <a:lnTo>
                  <a:pt x="181696" y="60960"/>
                </a:lnTo>
                <a:close/>
              </a:path>
              <a:path w="288925" h="313689">
                <a:moveTo>
                  <a:pt x="142616" y="53340"/>
                </a:moveTo>
                <a:lnTo>
                  <a:pt x="88913" y="53339"/>
                </a:lnTo>
                <a:lnTo>
                  <a:pt x="119896" y="58420"/>
                </a:lnTo>
                <a:lnTo>
                  <a:pt x="97170" y="74929"/>
                </a:lnTo>
                <a:lnTo>
                  <a:pt x="110000" y="74929"/>
                </a:lnTo>
                <a:lnTo>
                  <a:pt x="126652" y="60960"/>
                </a:lnTo>
                <a:lnTo>
                  <a:pt x="181696" y="60960"/>
                </a:lnTo>
                <a:lnTo>
                  <a:pt x="172262" y="58420"/>
                </a:lnTo>
                <a:lnTo>
                  <a:pt x="152002" y="55880"/>
                </a:lnTo>
                <a:lnTo>
                  <a:pt x="146748" y="54610"/>
                </a:lnTo>
                <a:lnTo>
                  <a:pt x="142616" y="53340"/>
                </a:lnTo>
                <a:close/>
              </a:path>
              <a:path w="288925" h="313689">
                <a:moveTo>
                  <a:pt x="115229" y="27940"/>
                </a:moveTo>
                <a:lnTo>
                  <a:pt x="80085" y="27939"/>
                </a:lnTo>
                <a:lnTo>
                  <a:pt x="121962" y="35560"/>
                </a:lnTo>
                <a:lnTo>
                  <a:pt x="120454" y="35560"/>
                </a:lnTo>
                <a:lnTo>
                  <a:pt x="112570" y="40639"/>
                </a:lnTo>
                <a:lnTo>
                  <a:pt x="107690" y="43179"/>
                </a:lnTo>
                <a:lnTo>
                  <a:pt x="102430" y="45719"/>
                </a:lnTo>
                <a:lnTo>
                  <a:pt x="101866" y="46989"/>
                </a:lnTo>
                <a:lnTo>
                  <a:pt x="69197" y="46989"/>
                </a:lnTo>
                <a:lnTo>
                  <a:pt x="78067" y="49529"/>
                </a:lnTo>
                <a:lnTo>
                  <a:pt x="83277" y="53339"/>
                </a:lnTo>
                <a:lnTo>
                  <a:pt x="86094" y="58419"/>
                </a:lnTo>
                <a:lnTo>
                  <a:pt x="87785" y="67309"/>
                </a:lnTo>
                <a:lnTo>
                  <a:pt x="94256" y="67309"/>
                </a:lnTo>
                <a:lnTo>
                  <a:pt x="88913" y="53339"/>
                </a:lnTo>
                <a:lnTo>
                  <a:pt x="142616" y="53340"/>
                </a:lnTo>
                <a:lnTo>
                  <a:pt x="142128" y="52070"/>
                </a:lnTo>
                <a:lnTo>
                  <a:pt x="128344" y="52070"/>
                </a:lnTo>
                <a:lnTo>
                  <a:pt x="120454" y="50800"/>
                </a:lnTo>
                <a:lnTo>
                  <a:pt x="117830" y="49530"/>
                </a:lnTo>
                <a:lnTo>
                  <a:pt x="112380" y="49529"/>
                </a:lnTo>
                <a:lnTo>
                  <a:pt x="126842" y="38100"/>
                </a:lnTo>
                <a:lnTo>
                  <a:pt x="135933" y="38100"/>
                </a:lnTo>
                <a:lnTo>
                  <a:pt x="132685" y="30480"/>
                </a:lnTo>
                <a:lnTo>
                  <a:pt x="132036" y="29210"/>
                </a:lnTo>
                <a:lnTo>
                  <a:pt x="122520" y="29210"/>
                </a:lnTo>
                <a:lnTo>
                  <a:pt x="115229" y="27940"/>
                </a:lnTo>
                <a:close/>
              </a:path>
              <a:path w="288925" h="313689">
                <a:moveTo>
                  <a:pt x="135933" y="38100"/>
                </a:moveTo>
                <a:lnTo>
                  <a:pt x="126842" y="38100"/>
                </a:lnTo>
                <a:lnTo>
                  <a:pt x="134162" y="52070"/>
                </a:lnTo>
                <a:lnTo>
                  <a:pt x="142128" y="52070"/>
                </a:lnTo>
                <a:lnTo>
                  <a:pt x="140176" y="46990"/>
                </a:lnTo>
                <a:lnTo>
                  <a:pt x="136474" y="39370"/>
                </a:lnTo>
                <a:lnTo>
                  <a:pt x="135933" y="38100"/>
                </a:lnTo>
                <a:close/>
              </a:path>
              <a:path w="288925" h="313689">
                <a:moveTo>
                  <a:pt x="107938" y="26669"/>
                </a:moveTo>
                <a:lnTo>
                  <a:pt x="70135" y="26669"/>
                </a:lnTo>
                <a:lnTo>
                  <a:pt x="73139" y="30479"/>
                </a:lnTo>
                <a:lnTo>
                  <a:pt x="75769" y="33019"/>
                </a:lnTo>
                <a:lnTo>
                  <a:pt x="78209" y="36829"/>
                </a:lnTo>
                <a:lnTo>
                  <a:pt x="84591" y="44449"/>
                </a:lnTo>
                <a:lnTo>
                  <a:pt x="95576" y="44449"/>
                </a:lnTo>
                <a:lnTo>
                  <a:pt x="91917" y="40639"/>
                </a:lnTo>
                <a:lnTo>
                  <a:pt x="87221" y="35559"/>
                </a:lnTo>
                <a:lnTo>
                  <a:pt x="82715" y="30479"/>
                </a:lnTo>
                <a:lnTo>
                  <a:pt x="80839" y="29209"/>
                </a:lnTo>
                <a:lnTo>
                  <a:pt x="80085" y="27939"/>
                </a:lnTo>
                <a:lnTo>
                  <a:pt x="115229" y="27940"/>
                </a:lnTo>
                <a:lnTo>
                  <a:pt x="107938" y="26669"/>
                </a:lnTo>
                <a:close/>
              </a:path>
              <a:path w="288925" h="313689">
                <a:moveTo>
                  <a:pt x="121143" y="6350"/>
                </a:moveTo>
                <a:lnTo>
                  <a:pt x="115948" y="6350"/>
                </a:lnTo>
                <a:lnTo>
                  <a:pt x="122520" y="29210"/>
                </a:lnTo>
                <a:lnTo>
                  <a:pt x="132036" y="29210"/>
                </a:lnTo>
                <a:lnTo>
                  <a:pt x="128792" y="22860"/>
                </a:lnTo>
                <a:lnTo>
                  <a:pt x="124776" y="13970"/>
                </a:lnTo>
                <a:lnTo>
                  <a:pt x="122520" y="8890"/>
                </a:lnTo>
                <a:lnTo>
                  <a:pt x="121143" y="6350"/>
                </a:lnTo>
                <a:close/>
              </a:path>
            </a:pathLst>
          </a:custGeom>
          <a:solidFill>
            <a:srgbClr val="008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5801" y="4809807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650" y="0"/>
                </a:lnTo>
              </a:path>
            </a:pathLst>
          </a:custGeom>
          <a:ln w="425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3242" y="4743450"/>
            <a:ext cx="42545" cy="45085"/>
          </a:xfrm>
          <a:custGeom>
            <a:avLst/>
            <a:gdLst/>
            <a:ahLst/>
            <a:cxnLst/>
            <a:rect l="l" t="t" r="r" b="b"/>
            <a:pathLst>
              <a:path w="42545" h="45085">
                <a:moveTo>
                  <a:pt x="42418" y="0"/>
                </a:moveTo>
                <a:lnTo>
                  <a:pt x="0" y="0"/>
                </a:lnTo>
                <a:lnTo>
                  <a:pt x="0" y="45085"/>
                </a:lnTo>
                <a:lnTo>
                  <a:pt x="42418" y="45085"/>
                </a:lnTo>
                <a:lnTo>
                  <a:pt x="4241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2567" y="472185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228" y="0"/>
                </a:lnTo>
              </a:path>
            </a:pathLst>
          </a:custGeom>
          <a:ln w="4318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3777" y="435610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4169"/>
                </a:lnTo>
              </a:path>
            </a:pathLst>
          </a:custGeom>
          <a:ln w="4241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2567" y="433450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228" y="0"/>
                </a:lnTo>
              </a:path>
            </a:pathLst>
          </a:custGeom>
          <a:ln w="4318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2586" y="4355464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551"/>
                </a:lnTo>
              </a:path>
            </a:pathLst>
          </a:custGeom>
          <a:ln w="4241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63923" y="4466844"/>
            <a:ext cx="318515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4689" y="2510789"/>
            <a:ext cx="1814195" cy="0"/>
          </a:xfrm>
          <a:custGeom>
            <a:avLst/>
            <a:gdLst/>
            <a:ahLst/>
            <a:cxnLst/>
            <a:rect l="l" t="t" r="r" b="b"/>
            <a:pathLst>
              <a:path w="1814195">
                <a:moveTo>
                  <a:pt x="1814068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2310" y="2510789"/>
            <a:ext cx="0" cy="4120515"/>
          </a:xfrm>
          <a:custGeom>
            <a:avLst/>
            <a:gdLst/>
            <a:ahLst/>
            <a:cxnLst/>
            <a:rect l="l" t="t" r="r" b="b"/>
            <a:pathLst>
              <a:path h="4120515">
                <a:moveTo>
                  <a:pt x="0" y="0"/>
                </a:moveTo>
                <a:lnTo>
                  <a:pt x="0" y="4120045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5545" y="6631685"/>
            <a:ext cx="1814195" cy="0"/>
          </a:xfrm>
          <a:custGeom>
            <a:avLst/>
            <a:gdLst/>
            <a:ahLst/>
            <a:cxnLst/>
            <a:rect l="l" t="t" r="r" b="b"/>
            <a:pathLst>
              <a:path w="1814195">
                <a:moveTo>
                  <a:pt x="1814068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39105" y="2501645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886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01996" y="3196589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5" h="76200">
                <a:moveTo>
                  <a:pt x="17779" y="26670"/>
                </a:moveTo>
                <a:lnTo>
                  <a:pt x="5079" y="26670"/>
                </a:lnTo>
                <a:lnTo>
                  <a:pt x="0" y="31750"/>
                </a:lnTo>
                <a:lnTo>
                  <a:pt x="0" y="44450"/>
                </a:lnTo>
                <a:lnTo>
                  <a:pt x="5079" y="49530"/>
                </a:lnTo>
                <a:lnTo>
                  <a:pt x="17779" y="49530"/>
                </a:lnTo>
                <a:lnTo>
                  <a:pt x="22859" y="44450"/>
                </a:lnTo>
                <a:lnTo>
                  <a:pt x="22859" y="31750"/>
                </a:lnTo>
                <a:lnTo>
                  <a:pt x="17779" y="26670"/>
                </a:lnTo>
                <a:close/>
              </a:path>
              <a:path w="366395" h="76200">
                <a:moveTo>
                  <a:pt x="63500" y="26670"/>
                </a:moveTo>
                <a:lnTo>
                  <a:pt x="50800" y="26670"/>
                </a:lnTo>
                <a:lnTo>
                  <a:pt x="45719" y="31750"/>
                </a:lnTo>
                <a:lnTo>
                  <a:pt x="45719" y="44450"/>
                </a:lnTo>
                <a:lnTo>
                  <a:pt x="50800" y="49530"/>
                </a:lnTo>
                <a:lnTo>
                  <a:pt x="63500" y="49530"/>
                </a:lnTo>
                <a:lnTo>
                  <a:pt x="68579" y="44450"/>
                </a:lnTo>
                <a:lnTo>
                  <a:pt x="68579" y="31750"/>
                </a:lnTo>
                <a:lnTo>
                  <a:pt x="63500" y="26670"/>
                </a:lnTo>
                <a:close/>
              </a:path>
              <a:path w="366395" h="76200">
                <a:moveTo>
                  <a:pt x="109219" y="26670"/>
                </a:moveTo>
                <a:lnTo>
                  <a:pt x="96646" y="26670"/>
                </a:lnTo>
                <a:lnTo>
                  <a:pt x="91439" y="31750"/>
                </a:lnTo>
                <a:lnTo>
                  <a:pt x="91439" y="44450"/>
                </a:lnTo>
                <a:lnTo>
                  <a:pt x="96646" y="49530"/>
                </a:lnTo>
                <a:lnTo>
                  <a:pt x="109219" y="49530"/>
                </a:lnTo>
                <a:lnTo>
                  <a:pt x="114426" y="44450"/>
                </a:lnTo>
                <a:lnTo>
                  <a:pt x="114426" y="31750"/>
                </a:lnTo>
                <a:lnTo>
                  <a:pt x="109219" y="26670"/>
                </a:lnTo>
                <a:close/>
              </a:path>
              <a:path w="366395" h="76200">
                <a:moveTo>
                  <a:pt x="154939" y="26670"/>
                </a:moveTo>
                <a:lnTo>
                  <a:pt x="142366" y="26670"/>
                </a:lnTo>
                <a:lnTo>
                  <a:pt x="137287" y="31750"/>
                </a:lnTo>
                <a:lnTo>
                  <a:pt x="137287" y="44450"/>
                </a:lnTo>
                <a:lnTo>
                  <a:pt x="142366" y="49530"/>
                </a:lnTo>
                <a:lnTo>
                  <a:pt x="154939" y="49530"/>
                </a:lnTo>
                <a:lnTo>
                  <a:pt x="160146" y="44450"/>
                </a:lnTo>
                <a:lnTo>
                  <a:pt x="160146" y="31750"/>
                </a:lnTo>
                <a:lnTo>
                  <a:pt x="154939" y="26670"/>
                </a:lnTo>
                <a:close/>
              </a:path>
              <a:path w="366395" h="76200">
                <a:moveTo>
                  <a:pt x="200787" y="26670"/>
                </a:moveTo>
                <a:lnTo>
                  <a:pt x="188087" y="26670"/>
                </a:lnTo>
                <a:lnTo>
                  <a:pt x="183006" y="31750"/>
                </a:lnTo>
                <a:lnTo>
                  <a:pt x="183006" y="44450"/>
                </a:lnTo>
                <a:lnTo>
                  <a:pt x="188087" y="49530"/>
                </a:lnTo>
                <a:lnTo>
                  <a:pt x="200787" y="49530"/>
                </a:lnTo>
                <a:lnTo>
                  <a:pt x="205866" y="44450"/>
                </a:lnTo>
                <a:lnTo>
                  <a:pt x="205866" y="31750"/>
                </a:lnTo>
                <a:lnTo>
                  <a:pt x="200787" y="26670"/>
                </a:lnTo>
                <a:close/>
              </a:path>
              <a:path w="366395" h="76200">
                <a:moveTo>
                  <a:pt x="246506" y="26670"/>
                </a:moveTo>
                <a:lnTo>
                  <a:pt x="233806" y="26670"/>
                </a:lnTo>
                <a:lnTo>
                  <a:pt x="228726" y="31750"/>
                </a:lnTo>
                <a:lnTo>
                  <a:pt x="228726" y="44450"/>
                </a:lnTo>
                <a:lnTo>
                  <a:pt x="233806" y="49530"/>
                </a:lnTo>
                <a:lnTo>
                  <a:pt x="246506" y="49530"/>
                </a:lnTo>
                <a:lnTo>
                  <a:pt x="251587" y="44450"/>
                </a:lnTo>
                <a:lnTo>
                  <a:pt x="251587" y="31750"/>
                </a:lnTo>
                <a:lnTo>
                  <a:pt x="246506" y="26670"/>
                </a:lnTo>
                <a:close/>
              </a:path>
              <a:path w="366395" h="76200">
                <a:moveTo>
                  <a:pt x="290067" y="0"/>
                </a:moveTo>
                <a:lnTo>
                  <a:pt x="290067" y="76200"/>
                </a:lnTo>
                <a:lnTo>
                  <a:pt x="343407" y="49530"/>
                </a:lnTo>
                <a:lnTo>
                  <a:pt x="292226" y="49530"/>
                </a:lnTo>
                <a:lnTo>
                  <a:pt x="297306" y="44450"/>
                </a:lnTo>
                <a:lnTo>
                  <a:pt x="297306" y="31750"/>
                </a:lnTo>
                <a:lnTo>
                  <a:pt x="292226" y="26670"/>
                </a:lnTo>
                <a:lnTo>
                  <a:pt x="343408" y="26670"/>
                </a:lnTo>
                <a:lnTo>
                  <a:pt x="290067" y="0"/>
                </a:lnTo>
                <a:close/>
              </a:path>
              <a:path w="366395" h="76200">
                <a:moveTo>
                  <a:pt x="290067" y="26670"/>
                </a:moveTo>
                <a:lnTo>
                  <a:pt x="279526" y="26670"/>
                </a:lnTo>
                <a:lnTo>
                  <a:pt x="274446" y="31750"/>
                </a:lnTo>
                <a:lnTo>
                  <a:pt x="274446" y="44450"/>
                </a:lnTo>
                <a:lnTo>
                  <a:pt x="279526" y="49530"/>
                </a:lnTo>
                <a:lnTo>
                  <a:pt x="290067" y="49530"/>
                </a:lnTo>
                <a:lnTo>
                  <a:pt x="290067" y="26670"/>
                </a:lnTo>
                <a:close/>
              </a:path>
              <a:path w="366395" h="76200">
                <a:moveTo>
                  <a:pt x="343408" y="26670"/>
                </a:moveTo>
                <a:lnTo>
                  <a:pt x="292226" y="26670"/>
                </a:lnTo>
                <a:lnTo>
                  <a:pt x="297306" y="31750"/>
                </a:lnTo>
                <a:lnTo>
                  <a:pt x="297306" y="44450"/>
                </a:lnTo>
                <a:lnTo>
                  <a:pt x="292226" y="49530"/>
                </a:lnTo>
                <a:lnTo>
                  <a:pt x="343407" y="49530"/>
                </a:lnTo>
                <a:lnTo>
                  <a:pt x="366267" y="38100"/>
                </a:lnTo>
                <a:lnTo>
                  <a:pt x="343408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07077" y="3415105"/>
            <a:ext cx="658495" cy="3416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180"/>
              </a:lnSpc>
              <a:spcBef>
                <a:spcPts val="250"/>
              </a:spcBef>
            </a:pP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Backup  ex</a:t>
            </a:r>
            <a:r>
              <a:rPr sz="1100" b="1" spc="-15" dirty="0">
                <a:solidFill>
                  <a:srgbClr val="0071C5"/>
                </a:solidFill>
                <a:latin typeface="Segoe UI"/>
                <a:cs typeface="Segoe UI"/>
              </a:rPr>
              <a:t>t</a:t>
            </a: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e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si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14315" y="3089909"/>
            <a:ext cx="381000" cy="308610"/>
          </a:xfrm>
          <a:custGeom>
            <a:avLst/>
            <a:gdLst/>
            <a:ahLst/>
            <a:cxnLst/>
            <a:rect l="l" t="t" r="r" b="b"/>
            <a:pathLst>
              <a:path w="381000" h="308610">
                <a:moveTo>
                  <a:pt x="152146" y="269239"/>
                </a:moveTo>
                <a:lnTo>
                  <a:pt x="109728" y="269239"/>
                </a:lnTo>
                <a:lnTo>
                  <a:pt x="112522" y="271780"/>
                </a:lnTo>
                <a:lnTo>
                  <a:pt x="114300" y="280670"/>
                </a:lnTo>
                <a:lnTo>
                  <a:pt x="119125" y="302260"/>
                </a:lnTo>
                <a:lnTo>
                  <a:pt x="120142" y="307339"/>
                </a:lnTo>
                <a:lnTo>
                  <a:pt x="122809" y="308610"/>
                </a:lnTo>
                <a:lnTo>
                  <a:pt x="146304" y="308610"/>
                </a:lnTo>
                <a:lnTo>
                  <a:pt x="147955" y="306070"/>
                </a:lnTo>
                <a:lnTo>
                  <a:pt x="152526" y="304800"/>
                </a:lnTo>
                <a:lnTo>
                  <a:pt x="151384" y="300989"/>
                </a:lnTo>
                <a:lnTo>
                  <a:pt x="151511" y="275589"/>
                </a:lnTo>
                <a:lnTo>
                  <a:pt x="152146" y="269239"/>
                </a:lnTo>
                <a:close/>
              </a:path>
              <a:path w="381000" h="308610">
                <a:moveTo>
                  <a:pt x="37846" y="93980"/>
                </a:moveTo>
                <a:lnTo>
                  <a:pt x="35813" y="96520"/>
                </a:lnTo>
                <a:lnTo>
                  <a:pt x="27178" y="110489"/>
                </a:lnTo>
                <a:lnTo>
                  <a:pt x="22733" y="111760"/>
                </a:lnTo>
                <a:lnTo>
                  <a:pt x="23368" y="115570"/>
                </a:lnTo>
                <a:lnTo>
                  <a:pt x="27178" y="121920"/>
                </a:lnTo>
                <a:lnTo>
                  <a:pt x="41656" y="135889"/>
                </a:lnTo>
                <a:lnTo>
                  <a:pt x="48133" y="143510"/>
                </a:lnTo>
                <a:lnTo>
                  <a:pt x="46482" y="146050"/>
                </a:lnTo>
                <a:lnTo>
                  <a:pt x="45466" y="153670"/>
                </a:lnTo>
                <a:lnTo>
                  <a:pt x="43687" y="156210"/>
                </a:lnTo>
                <a:lnTo>
                  <a:pt x="42037" y="158750"/>
                </a:lnTo>
                <a:lnTo>
                  <a:pt x="40259" y="161289"/>
                </a:lnTo>
                <a:lnTo>
                  <a:pt x="41275" y="166370"/>
                </a:lnTo>
                <a:lnTo>
                  <a:pt x="37464" y="171450"/>
                </a:lnTo>
                <a:lnTo>
                  <a:pt x="28575" y="173989"/>
                </a:lnTo>
                <a:lnTo>
                  <a:pt x="7874" y="176530"/>
                </a:lnTo>
                <a:lnTo>
                  <a:pt x="3429" y="176530"/>
                </a:lnTo>
                <a:lnTo>
                  <a:pt x="0" y="182880"/>
                </a:lnTo>
                <a:lnTo>
                  <a:pt x="635" y="186689"/>
                </a:lnTo>
                <a:lnTo>
                  <a:pt x="1778" y="203200"/>
                </a:lnTo>
                <a:lnTo>
                  <a:pt x="2794" y="208280"/>
                </a:lnTo>
                <a:lnTo>
                  <a:pt x="5461" y="209550"/>
                </a:lnTo>
                <a:lnTo>
                  <a:pt x="12700" y="210820"/>
                </a:lnTo>
                <a:lnTo>
                  <a:pt x="31623" y="210820"/>
                </a:lnTo>
                <a:lnTo>
                  <a:pt x="38862" y="212089"/>
                </a:lnTo>
                <a:lnTo>
                  <a:pt x="44450" y="215900"/>
                </a:lnTo>
                <a:lnTo>
                  <a:pt x="45466" y="219710"/>
                </a:lnTo>
                <a:lnTo>
                  <a:pt x="48133" y="220980"/>
                </a:lnTo>
                <a:lnTo>
                  <a:pt x="48895" y="226060"/>
                </a:lnTo>
                <a:lnTo>
                  <a:pt x="51688" y="227330"/>
                </a:lnTo>
                <a:lnTo>
                  <a:pt x="49911" y="231139"/>
                </a:lnTo>
                <a:lnTo>
                  <a:pt x="52705" y="232410"/>
                </a:lnTo>
                <a:lnTo>
                  <a:pt x="53721" y="237489"/>
                </a:lnTo>
                <a:lnTo>
                  <a:pt x="48133" y="245110"/>
                </a:lnTo>
                <a:lnTo>
                  <a:pt x="37464" y="261620"/>
                </a:lnTo>
                <a:lnTo>
                  <a:pt x="34036" y="266700"/>
                </a:lnTo>
                <a:lnTo>
                  <a:pt x="35051" y="271780"/>
                </a:lnTo>
                <a:lnTo>
                  <a:pt x="37846" y="273050"/>
                </a:lnTo>
                <a:lnTo>
                  <a:pt x="52324" y="287020"/>
                </a:lnTo>
                <a:lnTo>
                  <a:pt x="55118" y="288289"/>
                </a:lnTo>
                <a:lnTo>
                  <a:pt x="59562" y="287020"/>
                </a:lnTo>
                <a:lnTo>
                  <a:pt x="61213" y="284480"/>
                </a:lnTo>
                <a:lnTo>
                  <a:pt x="79121" y="269239"/>
                </a:lnTo>
                <a:lnTo>
                  <a:pt x="85344" y="265430"/>
                </a:lnTo>
                <a:lnTo>
                  <a:pt x="89788" y="264160"/>
                </a:lnTo>
                <a:lnTo>
                  <a:pt x="159723" y="264160"/>
                </a:lnTo>
                <a:lnTo>
                  <a:pt x="160400" y="262889"/>
                </a:lnTo>
                <a:lnTo>
                  <a:pt x="169291" y="261620"/>
                </a:lnTo>
                <a:lnTo>
                  <a:pt x="171069" y="259080"/>
                </a:lnTo>
                <a:lnTo>
                  <a:pt x="179959" y="256539"/>
                </a:lnTo>
                <a:lnTo>
                  <a:pt x="226822" y="256539"/>
                </a:lnTo>
                <a:lnTo>
                  <a:pt x="230250" y="250189"/>
                </a:lnTo>
                <a:lnTo>
                  <a:pt x="225044" y="246380"/>
                </a:lnTo>
                <a:lnTo>
                  <a:pt x="211962" y="231139"/>
                </a:lnTo>
                <a:lnTo>
                  <a:pt x="210388" y="229870"/>
                </a:lnTo>
                <a:lnTo>
                  <a:pt x="130238" y="229870"/>
                </a:lnTo>
                <a:lnTo>
                  <a:pt x="112910" y="227330"/>
                </a:lnTo>
                <a:lnTo>
                  <a:pt x="96774" y="218439"/>
                </a:lnTo>
                <a:lnTo>
                  <a:pt x="85193" y="203200"/>
                </a:lnTo>
                <a:lnTo>
                  <a:pt x="80422" y="186689"/>
                </a:lnTo>
                <a:lnTo>
                  <a:pt x="82272" y="170180"/>
                </a:lnTo>
                <a:lnTo>
                  <a:pt x="90550" y="156210"/>
                </a:lnTo>
                <a:lnTo>
                  <a:pt x="105398" y="143510"/>
                </a:lnTo>
                <a:lnTo>
                  <a:pt x="122840" y="138430"/>
                </a:lnTo>
                <a:lnTo>
                  <a:pt x="200329" y="138430"/>
                </a:lnTo>
                <a:lnTo>
                  <a:pt x="199644" y="137160"/>
                </a:lnTo>
                <a:lnTo>
                  <a:pt x="197612" y="128270"/>
                </a:lnTo>
                <a:lnTo>
                  <a:pt x="201041" y="121920"/>
                </a:lnTo>
                <a:lnTo>
                  <a:pt x="209178" y="113030"/>
                </a:lnTo>
                <a:lnTo>
                  <a:pt x="72262" y="113030"/>
                </a:lnTo>
                <a:lnTo>
                  <a:pt x="66801" y="109220"/>
                </a:lnTo>
                <a:lnTo>
                  <a:pt x="47879" y="96520"/>
                </a:lnTo>
                <a:lnTo>
                  <a:pt x="45085" y="95250"/>
                </a:lnTo>
                <a:lnTo>
                  <a:pt x="37846" y="93980"/>
                </a:lnTo>
                <a:close/>
              </a:path>
              <a:path w="381000" h="308610">
                <a:moveTo>
                  <a:pt x="226822" y="256539"/>
                </a:moveTo>
                <a:lnTo>
                  <a:pt x="179959" y="256539"/>
                </a:lnTo>
                <a:lnTo>
                  <a:pt x="185547" y="260350"/>
                </a:lnTo>
                <a:lnTo>
                  <a:pt x="204470" y="273050"/>
                </a:lnTo>
                <a:lnTo>
                  <a:pt x="207137" y="274320"/>
                </a:lnTo>
                <a:lnTo>
                  <a:pt x="214375" y="275589"/>
                </a:lnTo>
                <a:lnTo>
                  <a:pt x="216154" y="271780"/>
                </a:lnTo>
                <a:lnTo>
                  <a:pt x="226822" y="256539"/>
                </a:lnTo>
                <a:close/>
              </a:path>
              <a:path w="381000" h="308610">
                <a:moveTo>
                  <a:pt x="159046" y="265430"/>
                </a:moveTo>
                <a:lnTo>
                  <a:pt x="97028" y="265430"/>
                </a:lnTo>
                <a:lnTo>
                  <a:pt x="102616" y="269239"/>
                </a:lnTo>
                <a:lnTo>
                  <a:pt x="105283" y="270510"/>
                </a:lnTo>
                <a:lnTo>
                  <a:pt x="109728" y="269239"/>
                </a:lnTo>
                <a:lnTo>
                  <a:pt x="152146" y="269239"/>
                </a:lnTo>
                <a:lnTo>
                  <a:pt x="158369" y="266700"/>
                </a:lnTo>
                <a:lnTo>
                  <a:pt x="159046" y="265430"/>
                </a:lnTo>
                <a:close/>
              </a:path>
              <a:path w="381000" h="308610">
                <a:moveTo>
                  <a:pt x="159723" y="264160"/>
                </a:moveTo>
                <a:lnTo>
                  <a:pt x="89788" y="264160"/>
                </a:lnTo>
                <a:lnTo>
                  <a:pt x="92583" y="266700"/>
                </a:lnTo>
                <a:lnTo>
                  <a:pt x="97028" y="265430"/>
                </a:lnTo>
                <a:lnTo>
                  <a:pt x="159046" y="265430"/>
                </a:lnTo>
                <a:lnTo>
                  <a:pt x="159723" y="264160"/>
                </a:lnTo>
                <a:close/>
              </a:path>
              <a:path w="381000" h="308610">
                <a:moveTo>
                  <a:pt x="200329" y="138430"/>
                </a:moveTo>
                <a:lnTo>
                  <a:pt x="122840" y="138430"/>
                </a:lnTo>
                <a:lnTo>
                  <a:pt x="140807" y="139700"/>
                </a:lnTo>
                <a:lnTo>
                  <a:pt x="157225" y="148589"/>
                </a:lnTo>
                <a:lnTo>
                  <a:pt x="167542" y="162560"/>
                </a:lnTo>
                <a:lnTo>
                  <a:pt x="172132" y="179070"/>
                </a:lnTo>
                <a:lnTo>
                  <a:pt x="170316" y="196850"/>
                </a:lnTo>
                <a:lnTo>
                  <a:pt x="161417" y="213360"/>
                </a:lnTo>
                <a:lnTo>
                  <a:pt x="146994" y="224789"/>
                </a:lnTo>
                <a:lnTo>
                  <a:pt x="130238" y="229870"/>
                </a:lnTo>
                <a:lnTo>
                  <a:pt x="210388" y="229870"/>
                </a:lnTo>
                <a:lnTo>
                  <a:pt x="204088" y="224789"/>
                </a:lnTo>
                <a:lnTo>
                  <a:pt x="207518" y="219710"/>
                </a:lnTo>
                <a:lnTo>
                  <a:pt x="206501" y="215900"/>
                </a:lnTo>
                <a:lnTo>
                  <a:pt x="208280" y="212089"/>
                </a:lnTo>
                <a:lnTo>
                  <a:pt x="210312" y="209550"/>
                </a:lnTo>
                <a:lnTo>
                  <a:pt x="209296" y="205739"/>
                </a:lnTo>
                <a:lnTo>
                  <a:pt x="212725" y="199389"/>
                </a:lnTo>
                <a:lnTo>
                  <a:pt x="214375" y="196850"/>
                </a:lnTo>
                <a:lnTo>
                  <a:pt x="223393" y="195580"/>
                </a:lnTo>
                <a:lnTo>
                  <a:pt x="246125" y="190500"/>
                </a:lnTo>
                <a:lnTo>
                  <a:pt x="250571" y="189230"/>
                </a:lnTo>
                <a:lnTo>
                  <a:pt x="252222" y="186689"/>
                </a:lnTo>
                <a:lnTo>
                  <a:pt x="251206" y="182880"/>
                </a:lnTo>
                <a:lnTo>
                  <a:pt x="250189" y="166370"/>
                </a:lnTo>
                <a:lnTo>
                  <a:pt x="249174" y="161289"/>
                </a:lnTo>
                <a:lnTo>
                  <a:pt x="246761" y="160020"/>
                </a:lnTo>
                <a:lnTo>
                  <a:pt x="244940" y="158750"/>
                </a:lnTo>
                <a:lnTo>
                  <a:pt x="220599" y="158750"/>
                </a:lnTo>
                <a:lnTo>
                  <a:pt x="213360" y="157480"/>
                </a:lnTo>
                <a:lnTo>
                  <a:pt x="207899" y="153670"/>
                </a:lnTo>
                <a:lnTo>
                  <a:pt x="206883" y="149860"/>
                </a:lnTo>
                <a:lnTo>
                  <a:pt x="205867" y="144780"/>
                </a:lnTo>
                <a:lnTo>
                  <a:pt x="203073" y="143510"/>
                </a:lnTo>
                <a:lnTo>
                  <a:pt x="200329" y="138430"/>
                </a:lnTo>
                <a:close/>
              </a:path>
              <a:path w="381000" h="308610">
                <a:moveTo>
                  <a:pt x="344519" y="123189"/>
                </a:moveTo>
                <a:lnTo>
                  <a:pt x="264033" y="123189"/>
                </a:lnTo>
                <a:lnTo>
                  <a:pt x="265303" y="124460"/>
                </a:lnTo>
                <a:lnTo>
                  <a:pt x="268097" y="125730"/>
                </a:lnTo>
                <a:lnTo>
                  <a:pt x="272288" y="129539"/>
                </a:lnTo>
                <a:lnTo>
                  <a:pt x="275336" y="130810"/>
                </a:lnTo>
                <a:lnTo>
                  <a:pt x="276733" y="132080"/>
                </a:lnTo>
                <a:lnTo>
                  <a:pt x="275971" y="137160"/>
                </a:lnTo>
                <a:lnTo>
                  <a:pt x="274955" y="152400"/>
                </a:lnTo>
                <a:lnTo>
                  <a:pt x="274700" y="154939"/>
                </a:lnTo>
                <a:lnTo>
                  <a:pt x="275971" y="157480"/>
                </a:lnTo>
                <a:lnTo>
                  <a:pt x="279146" y="157480"/>
                </a:lnTo>
                <a:lnTo>
                  <a:pt x="290830" y="161289"/>
                </a:lnTo>
                <a:lnTo>
                  <a:pt x="292226" y="160020"/>
                </a:lnTo>
                <a:lnTo>
                  <a:pt x="295275" y="160020"/>
                </a:lnTo>
                <a:lnTo>
                  <a:pt x="295656" y="157480"/>
                </a:lnTo>
                <a:lnTo>
                  <a:pt x="299720" y="142239"/>
                </a:lnTo>
                <a:lnTo>
                  <a:pt x="301498" y="138430"/>
                </a:lnTo>
                <a:lnTo>
                  <a:pt x="305943" y="137160"/>
                </a:lnTo>
                <a:lnTo>
                  <a:pt x="307721" y="135889"/>
                </a:lnTo>
                <a:lnTo>
                  <a:pt x="313563" y="135889"/>
                </a:lnTo>
                <a:lnTo>
                  <a:pt x="315213" y="134620"/>
                </a:lnTo>
                <a:lnTo>
                  <a:pt x="349732" y="134620"/>
                </a:lnTo>
                <a:lnTo>
                  <a:pt x="345567" y="124460"/>
                </a:lnTo>
                <a:lnTo>
                  <a:pt x="344519" y="123189"/>
                </a:lnTo>
                <a:close/>
              </a:path>
              <a:path w="381000" h="308610">
                <a:moveTo>
                  <a:pt x="241300" y="156210"/>
                </a:moveTo>
                <a:lnTo>
                  <a:pt x="220599" y="158750"/>
                </a:lnTo>
                <a:lnTo>
                  <a:pt x="244940" y="158750"/>
                </a:lnTo>
                <a:lnTo>
                  <a:pt x="241300" y="156210"/>
                </a:lnTo>
                <a:close/>
              </a:path>
              <a:path w="381000" h="308610">
                <a:moveTo>
                  <a:pt x="349732" y="134620"/>
                </a:moveTo>
                <a:lnTo>
                  <a:pt x="321056" y="134620"/>
                </a:lnTo>
                <a:lnTo>
                  <a:pt x="323850" y="138430"/>
                </a:lnTo>
                <a:lnTo>
                  <a:pt x="333501" y="148589"/>
                </a:lnTo>
                <a:lnTo>
                  <a:pt x="334899" y="151130"/>
                </a:lnTo>
                <a:lnTo>
                  <a:pt x="338963" y="152400"/>
                </a:lnTo>
                <a:lnTo>
                  <a:pt x="340741" y="151130"/>
                </a:lnTo>
                <a:lnTo>
                  <a:pt x="350393" y="143510"/>
                </a:lnTo>
                <a:lnTo>
                  <a:pt x="353441" y="139700"/>
                </a:lnTo>
                <a:lnTo>
                  <a:pt x="350774" y="137160"/>
                </a:lnTo>
                <a:lnTo>
                  <a:pt x="349732" y="134620"/>
                </a:lnTo>
                <a:close/>
              </a:path>
              <a:path w="381000" h="308610">
                <a:moveTo>
                  <a:pt x="228854" y="53339"/>
                </a:moveTo>
                <a:lnTo>
                  <a:pt x="225806" y="53339"/>
                </a:lnTo>
                <a:lnTo>
                  <a:pt x="222631" y="55880"/>
                </a:lnTo>
                <a:lnTo>
                  <a:pt x="222631" y="59689"/>
                </a:lnTo>
                <a:lnTo>
                  <a:pt x="220218" y="69850"/>
                </a:lnTo>
                <a:lnTo>
                  <a:pt x="219963" y="72389"/>
                </a:lnTo>
                <a:lnTo>
                  <a:pt x="221361" y="74930"/>
                </a:lnTo>
                <a:lnTo>
                  <a:pt x="225806" y="76200"/>
                </a:lnTo>
                <a:lnTo>
                  <a:pt x="237489" y="80010"/>
                </a:lnTo>
                <a:lnTo>
                  <a:pt x="241554" y="81280"/>
                </a:lnTo>
                <a:lnTo>
                  <a:pt x="244348" y="85089"/>
                </a:lnTo>
                <a:lnTo>
                  <a:pt x="244348" y="87630"/>
                </a:lnTo>
                <a:lnTo>
                  <a:pt x="245745" y="88900"/>
                </a:lnTo>
                <a:lnTo>
                  <a:pt x="245363" y="92710"/>
                </a:lnTo>
                <a:lnTo>
                  <a:pt x="246761" y="93980"/>
                </a:lnTo>
                <a:lnTo>
                  <a:pt x="245110" y="95250"/>
                </a:lnTo>
                <a:lnTo>
                  <a:pt x="246380" y="96520"/>
                </a:lnTo>
                <a:lnTo>
                  <a:pt x="246380" y="100330"/>
                </a:lnTo>
                <a:lnTo>
                  <a:pt x="241554" y="104139"/>
                </a:lnTo>
                <a:lnTo>
                  <a:pt x="232029" y="111760"/>
                </a:lnTo>
                <a:lnTo>
                  <a:pt x="228854" y="115570"/>
                </a:lnTo>
                <a:lnTo>
                  <a:pt x="228473" y="118110"/>
                </a:lnTo>
                <a:lnTo>
                  <a:pt x="229870" y="119380"/>
                </a:lnTo>
                <a:lnTo>
                  <a:pt x="236474" y="130810"/>
                </a:lnTo>
                <a:lnTo>
                  <a:pt x="237871" y="132080"/>
                </a:lnTo>
                <a:lnTo>
                  <a:pt x="240919" y="132080"/>
                </a:lnTo>
                <a:lnTo>
                  <a:pt x="242316" y="130810"/>
                </a:lnTo>
                <a:lnTo>
                  <a:pt x="256412" y="124460"/>
                </a:lnTo>
                <a:lnTo>
                  <a:pt x="260858" y="123189"/>
                </a:lnTo>
                <a:lnTo>
                  <a:pt x="344519" y="123189"/>
                </a:lnTo>
                <a:lnTo>
                  <a:pt x="341375" y="119380"/>
                </a:lnTo>
                <a:lnTo>
                  <a:pt x="344805" y="116839"/>
                </a:lnTo>
                <a:lnTo>
                  <a:pt x="344805" y="114300"/>
                </a:lnTo>
                <a:lnTo>
                  <a:pt x="346583" y="113030"/>
                </a:lnTo>
                <a:lnTo>
                  <a:pt x="347980" y="111760"/>
                </a:lnTo>
                <a:lnTo>
                  <a:pt x="348234" y="109220"/>
                </a:lnTo>
                <a:lnTo>
                  <a:pt x="295052" y="109220"/>
                </a:lnTo>
                <a:lnTo>
                  <a:pt x="284690" y="105410"/>
                </a:lnTo>
                <a:lnTo>
                  <a:pt x="276351" y="96520"/>
                </a:lnTo>
                <a:lnTo>
                  <a:pt x="271845" y="85089"/>
                </a:lnTo>
                <a:lnTo>
                  <a:pt x="271922" y="73660"/>
                </a:lnTo>
                <a:lnTo>
                  <a:pt x="276119" y="63500"/>
                </a:lnTo>
                <a:lnTo>
                  <a:pt x="282663" y="57150"/>
                </a:lnTo>
                <a:lnTo>
                  <a:pt x="248158" y="57150"/>
                </a:lnTo>
                <a:lnTo>
                  <a:pt x="228854" y="53339"/>
                </a:lnTo>
                <a:close/>
              </a:path>
              <a:path w="381000" h="308610">
                <a:moveTo>
                  <a:pt x="126619" y="58420"/>
                </a:moveTo>
                <a:lnTo>
                  <a:pt x="106045" y="60960"/>
                </a:lnTo>
                <a:lnTo>
                  <a:pt x="99441" y="64770"/>
                </a:lnTo>
                <a:lnTo>
                  <a:pt x="100457" y="68580"/>
                </a:lnTo>
                <a:lnTo>
                  <a:pt x="98044" y="90170"/>
                </a:lnTo>
                <a:lnTo>
                  <a:pt x="100203" y="99060"/>
                </a:lnTo>
                <a:lnTo>
                  <a:pt x="95376" y="100330"/>
                </a:lnTo>
                <a:lnTo>
                  <a:pt x="93599" y="102870"/>
                </a:lnTo>
                <a:lnTo>
                  <a:pt x="91948" y="105410"/>
                </a:lnTo>
                <a:lnTo>
                  <a:pt x="84709" y="105410"/>
                </a:lnTo>
                <a:lnTo>
                  <a:pt x="82931" y="107950"/>
                </a:lnTo>
                <a:lnTo>
                  <a:pt x="81280" y="110489"/>
                </a:lnTo>
                <a:lnTo>
                  <a:pt x="72262" y="113030"/>
                </a:lnTo>
                <a:lnTo>
                  <a:pt x="209178" y="113030"/>
                </a:lnTo>
                <a:lnTo>
                  <a:pt x="216154" y="105410"/>
                </a:lnTo>
                <a:lnTo>
                  <a:pt x="91948" y="105410"/>
                </a:lnTo>
                <a:lnTo>
                  <a:pt x="89154" y="104139"/>
                </a:lnTo>
                <a:lnTo>
                  <a:pt x="162051" y="104139"/>
                </a:lnTo>
                <a:lnTo>
                  <a:pt x="159385" y="102870"/>
                </a:lnTo>
                <a:lnTo>
                  <a:pt x="156972" y="101600"/>
                </a:lnTo>
                <a:lnTo>
                  <a:pt x="132842" y="66039"/>
                </a:lnTo>
                <a:lnTo>
                  <a:pt x="132207" y="62230"/>
                </a:lnTo>
                <a:lnTo>
                  <a:pt x="126619" y="58420"/>
                </a:lnTo>
                <a:close/>
              </a:path>
              <a:path w="381000" h="308610">
                <a:moveTo>
                  <a:pt x="365379" y="50800"/>
                </a:moveTo>
                <a:lnTo>
                  <a:pt x="306927" y="50800"/>
                </a:lnTo>
                <a:lnTo>
                  <a:pt x="317726" y="54610"/>
                </a:lnTo>
                <a:lnTo>
                  <a:pt x="326263" y="63500"/>
                </a:lnTo>
                <a:lnTo>
                  <a:pt x="330338" y="73660"/>
                </a:lnTo>
                <a:lnTo>
                  <a:pt x="330200" y="85089"/>
                </a:lnTo>
                <a:lnTo>
                  <a:pt x="325870" y="96520"/>
                </a:lnTo>
                <a:lnTo>
                  <a:pt x="317373" y="104139"/>
                </a:lnTo>
                <a:lnTo>
                  <a:pt x="306320" y="109220"/>
                </a:lnTo>
                <a:lnTo>
                  <a:pt x="348234" y="109220"/>
                </a:lnTo>
                <a:lnTo>
                  <a:pt x="348361" y="107950"/>
                </a:lnTo>
                <a:lnTo>
                  <a:pt x="351409" y="105410"/>
                </a:lnTo>
                <a:lnTo>
                  <a:pt x="353060" y="104139"/>
                </a:lnTo>
                <a:lnTo>
                  <a:pt x="378206" y="104139"/>
                </a:lnTo>
                <a:lnTo>
                  <a:pt x="378587" y="101600"/>
                </a:lnTo>
                <a:lnTo>
                  <a:pt x="381000" y="91439"/>
                </a:lnTo>
                <a:lnTo>
                  <a:pt x="381000" y="88900"/>
                </a:lnTo>
                <a:lnTo>
                  <a:pt x="379603" y="86360"/>
                </a:lnTo>
                <a:lnTo>
                  <a:pt x="376809" y="83820"/>
                </a:lnTo>
                <a:lnTo>
                  <a:pt x="363728" y="81280"/>
                </a:lnTo>
                <a:lnTo>
                  <a:pt x="359283" y="80010"/>
                </a:lnTo>
                <a:lnTo>
                  <a:pt x="356616" y="76200"/>
                </a:lnTo>
                <a:lnTo>
                  <a:pt x="356870" y="73660"/>
                </a:lnTo>
                <a:lnTo>
                  <a:pt x="357250" y="71120"/>
                </a:lnTo>
                <a:lnTo>
                  <a:pt x="355854" y="68580"/>
                </a:lnTo>
                <a:lnTo>
                  <a:pt x="354457" y="64770"/>
                </a:lnTo>
                <a:lnTo>
                  <a:pt x="354838" y="60960"/>
                </a:lnTo>
                <a:lnTo>
                  <a:pt x="355219" y="58420"/>
                </a:lnTo>
                <a:lnTo>
                  <a:pt x="358267" y="55880"/>
                </a:lnTo>
                <a:lnTo>
                  <a:pt x="365379" y="50800"/>
                </a:lnTo>
                <a:close/>
              </a:path>
              <a:path w="381000" h="308610">
                <a:moveTo>
                  <a:pt x="378206" y="104139"/>
                </a:moveTo>
                <a:lnTo>
                  <a:pt x="359029" y="104139"/>
                </a:lnTo>
                <a:lnTo>
                  <a:pt x="373761" y="105410"/>
                </a:lnTo>
                <a:lnTo>
                  <a:pt x="376809" y="105410"/>
                </a:lnTo>
                <a:lnTo>
                  <a:pt x="378206" y="104139"/>
                </a:lnTo>
                <a:close/>
              </a:path>
              <a:path w="381000" h="308610">
                <a:moveTo>
                  <a:pt x="197231" y="81280"/>
                </a:moveTo>
                <a:lnTo>
                  <a:pt x="192786" y="81280"/>
                </a:lnTo>
                <a:lnTo>
                  <a:pt x="188213" y="82550"/>
                </a:lnTo>
                <a:lnTo>
                  <a:pt x="173100" y="100330"/>
                </a:lnTo>
                <a:lnTo>
                  <a:pt x="166624" y="104139"/>
                </a:lnTo>
                <a:lnTo>
                  <a:pt x="217170" y="104139"/>
                </a:lnTo>
                <a:lnTo>
                  <a:pt x="218186" y="102870"/>
                </a:lnTo>
                <a:lnTo>
                  <a:pt x="217170" y="97789"/>
                </a:lnTo>
                <a:lnTo>
                  <a:pt x="214375" y="96520"/>
                </a:lnTo>
                <a:lnTo>
                  <a:pt x="200025" y="82550"/>
                </a:lnTo>
                <a:lnTo>
                  <a:pt x="197231" y="81280"/>
                </a:lnTo>
                <a:close/>
              </a:path>
              <a:path w="381000" h="308610">
                <a:moveTo>
                  <a:pt x="262255" y="8889"/>
                </a:moveTo>
                <a:lnTo>
                  <a:pt x="260476" y="10160"/>
                </a:lnTo>
                <a:lnTo>
                  <a:pt x="252603" y="16510"/>
                </a:lnTo>
                <a:lnTo>
                  <a:pt x="249555" y="16510"/>
                </a:lnTo>
                <a:lnTo>
                  <a:pt x="249555" y="19050"/>
                </a:lnTo>
                <a:lnTo>
                  <a:pt x="250571" y="24130"/>
                </a:lnTo>
                <a:lnTo>
                  <a:pt x="257048" y="35560"/>
                </a:lnTo>
                <a:lnTo>
                  <a:pt x="259461" y="40639"/>
                </a:lnTo>
                <a:lnTo>
                  <a:pt x="258191" y="43180"/>
                </a:lnTo>
                <a:lnTo>
                  <a:pt x="256032" y="46989"/>
                </a:lnTo>
                <a:lnTo>
                  <a:pt x="254635" y="48260"/>
                </a:lnTo>
                <a:lnTo>
                  <a:pt x="252984" y="49530"/>
                </a:lnTo>
                <a:lnTo>
                  <a:pt x="251587" y="50800"/>
                </a:lnTo>
                <a:lnTo>
                  <a:pt x="251206" y="53339"/>
                </a:lnTo>
                <a:lnTo>
                  <a:pt x="248158" y="57150"/>
                </a:lnTo>
                <a:lnTo>
                  <a:pt x="282663" y="57150"/>
                </a:lnTo>
                <a:lnTo>
                  <a:pt x="283972" y="55880"/>
                </a:lnTo>
                <a:lnTo>
                  <a:pt x="295223" y="52070"/>
                </a:lnTo>
                <a:lnTo>
                  <a:pt x="306927" y="50800"/>
                </a:lnTo>
                <a:lnTo>
                  <a:pt x="365379" y="50800"/>
                </a:lnTo>
                <a:lnTo>
                  <a:pt x="370713" y="46989"/>
                </a:lnTo>
                <a:lnTo>
                  <a:pt x="372363" y="45720"/>
                </a:lnTo>
                <a:lnTo>
                  <a:pt x="372745" y="43180"/>
                </a:lnTo>
                <a:lnTo>
                  <a:pt x="371348" y="41910"/>
                </a:lnTo>
                <a:lnTo>
                  <a:pt x="369062" y="38100"/>
                </a:lnTo>
                <a:lnTo>
                  <a:pt x="337312" y="38100"/>
                </a:lnTo>
                <a:lnTo>
                  <a:pt x="335914" y="35560"/>
                </a:lnTo>
                <a:lnTo>
                  <a:pt x="334518" y="34289"/>
                </a:lnTo>
                <a:lnTo>
                  <a:pt x="330454" y="33020"/>
                </a:lnTo>
                <a:lnTo>
                  <a:pt x="329057" y="31750"/>
                </a:lnTo>
                <a:lnTo>
                  <a:pt x="327660" y="29210"/>
                </a:lnTo>
                <a:lnTo>
                  <a:pt x="324866" y="26670"/>
                </a:lnTo>
                <a:lnTo>
                  <a:pt x="282956" y="26670"/>
                </a:lnTo>
                <a:lnTo>
                  <a:pt x="280162" y="25400"/>
                </a:lnTo>
                <a:lnTo>
                  <a:pt x="277368" y="22860"/>
                </a:lnTo>
                <a:lnTo>
                  <a:pt x="267716" y="11430"/>
                </a:lnTo>
                <a:lnTo>
                  <a:pt x="266446" y="10160"/>
                </a:lnTo>
                <a:lnTo>
                  <a:pt x="262255" y="8889"/>
                </a:lnTo>
                <a:close/>
              </a:path>
              <a:path w="381000" h="308610">
                <a:moveTo>
                  <a:pt x="357250" y="27939"/>
                </a:moveTo>
                <a:lnTo>
                  <a:pt x="344805" y="36830"/>
                </a:lnTo>
                <a:lnTo>
                  <a:pt x="340360" y="38100"/>
                </a:lnTo>
                <a:lnTo>
                  <a:pt x="369062" y="38100"/>
                </a:lnTo>
                <a:lnTo>
                  <a:pt x="364489" y="30480"/>
                </a:lnTo>
                <a:lnTo>
                  <a:pt x="363093" y="29210"/>
                </a:lnTo>
                <a:lnTo>
                  <a:pt x="360299" y="29210"/>
                </a:lnTo>
                <a:lnTo>
                  <a:pt x="357250" y="27939"/>
                </a:lnTo>
                <a:close/>
              </a:path>
              <a:path w="381000" h="308610">
                <a:moveTo>
                  <a:pt x="292226" y="24130"/>
                </a:moveTo>
                <a:lnTo>
                  <a:pt x="289051" y="24130"/>
                </a:lnTo>
                <a:lnTo>
                  <a:pt x="287782" y="25400"/>
                </a:lnTo>
                <a:lnTo>
                  <a:pt x="286004" y="26670"/>
                </a:lnTo>
                <a:lnTo>
                  <a:pt x="324866" y="26670"/>
                </a:lnTo>
                <a:lnTo>
                  <a:pt x="324866" y="25400"/>
                </a:lnTo>
                <a:lnTo>
                  <a:pt x="293624" y="25400"/>
                </a:lnTo>
                <a:lnTo>
                  <a:pt x="292226" y="24130"/>
                </a:lnTo>
                <a:close/>
              </a:path>
              <a:path w="381000" h="308610">
                <a:moveTo>
                  <a:pt x="310388" y="0"/>
                </a:moveTo>
                <a:lnTo>
                  <a:pt x="305943" y="1270"/>
                </a:lnTo>
                <a:lnTo>
                  <a:pt x="305688" y="3810"/>
                </a:lnTo>
                <a:lnTo>
                  <a:pt x="300100" y="16510"/>
                </a:lnTo>
                <a:lnTo>
                  <a:pt x="299720" y="22860"/>
                </a:lnTo>
                <a:lnTo>
                  <a:pt x="296672" y="22860"/>
                </a:lnTo>
                <a:lnTo>
                  <a:pt x="295275" y="24130"/>
                </a:lnTo>
                <a:lnTo>
                  <a:pt x="293624" y="25400"/>
                </a:lnTo>
                <a:lnTo>
                  <a:pt x="324866" y="25400"/>
                </a:lnTo>
                <a:lnTo>
                  <a:pt x="324866" y="22860"/>
                </a:lnTo>
                <a:lnTo>
                  <a:pt x="326136" y="10160"/>
                </a:lnTo>
                <a:lnTo>
                  <a:pt x="326263" y="5080"/>
                </a:lnTo>
                <a:lnTo>
                  <a:pt x="323469" y="2539"/>
                </a:lnTo>
                <a:lnTo>
                  <a:pt x="310388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64558" y="323468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52" y="0"/>
                </a:lnTo>
              </a:path>
            </a:pathLst>
          </a:custGeom>
          <a:ln w="22860">
            <a:solidFill>
              <a:srgbClr val="7E7E7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01996" y="4487417"/>
            <a:ext cx="366395" cy="76200"/>
          </a:xfrm>
          <a:custGeom>
            <a:avLst/>
            <a:gdLst/>
            <a:ahLst/>
            <a:cxnLst/>
            <a:rect l="l" t="t" r="r" b="b"/>
            <a:pathLst>
              <a:path w="366395" h="76200">
                <a:moveTo>
                  <a:pt x="17779" y="26670"/>
                </a:moveTo>
                <a:lnTo>
                  <a:pt x="5079" y="26670"/>
                </a:lnTo>
                <a:lnTo>
                  <a:pt x="0" y="31750"/>
                </a:lnTo>
                <a:lnTo>
                  <a:pt x="0" y="44450"/>
                </a:lnTo>
                <a:lnTo>
                  <a:pt x="5079" y="49530"/>
                </a:lnTo>
                <a:lnTo>
                  <a:pt x="17779" y="49530"/>
                </a:lnTo>
                <a:lnTo>
                  <a:pt x="22859" y="44450"/>
                </a:lnTo>
                <a:lnTo>
                  <a:pt x="22859" y="31750"/>
                </a:lnTo>
                <a:lnTo>
                  <a:pt x="17779" y="26670"/>
                </a:lnTo>
                <a:close/>
              </a:path>
              <a:path w="366395" h="76200">
                <a:moveTo>
                  <a:pt x="63500" y="26670"/>
                </a:moveTo>
                <a:lnTo>
                  <a:pt x="50800" y="26670"/>
                </a:lnTo>
                <a:lnTo>
                  <a:pt x="45719" y="31750"/>
                </a:lnTo>
                <a:lnTo>
                  <a:pt x="45719" y="44450"/>
                </a:lnTo>
                <a:lnTo>
                  <a:pt x="50800" y="49530"/>
                </a:lnTo>
                <a:lnTo>
                  <a:pt x="63500" y="49530"/>
                </a:lnTo>
                <a:lnTo>
                  <a:pt x="68579" y="44450"/>
                </a:lnTo>
                <a:lnTo>
                  <a:pt x="68579" y="31750"/>
                </a:lnTo>
                <a:lnTo>
                  <a:pt x="63500" y="26670"/>
                </a:lnTo>
                <a:close/>
              </a:path>
              <a:path w="366395" h="76200">
                <a:moveTo>
                  <a:pt x="109219" y="26670"/>
                </a:moveTo>
                <a:lnTo>
                  <a:pt x="96646" y="26670"/>
                </a:lnTo>
                <a:lnTo>
                  <a:pt x="91439" y="31750"/>
                </a:lnTo>
                <a:lnTo>
                  <a:pt x="91439" y="44450"/>
                </a:lnTo>
                <a:lnTo>
                  <a:pt x="96646" y="49530"/>
                </a:lnTo>
                <a:lnTo>
                  <a:pt x="109219" y="49530"/>
                </a:lnTo>
                <a:lnTo>
                  <a:pt x="114426" y="44450"/>
                </a:lnTo>
                <a:lnTo>
                  <a:pt x="114426" y="31750"/>
                </a:lnTo>
                <a:lnTo>
                  <a:pt x="109219" y="26670"/>
                </a:lnTo>
                <a:close/>
              </a:path>
              <a:path w="366395" h="76200">
                <a:moveTo>
                  <a:pt x="154939" y="26670"/>
                </a:moveTo>
                <a:lnTo>
                  <a:pt x="142366" y="26670"/>
                </a:lnTo>
                <a:lnTo>
                  <a:pt x="137287" y="31750"/>
                </a:lnTo>
                <a:lnTo>
                  <a:pt x="137287" y="44450"/>
                </a:lnTo>
                <a:lnTo>
                  <a:pt x="142366" y="49530"/>
                </a:lnTo>
                <a:lnTo>
                  <a:pt x="154939" y="49530"/>
                </a:lnTo>
                <a:lnTo>
                  <a:pt x="160146" y="44450"/>
                </a:lnTo>
                <a:lnTo>
                  <a:pt x="160146" y="31750"/>
                </a:lnTo>
                <a:lnTo>
                  <a:pt x="154939" y="26670"/>
                </a:lnTo>
                <a:close/>
              </a:path>
              <a:path w="366395" h="76200">
                <a:moveTo>
                  <a:pt x="200787" y="26670"/>
                </a:moveTo>
                <a:lnTo>
                  <a:pt x="188087" y="26670"/>
                </a:lnTo>
                <a:lnTo>
                  <a:pt x="183006" y="31750"/>
                </a:lnTo>
                <a:lnTo>
                  <a:pt x="183006" y="44450"/>
                </a:lnTo>
                <a:lnTo>
                  <a:pt x="188087" y="49530"/>
                </a:lnTo>
                <a:lnTo>
                  <a:pt x="200787" y="49530"/>
                </a:lnTo>
                <a:lnTo>
                  <a:pt x="205866" y="44450"/>
                </a:lnTo>
                <a:lnTo>
                  <a:pt x="205866" y="31750"/>
                </a:lnTo>
                <a:lnTo>
                  <a:pt x="200787" y="26670"/>
                </a:lnTo>
                <a:close/>
              </a:path>
              <a:path w="366395" h="76200">
                <a:moveTo>
                  <a:pt x="246506" y="26670"/>
                </a:moveTo>
                <a:lnTo>
                  <a:pt x="233806" y="26670"/>
                </a:lnTo>
                <a:lnTo>
                  <a:pt x="228726" y="31750"/>
                </a:lnTo>
                <a:lnTo>
                  <a:pt x="228726" y="44450"/>
                </a:lnTo>
                <a:lnTo>
                  <a:pt x="233806" y="49530"/>
                </a:lnTo>
                <a:lnTo>
                  <a:pt x="246506" y="49530"/>
                </a:lnTo>
                <a:lnTo>
                  <a:pt x="251587" y="44450"/>
                </a:lnTo>
                <a:lnTo>
                  <a:pt x="251587" y="31750"/>
                </a:lnTo>
                <a:lnTo>
                  <a:pt x="246506" y="26670"/>
                </a:lnTo>
                <a:close/>
              </a:path>
              <a:path w="366395" h="76200">
                <a:moveTo>
                  <a:pt x="290067" y="0"/>
                </a:moveTo>
                <a:lnTo>
                  <a:pt x="290067" y="76200"/>
                </a:lnTo>
                <a:lnTo>
                  <a:pt x="343407" y="49530"/>
                </a:lnTo>
                <a:lnTo>
                  <a:pt x="292226" y="49530"/>
                </a:lnTo>
                <a:lnTo>
                  <a:pt x="297306" y="44450"/>
                </a:lnTo>
                <a:lnTo>
                  <a:pt x="297306" y="31750"/>
                </a:lnTo>
                <a:lnTo>
                  <a:pt x="292226" y="26670"/>
                </a:lnTo>
                <a:lnTo>
                  <a:pt x="343407" y="26670"/>
                </a:lnTo>
                <a:lnTo>
                  <a:pt x="290067" y="0"/>
                </a:lnTo>
                <a:close/>
              </a:path>
              <a:path w="366395" h="76200">
                <a:moveTo>
                  <a:pt x="290067" y="26670"/>
                </a:moveTo>
                <a:lnTo>
                  <a:pt x="279526" y="26670"/>
                </a:lnTo>
                <a:lnTo>
                  <a:pt x="274446" y="31750"/>
                </a:lnTo>
                <a:lnTo>
                  <a:pt x="274446" y="44450"/>
                </a:lnTo>
                <a:lnTo>
                  <a:pt x="279526" y="49530"/>
                </a:lnTo>
                <a:lnTo>
                  <a:pt x="290067" y="49530"/>
                </a:lnTo>
                <a:lnTo>
                  <a:pt x="290067" y="26670"/>
                </a:lnTo>
                <a:close/>
              </a:path>
              <a:path w="366395" h="76200">
                <a:moveTo>
                  <a:pt x="343407" y="26670"/>
                </a:moveTo>
                <a:lnTo>
                  <a:pt x="292226" y="26670"/>
                </a:lnTo>
                <a:lnTo>
                  <a:pt x="297306" y="31750"/>
                </a:lnTo>
                <a:lnTo>
                  <a:pt x="297306" y="44450"/>
                </a:lnTo>
                <a:lnTo>
                  <a:pt x="292226" y="49530"/>
                </a:lnTo>
                <a:lnTo>
                  <a:pt x="343407" y="49530"/>
                </a:lnTo>
                <a:lnTo>
                  <a:pt x="366267" y="38100"/>
                </a:lnTo>
                <a:lnTo>
                  <a:pt x="343407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07077" y="4706873"/>
            <a:ext cx="658495" cy="3416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180"/>
              </a:lnSpc>
              <a:spcBef>
                <a:spcPts val="245"/>
              </a:spcBef>
            </a:pP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Backup  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e</a:t>
            </a:r>
            <a:r>
              <a:rPr sz="1100" b="1" spc="-15" dirty="0">
                <a:solidFill>
                  <a:srgbClr val="0071C5"/>
                </a:solidFill>
                <a:latin typeface="Segoe UI"/>
                <a:cs typeface="Segoe UI"/>
              </a:rPr>
              <a:t>x</a:t>
            </a: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t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e</a:t>
            </a:r>
            <a:r>
              <a:rPr sz="1100" b="1" spc="-10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si</a:t>
            </a:r>
            <a:r>
              <a:rPr sz="1100" b="1" dirty="0">
                <a:solidFill>
                  <a:srgbClr val="0071C5"/>
                </a:solidFill>
                <a:latin typeface="Segoe UI"/>
                <a:cs typeface="Segoe UI"/>
              </a:rPr>
              <a:t>o</a:t>
            </a:r>
            <a:r>
              <a:rPr sz="1100" b="1" spc="-5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14315" y="4382007"/>
            <a:ext cx="381000" cy="307340"/>
          </a:xfrm>
          <a:custGeom>
            <a:avLst/>
            <a:gdLst/>
            <a:ahLst/>
            <a:cxnLst/>
            <a:rect l="l" t="t" r="r" b="b"/>
            <a:pathLst>
              <a:path w="381000" h="307339">
                <a:moveTo>
                  <a:pt x="154220" y="267969"/>
                </a:moveTo>
                <a:lnTo>
                  <a:pt x="109728" y="267969"/>
                </a:lnTo>
                <a:lnTo>
                  <a:pt x="112522" y="270509"/>
                </a:lnTo>
                <a:lnTo>
                  <a:pt x="114300" y="279400"/>
                </a:lnTo>
                <a:lnTo>
                  <a:pt x="120142" y="306069"/>
                </a:lnTo>
                <a:lnTo>
                  <a:pt x="122809" y="307339"/>
                </a:lnTo>
                <a:lnTo>
                  <a:pt x="146304" y="307339"/>
                </a:lnTo>
                <a:lnTo>
                  <a:pt x="147955" y="304800"/>
                </a:lnTo>
                <a:lnTo>
                  <a:pt x="152526" y="303529"/>
                </a:lnTo>
                <a:lnTo>
                  <a:pt x="151384" y="299719"/>
                </a:lnTo>
                <a:lnTo>
                  <a:pt x="151384" y="275589"/>
                </a:lnTo>
                <a:lnTo>
                  <a:pt x="152146" y="269239"/>
                </a:lnTo>
                <a:lnTo>
                  <a:pt x="154220" y="267969"/>
                </a:lnTo>
                <a:close/>
              </a:path>
              <a:path w="381000" h="307339">
                <a:moveTo>
                  <a:pt x="37846" y="93979"/>
                </a:moveTo>
                <a:lnTo>
                  <a:pt x="35813" y="96519"/>
                </a:lnTo>
                <a:lnTo>
                  <a:pt x="27178" y="110489"/>
                </a:lnTo>
                <a:lnTo>
                  <a:pt x="22733" y="111759"/>
                </a:lnTo>
                <a:lnTo>
                  <a:pt x="23368" y="115569"/>
                </a:lnTo>
                <a:lnTo>
                  <a:pt x="27178" y="121919"/>
                </a:lnTo>
                <a:lnTo>
                  <a:pt x="41656" y="135889"/>
                </a:lnTo>
                <a:lnTo>
                  <a:pt x="48133" y="143509"/>
                </a:lnTo>
                <a:lnTo>
                  <a:pt x="46482" y="146050"/>
                </a:lnTo>
                <a:lnTo>
                  <a:pt x="45466" y="153669"/>
                </a:lnTo>
                <a:lnTo>
                  <a:pt x="43687" y="156209"/>
                </a:lnTo>
                <a:lnTo>
                  <a:pt x="42037" y="158750"/>
                </a:lnTo>
                <a:lnTo>
                  <a:pt x="40259" y="161289"/>
                </a:lnTo>
                <a:lnTo>
                  <a:pt x="41275" y="166369"/>
                </a:lnTo>
                <a:lnTo>
                  <a:pt x="37464" y="171450"/>
                </a:lnTo>
                <a:lnTo>
                  <a:pt x="28575" y="173989"/>
                </a:lnTo>
                <a:lnTo>
                  <a:pt x="7874" y="175259"/>
                </a:lnTo>
                <a:lnTo>
                  <a:pt x="3429" y="176529"/>
                </a:lnTo>
                <a:lnTo>
                  <a:pt x="0" y="181609"/>
                </a:lnTo>
                <a:lnTo>
                  <a:pt x="635" y="186689"/>
                </a:lnTo>
                <a:lnTo>
                  <a:pt x="1778" y="201929"/>
                </a:lnTo>
                <a:lnTo>
                  <a:pt x="2794" y="207009"/>
                </a:lnTo>
                <a:lnTo>
                  <a:pt x="5461" y="208279"/>
                </a:lnTo>
                <a:lnTo>
                  <a:pt x="12700" y="209550"/>
                </a:lnTo>
                <a:lnTo>
                  <a:pt x="31623" y="210819"/>
                </a:lnTo>
                <a:lnTo>
                  <a:pt x="38862" y="210819"/>
                </a:lnTo>
                <a:lnTo>
                  <a:pt x="44450" y="214629"/>
                </a:lnTo>
                <a:lnTo>
                  <a:pt x="45466" y="218439"/>
                </a:lnTo>
                <a:lnTo>
                  <a:pt x="48133" y="220979"/>
                </a:lnTo>
                <a:lnTo>
                  <a:pt x="48895" y="224789"/>
                </a:lnTo>
                <a:lnTo>
                  <a:pt x="51688" y="227329"/>
                </a:lnTo>
                <a:lnTo>
                  <a:pt x="49911" y="229869"/>
                </a:lnTo>
                <a:lnTo>
                  <a:pt x="52705" y="231139"/>
                </a:lnTo>
                <a:lnTo>
                  <a:pt x="53721" y="236219"/>
                </a:lnTo>
                <a:lnTo>
                  <a:pt x="48133" y="243839"/>
                </a:lnTo>
                <a:lnTo>
                  <a:pt x="37464" y="260350"/>
                </a:lnTo>
                <a:lnTo>
                  <a:pt x="34036" y="265429"/>
                </a:lnTo>
                <a:lnTo>
                  <a:pt x="35051" y="270509"/>
                </a:lnTo>
                <a:lnTo>
                  <a:pt x="37846" y="271779"/>
                </a:lnTo>
                <a:lnTo>
                  <a:pt x="52324" y="285750"/>
                </a:lnTo>
                <a:lnTo>
                  <a:pt x="55118" y="287019"/>
                </a:lnTo>
                <a:lnTo>
                  <a:pt x="59562" y="287019"/>
                </a:lnTo>
                <a:lnTo>
                  <a:pt x="61213" y="283209"/>
                </a:lnTo>
                <a:lnTo>
                  <a:pt x="79121" y="267969"/>
                </a:lnTo>
                <a:lnTo>
                  <a:pt x="85344" y="264159"/>
                </a:lnTo>
                <a:lnTo>
                  <a:pt x="89788" y="262889"/>
                </a:lnTo>
                <a:lnTo>
                  <a:pt x="160400" y="262889"/>
                </a:lnTo>
                <a:lnTo>
                  <a:pt x="169291" y="260350"/>
                </a:lnTo>
                <a:lnTo>
                  <a:pt x="171069" y="257809"/>
                </a:lnTo>
                <a:lnTo>
                  <a:pt x="179959" y="255269"/>
                </a:lnTo>
                <a:lnTo>
                  <a:pt x="226822" y="255269"/>
                </a:lnTo>
                <a:lnTo>
                  <a:pt x="230250" y="250189"/>
                </a:lnTo>
                <a:lnTo>
                  <a:pt x="225044" y="246379"/>
                </a:lnTo>
                <a:lnTo>
                  <a:pt x="211962" y="229869"/>
                </a:lnTo>
                <a:lnTo>
                  <a:pt x="209994" y="228600"/>
                </a:lnTo>
                <a:lnTo>
                  <a:pt x="130238" y="228600"/>
                </a:lnTo>
                <a:lnTo>
                  <a:pt x="112910" y="226059"/>
                </a:lnTo>
                <a:lnTo>
                  <a:pt x="96774" y="217169"/>
                </a:lnTo>
                <a:lnTo>
                  <a:pt x="85193" y="203200"/>
                </a:lnTo>
                <a:lnTo>
                  <a:pt x="80422" y="186689"/>
                </a:lnTo>
                <a:lnTo>
                  <a:pt x="82272" y="170179"/>
                </a:lnTo>
                <a:lnTo>
                  <a:pt x="90550" y="154939"/>
                </a:lnTo>
                <a:lnTo>
                  <a:pt x="105398" y="143509"/>
                </a:lnTo>
                <a:lnTo>
                  <a:pt x="122840" y="137159"/>
                </a:lnTo>
                <a:lnTo>
                  <a:pt x="200329" y="137159"/>
                </a:lnTo>
                <a:lnTo>
                  <a:pt x="199644" y="135889"/>
                </a:lnTo>
                <a:lnTo>
                  <a:pt x="197612" y="127000"/>
                </a:lnTo>
                <a:lnTo>
                  <a:pt x="201041" y="121919"/>
                </a:lnTo>
                <a:lnTo>
                  <a:pt x="209677" y="111759"/>
                </a:lnTo>
                <a:lnTo>
                  <a:pt x="72262" y="111759"/>
                </a:lnTo>
                <a:lnTo>
                  <a:pt x="66801" y="109219"/>
                </a:lnTo>
                <a:lnTo>
                  <a:pt x="47879" y="96519"/>
                </a:lnTo>
                <a:lnTo>
                  <a:pt x="45085" y="95250"/>
                </a:lnTo>
                <a:lnTo>
                  <a:pt x="37846" y="93979"/>
                </a:lnTo>
                <a:close/>
              </a:path>
              <a:path w="381000" h="307339">
                <a:moveTo>
                  <a:pt x="226822" y="255269"/>
                </a:moveTo>
                <a:lnTo>
                  <a:pt x="179959" y="255269"/>
                </a:lnTo>
                <a:lnTo>
                  <a:pt x="185547" y="259079"/>
                </a:lnTo>
                <a:lnTo>
                  <a:pt x="204470" y="271779"/>
                </a:lnTo>
                <a:lnTo>
                  <a:pt x="207137" y="273050"/>
                </a:lnTo>
                <a:lnTo>
                  <a:pt x="214375" y="274319"/>
                </a:lnTo>
                <a:lnTo>
                  <a:pt x="226822" y="255269"/>
                </a:lnTo>
                <a:close/>
              </a:path>
              <a:path w="381000" h="307339">
                <a:moveTo>
                  <a:pt x="159385" y="264159"/>
                </a:moveTo>
                <a:lnTo>
                  <a:pt x="97028" y="264159"/>
                </a:lnTo>
                <a:lnTo>
                  <a:pt x="102616" y="267969"/>
                </a:lnTo>
                <a:lnTo>
                  <a:pt x="105283" y="269239"/>
                </a:lnTo>
                <a:lnTo>
                  <a:pt x="109728" y="267969"/>
                </a:lnTo>
                <a:lnTo>
                  <a:pt x="154220" y="267969"/>
                </a:lnTo>
                <a:lnTo>
                  <a:pt x="158369" y="265429"/>
                </a:lnTo>
                <a:lnTo>
                  <a:pt x="159385" y="264159"/>
                </a:lnTo>
                <a:close/>
              </a:path>
              <a:path w="381000" h="307339">
                <a:moveTo>
                  <a:pt x="160400" y="262889"/>
                </a:moveTo>
                <a:lnTo>
                  <a:pt x="89788" y="262889"/>
                </a:lnTo>
                <a:lnTo>
                  <a:pt x="92583" y="265429"/>
                </a:lnTo>
                <a:lnTo>
                  <a:pt x="97028" y="264159"/>
                </a:lnTo>
                <a:lnTo>
                  <a:pt x="159385" y="264159"/>
                </a:lnTo>
                <a:lnTo>
                  <a:pt x="160400" y="262889"/>
                </a:lnTo>
                <a:close/>
              </a:path>
              <a:path w="381000" h="307339">
                <a:moveTo>
                  <a:pt x="200329" y="137159"/>
                </a:moveTo>
                <a:lnTo>
                  <a:pt x="122840" y="137159"/>
                </a:lnTo>
                <a:lnTo>
                  <a:pt x="140807" y="139700"/>
                </a:lnTo>
                <a:lnTo>
                  <a:pt x="157225" y="148589"/>
                </a:lnTo>
                <a:lnTo>
                  <a:pt x="167542" y="161289"/>
                </a:lnTo>
                <a:lnTo>
                  <a:pt x="172132" y="179069"/>
                </a:lnTo>
                <a:lnTo>
                  <a:pt x="170316" y="196850"/>
                </a:lnTo>
                <a:lnTo>
                  <a:pt x="161417" y="212089"/>
                </a:lnTo>
                <a:lnTo>
                  <a:pt x="146994" y="224789"/>
                </a:lnTo>
                <a:lnTo>
                  <a:pt x="130238" y="228600"/>
                </a:lnTo>
                <a:lnTo>
                  <a:pt x="209994" y="228600"/>
                </a:lnTo>
                <a:lnTo>
                  <a:pt x="204088" y="224789"/>
                </a:lnTo>
                <a:lnTo>
                  <a:pt x="207518" y="218439"/>
                </a:lnTo>
                <a:lnTo>
                  <a:pt x="206501" y="214629"/>
                </a:lnTo>
                <a:lnTo>
                  <a:pt x="208280" y="212089"/>
                </a:lnTo>
                <a:lnTo>
                  <a:pt x="210312" y="209550"/>
                </a:lnTo>
                <a:lnTo>
                  <a:pt x="209296" y="204469"/>
                </a:lnTo>
                <a:lnTo>
                  <a:pt x="214375" y="196850"/>
                </a:lnTo>
                <a:lnTo>
                  <a:pt x="223393" y="194309"/>
                </a:lnTo>
                <a:lnTo>
                  <a:pt x="246125" y="189229"/>
                </a:lnTo>
                <a:lnTo>
                  <a:pt x="250571" y="189229"/>
                </a:lnTo>
                <a:lnTo>
                  <a:pt x="252222" y="186689"/>
                </a:lnTo>
                <a:lnTo>
                  <a:pt x="251206" y="181609"/>
                </a:lnTo>
                <a:lnTo>
                  <a:pt x="250189" y="165100"/>
                </a:lnTo>
                <a:lnTo>
                  <a:pt x="249174" y="161289"/>
                </a:lnTo>
                <a:lnTo>
                  <a:pt x="246761" y="158750"/>
                </a:lnTo>
                <a:lnTo>
                  <a:pt x="244940" y="157479"/>
                </a:lnTo>
                <a:lnTo>
                  <a:pt x="213360" y="157479"/>
                </a:lnTo>
                <a:lnTo>
                  <a:pt x="207899" y="153669"/>
                </a:lnTo>
                <a:lnTo>
                  <a:pt x="205867" y="144779"/>
                </a:lnTo>
                <a:lnTo>
                  <a:pt x="203073" y="142239"/>
                </a:lnTo>
                <a:lnTo>
                  <a:pt x="200329" y="137159"/>
                </a:lnTo>
                <a:close/>
              </a:path>
              <a:path w="381000" h="307339">
                <a:moveTo>
                  <a:pt x="344519" y="123189"/>
                </a:moveTo>
                <a:lnTo>
                  <a:pt x="264033" y="123189"/>
                </a:lnTo>
                <a:lnTo>
                  <a:pt x="265303" y="124459"/>
                </a:lnTo>
                <a:lnTo>
                  <a:pt x="268097" y="124459"/>
                </a:lnTo>
                <a:lnTo>
                  <a:pt x="270891" y="128269"/>
                </a:lnTo>
                <a:lnTo>
                  <a:pt x="272288" y="129539"/>
                </a:lnTo>
                <a:lnTo>
                  <a:pt x="275336" y="129539"/>
                </a:lnTo>
                <a:lnTo>
                  <a:pt x="276733" y="132079"/>
                </a:lnTo>
                <a:lnTo>
                  <a:pt x="275971" y="137159"/>
                </a:lnTo>
                <a:lnTo>
                  <a:pt x="274955" y="152400"/>
                </a:lnTo>
                <a:lnTo>
                  <a:pt x="274700" y="154939"/>
                </a:lnTo>
                <a:lnTo>
                  <a:pt x="275971" y="156209"/>
                </a:lnTo>
                <a:lnTo>
                  <a:pt x="279146" y="157479"/>
                </a:lnTo>
                <a:lnTo>
                  <a:pt x="290830" y="161289"/>
                </a:lnTo>
                <a:lnTo>
                  <a:pt x="292226" y="160019"/>
                </a:lnTo>
                <a:lnTo>
                  <a:pt x="295275" y="160019"/>
                </a:lnTo>
                <a:lnTo>
                  <a:pt x="295656" y="156209"/>
                </a:lnTo>
                <a:lnTo>
                  <a:pt x="299720" y="142239"/>
                </a:lnTo>
                <a:lnTo>
                  <a:pt x="301498" y="137159"/>
                </a:lnTo>
                <a:lnTo>
                  <a:pt x="305943" y="135889"/>
                </a:lnTo>
                <a:lnTo>
                  <a:pt x="307721" y="134619"/>
                </a:lnTo>
                <a:lnTo>
                  <a:pt x="349732" y="134619"/>
                </a:lnTo>
                <a:lnTo>
                  <a:pt x="345567" y="124459"/>
                </a:lnTo>
                <a:lnTo>
                  <a:pt x="344519" y="123189"/>
                </a:lnTo>
                <a:close/>
              </a:path>
              <a:path w="381000" h="307339">
                <a:moveTo>
                  <a:pt x="241300" y="154939"/>
                </a:moveTo>
                <a:lnTo>
                  <a:pt x="220599" y="157479"/>
                </a:lnTo>
                <a:lnTo>
                  <a:pt x="244940" y="157479"/>
                </a:lnTo>
                <a:lnTo>
                  <a:pt x="241300" y="154939"/>
                </a:lnTo>
                <a:close/>
              </a:path>
              <a:path w="381000" h="307339">
                <a:moveTo>
                  <a:pt x="349732" y="134619"/>
                </a:moveTo>
                <a:lnTo>
                  <a:pt x="321056" y="134619"/>
                </a:lnTo>
                <a:lnTo>
                  <a:pt x="333501" y="148589"/>
                </a:lnTo>
                <a:lnTo>
                  <a:pt x="334899" y="149859"/>
                </a:lnTo>
                <a:lnTo>
                  <a:pt x="338963" y="152400"/>
                </a:lnTo>
                <a:lnTo>
                  <a:pt x="340741" y="151129"/>
                </a:lnTo>
                <a:lnTo>
                  <a:pt x="350393" y="142239"/>
                </a:lnTo>
                <a:lnTo>
                  <a:pt x="353441" y="139700"/>
                </a:lnTo>
                <a:lnTo>
                  <a:pt x="350774" y="137159"/>
                </a:lnTo>
                <a:lnTo>
                  <a:pt x="349732" y="134619"/>
                </a:lnTo>
                <a:close/>
              </a:path>
              <a:path w="381000" h="307339">
                <a:moveTo>
                  <a:pt x="315213" y="134619"/>
                </a:moveTo>
                <a:lnTo>
                  <a:pt x="307721" y="134619"/>
                </a:lnTo>
                <a:lnTo>
                  <a:pt x="310388" y="135889"/>
                </a:lnTo>
                <a:lnTo>
                  <a:pt x="313563" y="135889"/>
                </a:lnTo>
                <a:lnTo>
                  <a:pt x="315213" y="134619"/>
                </a:lnTo>
                <a:close/>
              </a:path>
              <a:path w="381000" h="307339">
                <a:moveTo>
                  <a:pt x="228854" y="53339"/>
                </a:moveTo>
                <a:lnTo>
                  <a:pt x="225806" y="53339"/>
                </a:lnTo>
                <a:lnTo>
                  <a:pt x="222631" y="55879"/>
                </a:lnTo>
                <a:lnTo>
                  <a:pt x="222631" y="59689"/>
                </a:lnTo>
                <a:lnTo>
                  <a:pt x="220218" y="69850"/>
                </a:lnTo>
                <a:lnTo>
                  <a:pt x="241554" y="81279"/>
                </a:lnTo>
                <a:lnTo>
                  <a:pt x="244348" y="85089"/>
                </a:lnTo>
                <a:lnTo>
                  <a:pt x="244348" y="87629"/>
                </a:lnTo>
                <a:lnTo>
                  <a:pt x="245745" y="88900"/>
                </a:lnTo>
                <a:lnTo>
                  <a:pt x="245363" y="91439"/>
                </a:lnTo>
                <a:lnTo>
                  <a:pt x="246761" y="93979"/>
                </a:lnTo>
                <a:lnTo>
                  <a:pt x="245110" y="95250"/>
                </a:lnTo>
                <a:lnTo>
                  <a:pt x="246380" y="96519"/>
                </a:lnTo>
                <a:lnTo>
                  <a:pt x="246380" y="99059"/>
                </a:lnTo>
                <a:lnTo>
                  <a:pt x="241554" y="104139"/>
                </a:lnTo>
                <a:lnTo>
                  <a:pt x="228854" y="114300"/>
                </a:lnTo>
                <a:lnTo>
                  <a:pt x="228473" y="118109"/>
                </a:lnTo>
                <a:lnTo>
                  <a:pt x="229870" y="119379"/>
                </a:lnTo>
                <a:lnTo>
                  <a:pt x="236474" y="129539"/>
                </a:lnTo>
                <a:lnTo>
                  <a:pt x="237871" y="132079"/>
                </a:lnTo>
                <a:lnTo>
                  <a:pt x="240919" y="132079"/>
                </a:lnTo>
                <a:lnTo>
                  <a:pt x="242316" y="130809"/>
                </a:lnTo>
                <a:lnTo>
                  <a:pt x="256412" y="124459"/>
                </a:lnTo>
                <a:lnTo>
                  <a:pt x="260858" y="123189"/>
                </a:lnTo>
                <a:lnTo>
                  <a:pt x="344519" y="123189"/>
                </a:lnTo>
                <a:lnTo>
                  <a:pt x="341375" y="119379"/>
                </a:lnTo>
                <a:lnTo>
                  <a:pt x="344805" y="116839"/>
                </a:lnTo>
                <a:lnTo>
                  <a:pt x="344805" y="114300"/>
                </a:lnTo>
                <a:lnTo>
                  <a:pt x="346583" y="113029"/>
                </a:lnTo>
                <a:lnTo>
                  <a:pt x="347980" y="111759"/>
                </a:lnTo>
                <a:lnTo>
                  <a:pt x="348234" y="109219"/>
                </a:lnTo>
                <a:lnTo>
                  <a:pt x="295052" y="109219"/>
                </a:lnTo>
                <a:lnTo>
                  <a:pt x="284690" y="104139"/>
                </a:lnTo>
                <a:lnTo>
                  <a:pt x="276351" y="96519"/>
                </a:lnTo>
                <a:lnTo>
                  <a:pt x="271845" y="85089"/>
                </a:lnTo>
                <a:lnTo>
                  <a:pt x="271922" y="73659"/>
                </a:lnTo>
                <a:lnTo>
                  <a:pt x="276119" y="63500"/>
                </a:lnTo>
                <a:lnTo>
                  <a:pt x="282663" y="57150"/>
                </a:lnTo>
                <a:lnTo>
                  <a:pt x="248158" y="57150"/>
                </a:lnTo>
                <a:lnTo>
                  <a:pt x="228854" y="53339"/>
                </a:lnTo>
                <a:close/>
              </a:path>
              <a:path w="381000" h="307339">
                <a:moveTo>
                  <a:pt x="89154" y="104139"/>
                </a:moveTo>
                <a:lnTo>
                  <a:pt x="84709" y="104139"/>
                </a:lnTo>
                <a:lnTo>
                  <a:pt x="82931" y="107950"/>
                </a:lnTo>
                <a:lnTo>
                  <a:pt x="81280" y="110489"/>
                </a:lnTo>
                <a:lnTo>
                  <a:pt x="76708" y="111759"/>
                </a:lnTo>
                <a:lnTo>
                  <a:pt x="209677" y="111759"/>
                </a:lnTo>
                <a:lnTo>
                  <a:pt x="215074" y="105409"/>
                </a:lnTo>
                <a:lnTo>
                  <a:pt x="91948" y="105409"/>
                </a:lnTo>
                <a:lnTo>
                  <a:pt x="89154" y="104139"/>
                </a:lnTo>
                <a:close/>
              </a:path>
              <a:path w="381000" h="307339">
                <a:moveTo>
                  <a:pt x="365378" y="50800"/>
                </a:moveTo>
                <a:lnTo>
                  <a:pt x="306927" y="50800"/>
                </a:lnTo>
                <a:lnTo>
                  <a:pt x="317726" y="54609"/>
                </a:lnTo>
                <a:lnTo>
                  <a:pt x="326263" y="63500"/>
                </a:lnTo>
                <a:lnTo>
                  <a:pt x="330338" y="73659"/>
                </a:lnTo>
                <a:lnTo>
                  <a:pt x="330200" y="85089"/>
                </a:lnTo>
                <a:lnTo>
                  <a:pt x="325870" y="96519"/>
                </a:lnTo>
                <a:lnTo>
                  <a:pt x="317373" y="104139"/>
                </a:lnTo>
                <a:lnTo>
                  <a:pt x="306320" y="109219"/>
                </a:lnTo>
                <a:lnTo>
                  <a:pt x="348234" y="109219"/>
                </a:lnTo>
                <a:lnTo>
                  <a:pt x="348361" y="107950"/>
                </a:lnTo>
                <a:lnTo>
                  <a:pt x="351409" y="105409"/>
                </a:lnTo>
                <a:lnTo>
                  <a:pt x="353060" y="104139"/>
                </a:lnTo>
                <a:lnTo>
                  <a:pt x="378206" y="104139"/>
                </a:lnTo>
                <a:lnTo>
                  <a:pt x="378587" y="101600"/>
                </a:lnTo>
                <a:lnTo>
                  <a:pt x="381000" y="91439"/>
                </a:lnTo>
                <a:lnTo>
                  <a:pt x="381000" y="87629"/>
                </a:lnTo>
                <a:lnTo>
                  <a:pt x="376809" y="83819"/>
                </a:lnTo>
                <a:lnTo>
                  <a:pt x="363728" y="81279"/>
                </a:lnTo>
                <a:lnTo>
                  <a:pt x="359283" y="78739"/>
                </a:lnTo>
                <a:lnTo>
                  <a:pt x="356616" y="76200"/>
                </a:lnTo>
                <a:lnTo>
                  <a:pt x="356870" y="73659"/>
                </a:lnTo>
                <a:lnTo>
                  <a:pt x="357250" y="71119"/>
                </a:lnTo>
                <a:lnTo>
                  <a:pt x="355854" y="68579"/>
                </a:lnTo>
                <a:lnTo>
                  <a:pt x="354457" y="64769"/>
                </a:lnTo>
                <a:lnTo>
                  <a:pt x="354838" y="60959"/>
                </a:lnTo>
                <a:lnTo>
                  <a:pt x="355219" y="58419"/>
                </a:lnTo>
                <a:lnTo>
                  <a:pt x="358267" y="55879"/>
                </a:lnTo>
                <a:lnTo>
                  <a:pt x="365378" y="50800"/>
                </a:lnTo>
                <a:close/>
              </a:path>
              <a:path w="381000" h="307339">
                <a:moveTo>
                  <a:pt x="126619" y="58419"/>
                </a:moveTo>
                <a:lnTo>
                  <a:pt x="106045" y="60959"/>
                </a:lnTo>
                <a:lnTo>
                  <a:pt x="99441" y="64769"/>
                </a:lnTo>
                <a:lnTo>
                  <a:pt x="100457" y="68579"/>
                </a:lnTo>
                <a:lnTo>
                  <a:pt x="98044" y="90169"/>
                </a:lnTo>
                <a:lnTo>
                  <a:pt x="100203" y="99059"/>
                </a:lnTo>
                <a:lnTo>
                  <a:pt x="95376" y="100329"/>
                </a:lnTo>
                <a:lnTo>
                  <a:pt x="93599" y="102869"/>
                </a:lnTo>
                <a:lnTo>
                  <a:pt x="91948" y="105409"/>
                </a:lnTo>
                <a:lnTo>
                  <a:pt x="215074" y="105409"/>
                </a:lnTo>
                <a:lnTo>
                  <a:pt x="216154" y="104139"/>
                </a:lnTo>
                <a:lnTo>
                  <a:pt x="162051" y="104139"/>
                </a:lnTo>
                <a:lnTo>
                  <a:pt x="159385" y="102869"/>
                </a:lnTo>
                <a:lnTo>
                  <a:pt x="156972" y="100329"/>
                </a:lnTo>
                <a:lnTo>
                  <a:pt x="149733" y="100329"/>
                </a:lnTo>
                <a:lnTo>
                  <a:pt x="146938" y="99059"/>
                </a:lnTo>
                <a:lnTo>
                  <a:pt x="144272" y="96519"/>
                </a:lnTo>
                <a:lnTo>
                  <a:pt x="138684" y="92709"/>
                </a:lnTo>
                <a:lnTo>
                  <a:pt x="137668" y="88900"/>
                </a:lnTo>
                <a:lnTo>
                  <a:pt x="132842" y="66039"/>
                </a:lnTo>
                <a:lnTo>
                  <a:pt x="132207" y="62229"/>
                </a:lnTo>
                <a:lnTo>
                  <a:pt x="126619" y="58419"/>
                </a:lnTo>
                <a:close/>
              </a:path>
              <a:path w="381000" h="307339">
                <a:moveTo>
                  <a:pt x="378206" y="104139"/>
                </a:moveTo>
                <a:lnTo>
                  <a:pt x="359029" y="104139"/>
                </a:lnTo>
                <a:lnTo>
                  <a:pt x="373761" y="105409"/>
                </a:lnTo>
                <a:lnTo>
                  <a:pt x="376809" y="105409"/>
                </a:lnTo>
                <a:lnTo>
                  <a:pt x="378206" y="104139"/>
                </a:lnTo>
                <a:close/>
              </a:path>
              <a:path w="381000" h="307339">
                <a:moveTo>
                  <a:pt x="197231" y="81279"/>
                </a:moveTo>
                <a:lnTo>
                  <a:pt x="192786" y="81279"/>
                </a:lnTo>
                <a:lnTo>
                  <a:pt x="188213" y="82550"/>
                </a:lnTo>
                <a:lnTo>
                  <a:pt x="173100" y="100329"/>
                </a:lnTo>
                <a:lnTo>
                  <a:pt x="166624" y="104139"/>
                </a:lnTo>
                <a:lnTo>
                  <a:pt x="216154" y="104139"/>
                </a:lnTo>
                <a:lnTo>
                  <a:pt x="218186" y="101600"/>
                </a:lnTo>
                <a:lnTo>
                  <a:pt x="217170" y="97789"/>
                </a:lnTo>
                <a:lnTo>
                  <a:pt x="214375" y="96519"/>
                </a:lnTo>
                <a:lnTo>
                  <a:pt x="200025" y="82550"/>
                </a:lnTo>
                <a:lnTo>
                  <a:pt x="197231" y="81279"/>
                </a:lnTo>
                <a:close/>
              </a:path>
              <a:path w="381000" h="307339">
                <a:moveTo>
                  <a:pt x="262255" y="8889"/>
                </a:moveTo>
                <a:lnTo>
                  <a:pt x="260476" y="10159"/>
                </a:lnTo>
                <a:lnTo>
                  <a:pt x="252603" y="16509"/>
                </a:lnTo>
                <a:lnTo>
                  <a:pt x="249555" y="16509"/>
                </a:lnTo>
                <a:lnTo>
                  <a:pt x="249555" y="20319"/>
                </a:lnTo>
                <a:lnTo>
                  <a:pt x="250571" y="24129"/>
                </a:lnTo>
                <a:lnTo>
                  <a:pt x="257048" y="35559"/>
                </a:lnTo>
                <a:lnTo>
                  <a:pt x="259461" y="40639"/>
                </a:lnTo>
                <a:lnTo>
                  <a:pt x="258191" y="43179"/>
                </a:lnTo>
                <a:lnTo>
                  <a:pt x="256032" y="46989"/>
                </a:lnTo>
                <a:lnTo>
                  <a:pt x="254635" y="48259"/>
                </a:lnTo>
                <a:lnTo>
                  <a:pt x="252984" y="49529"/>
                </a:lnTo>
                <a:lnTo>
                  <a:pt x="251587" y="50800"/>
                </a:lnTo>
                <a:lnTo>
                  <a:pt x="251206" y="53339"/>
                </a:lnTo>
                <a:lnTo>
                  <a:pt x="248158" y="57150"/>
                </a:lnTo>
                <a:lnTo>
                  <a:pt x="282663" y="57150"/>
                </a:lnTo>
                <a:lnTo>
                  <a:pt x="283972" y="55879"/>
                </a:lnTo>
                <a:lnTo>
                  <a:pt x="295223" y="52069"/>
                </a:lnTo>
                <a:lnTo>
                  <a:pt x="306927" y="50800"/>
                </a:lnTo>
                <a:lnTo>
                  <a:pt x="365378" y="50800"/>
                </a:lnTo>
                <a:lnTo>
                  <a:pt x="370713" y="46989"/>
                </a:lnTo>
                <a:lnTo>
                  <a:pt x="372363" y="45719"/>
                </a:lnTo>
                <a:lnTo>
                  <a:pt x="372745" y="43179"/>
                </a:lnTo>
                <a:lnTo>
                  <a:pt x="371348" y="41909"/>
                </a:lnTo>
                <a:lnTo>
                  <a:pt x="369062" y="38100"/>
                </a:lnTo>
                <a:lnTo>
                  <a:pt x="337312" y="38100"/>
                </a:lnTo>
                <a:lnTo>
                  <a:pt x="335914" y="35559"/>
                </a:lnTo>
                <a:lnTo>
                  <a:pt x="334518" y="34289"/>
                </a:lnTo>
                <a:lnTo>
                  <a:pt x="330454" y="33019"/>
                </a:lnTo>
                <a:lnTo>
                  <a:pt x="329057" y="31750"/>
                </a:lnTo>
                <a:lnTo>
                  <a:pt x="327660" y="29209"/>
                </a:lnTo>
                <a:lnTo>
                  <a:pt x="324866" y="26669"/>
                </a:lnTo>
                <a:lnTo>
                  <a:pt x="280162" y="26669"/>
                </a:lnTo>
                <a:lnTo>
                  <a:pt x="277368" y="22859"/>
                </a:lnTo>
                <a:lnTo>
                  <a:pt x="267716" y="12700"/>
                </a:lnTo>
                <a:lnTo>
                  <a:pt x="266446" y="10159"/>
                </a:lnTo>
                <a:lnTo>
                  <a:pt x="262255" y="8889"/>
                </a:lnTo>
                <a:close/>
              </a:path>
              <a:path w="381000" h="307339">
                <a:moveTo>
                  <a:pt x="357250" y="27939"/>
                </a:moveTo>
                <a:lnTo>
                  <a:pt x="344805" y="36829"/>
                </a:lnTo>
                <a:lnTo>
                  <a:pt x="340360" y="38100"/>
                </a:lnTo>
                <a:lnTo>
                  <a:pt x="369062" y="38100"/>
                </a:lnTo>
                <a:lnTo>
                  <a:pt x="364489" y="30479"/>
                </a:lnTo>
                <a:lnTo>
                  <a:pt x="363093" y="29209"/>
                </a:lnTo>
                <a:lnTo>
                  <a:pt x="360299" y="29209"/>
                </a:lnTo>
                <a:lnTo>
                  <a:pt x="357250" y="27939"/>
                </a:lnTo>
                <a:close/>
              </a:path>
              <a:path w="381000" h="307339">
                <a:moveTo>
                  <a:pt x="292226" y="24129"/>
                </a:moveTo>
                <a:lnTo>
                  <a:pt x="289051" y="24129"/>
                </a:lnTo>
                <a:lnTo>
                  <a:pt x="287782" y="25400"/>
                </a:lnTo>
                <a:lnTo>
                  <a:pt x="286004" y="26669"/>
                </a:lnTo>
                <a:lnTo>
                  <a:pt x="324866" y="26669"/>
                </a:lnTo>
                <a:lnTo>
                  <a:pt x="324866" y="25400"/>
                </a:lnTo>
                <a:lnTo>
                  <a:pt x="293624" y="25400"/>
                </a:lnTo>
                <a:lnTo>
                  <a:pt x="292226" y="24129"/>
                </a:lnTo>
                <a:close/>
              </a:path>
              <a:path w="381000" h="307339">
                <a:moveTo>
                  <a:pt x="310388" y="0"/>
                </a:moveTo>
                <a:lnTo>
                  <a:pt x="305943" y="1269"/>
                </a:lnTo>
                <a:lnTo>
                  <a:pt x="305688" y="3809"/>
                </a:lnTo>
                <a:lnTo>
                  <a:pt x="300100" y="17779"/>
                </a:lnTo>
                <a:lnTo>
                  <a:pt x="299720" y="22859"/>
                </a:lnTo>
                <a:lnTo>
                  <a:pt x="296672" y="22859"/>
                </a:lnTo>
                <a:lnTo>
                  <a:pt x="295275" y="24129"/>
                </a:lnTo>
                <a:lnTo>
                  <a:pt x="293624" y="25400"/>
                </a:lnTo>
                <a:lnTo>
                  <a:pt x="324866" y="25400"/>
                </a:lnTo>
                <a:lnTo>
                  <a:pt x="324866" y="22859"/>
                </a:lnTo>
                <a:lnTo>
                  <a:pt x="326136" y="10159"/>
                </a:lnTo>
                <a:lnTo>
                  <a:pt x="326263" y="6350"/>
                </a:lnTo>
                <a:lnTo>
                  <a:pt x="323469" y="2539"/>
                </a:lnTo>
                <a:lnTo>
                  <a:pt x="310388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4558" y="452551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052" y="0"/>
                </a:lnTo>
              </a:path>
            </a:pathLst>
          </a:custGeom>
          <a:ln w="22860">
            <a:solidFill>
              <a:srgbClr val="7E7E7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39105" y="3816857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885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9105" y="516255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886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39105" y="6145529"/>
            <a:ext cx="0" cy="485140"/>
          </a:xfrm>
          <a:custGeom>
            <a:avLst/>
            <a:gdLst/>
            <a:ahLst/>
            <a:cxnLst/>
            <a:rect l="l" t="t" r="r" b="b"/>
            <a:pathLst>
              <a:path h="485140">
                <a:moveTo>
                  <a:pt x="0" y="0"/>
                </a:moveTo>
                <a:lnTo>
                  <a:pt x="0" y="48486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791" y="589102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22859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50791" y="5804915"/>
            <a:ext cx="64135" cy="24765"/>
          </a:xfrm>
          <a:custGeom>
            <a:avLst/>
            <a:gdLst/>
            <a:ahLst/>
            <a:cxnLst/>
            <a:rect l="l" t="t" r="r" b="b"/>
            <a:pathLst>
              <a:path w="64135" h="24764">
                <a:moveTo>
                  <a:pt x="64008" y="24384"/>
                </a:moveTo>
                <a:lnTo>
                  <a:pt x="0" y="24384"/>
                </a:lnTo>
                <a:lnTo>
                  <a:pt x="0" y="0"/>
                </a:lnTo>
                <a:lnTo>
                  <a:pt x="64008" y="0"/>
                </a:lnTo>
                <a:lnTo>
                  <a:pt x="64008" y="24384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50791" y="5965697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25907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3547" y="5731763"/>
            <a:ext cx="250190" cy="325120"/>
          </a:xfrm>
          <a:custGeom>
            <a:avLst/>
            <a:gdLst/>
            <a:ahLst/>
            <a:cxnLst/>
            <a:rect l="l" t="t" r="r" b="b"/>
            <a:pathLst>
              <a:path w="250189" h="325120">
                <a:moveTo>
                  <a:pt x="167639" y="0"/>
                </a:moveTo>
                <a:lnTo>
                  <a:pt x="0" y="0"/>
                </a:lnTo>
                <a:lnTo>
                  <a:pt x="0" y="324612"/>
                </a:lnTo>
                <a:lnTo>
                  <a:pt x="249936" y="324612"/>
                </a:lnTo>
                <a:lnTo>
                  <a:pt x="249936" y="304482"/>
                </a:lnTo>
                <a:lnTo>
                  <a:pt x="21209" y="304482"/>
                </a:lnTo>
                <a:lnTo>
                  <a:pt x="21209" y="19646"/>
                </a:lnTo>
                <a:lnTo>
                  <a:pt x="187353" y="19646"/>
                </a:lnTo>
                <a:lnTo>
                  <a:pt x="167639" y="0"/>
                </a:lnTo>
                <a:close/>
              </a:path>
              <a:path w="250189" h="325120">
                <a:moveTo>
                  <a:pt x="187353" y="19646"/>
                </a:moveTo>
                <a:lnTo>
                  <a:pt x="146430" y="19646"/>
                </a:lnTo>
                <a:lnTo>
                  <a:pt x="146430" y="101650"/>
                </a:lnTo>
                <a:lnTo>
                  <a:pt x="228726" y="101650"/>
                </a:lnTo>
                <a:lnTo>
                  <a:pt x="228726" y="304482"/>
                </a:lnTo>
                <a:lnTo>
                  <a:pt x="249936" y="304482"/>
                </a:lnTo>
                <a:lnTo>
                  <a:pt x="249936" y="82016"/>
                </a:lnTo>
                <a:lnTo>
                  <a:pt x="167639" y="82016"/>
                </a:lnTo>
                <a:lnTo>
                  <a:pt x="167639" y="27990"/>
                </a:lnTo>
                <a:lnTo>
                  <a:pt x="195726" y="27990"/>
                </a:lnTo>
                <a:lnTo>
                  <a:pt x="187353" y="19646"/>
                </a:lnTo>
                <a:close/>
              </a:path>
              <a:path w="250189" h="325120">
                <a:moveTo>
                  <a:pt x="195726" y="27990"/>
                </a:moveTo>
                <a:lnTo>
                  <a:pt x="167639" y="27990"/>
                </a:lnTo>
                <a:lnTo>
                  <a:pt x="220852" y="82016"/>
                </a:lnTo>
                <a:lnTo>
                  <a:pt x="249936" y="82016"/>
                </a:lnTo>
                <a:lnTo>
                  <a:pt x="195726" y="2799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0479" y="5643371"/>
            <a:ext cx="577850" cy="501650"/>
          </a:xfrm>
          <a:custGeom>
            <a:avLst/>
            <a:gdLst/>
            <a:ahLst/>
            <a:cxnLst/>
            <a:rect l="l" t="t" r="r" b="b"/>
            <a:pathLst>
              <a:path w="577850" h="501650">
                <a:moveTo>
                  <a:pt x="432562" y="0"/>
                </a:moveTo>
                <a:lnTo>
                  <a:pt x="143510" y="0"/>
                </a:lnTo>
                <a:lnTo>
                  <a:pt x="0" y="250456"/>
                </a:lnTo>
                <a:lnTo>
                  <a:pt x="143510" y="501396"/>
                </a:lnTo>
                <a:lnTo>
                  <a:pt x="432562" y="501396"/>
                </a:lnTo>
                <a:lnTo>
                  <a:pt x="446471" y="477329"/>
                </a:lnTo>
                <a:lnTo>
                  <a:pt x="158242" y="477329"/>
                </a:lnTo>
                <a:lnTo>
                  <a:pt x="26543" y="250456"/>
                </a:lnTo>
                <a:lnTo>
                  <a:pt x="158242" y="24003"/>
                </a:lnTo>
                <a:lnTo>
                  <a:pt x="446461" y="24003"/>
                </a:lnTo>
                <a:lnTo>
                  <a:pt x="432562" y="0"/>
                </a:lnTo>
                <a:close/>
              </a:path>
              <a:path w="577850" h="501650">
                <a:moveTo>
                  <a:pt x="446461" y="24003"/>
                </a:moveTo>
                <a:lnTo>
                  <a:pt x="419354" y="24003"/>
                </a:lnTo>
                <a:lnTo>
                  <a:pt x="550037" y="250456"/>
                </a:lnTo>
                <a:lnTo>
                  <a:pt x="419354" y="477329"/>
                </a:lnTo>
                <a:lnTo>
                  <a:pt x="446471" y="477329"/>
                </a:lnTo>
                <a:lnTo>
                  <a:pt x="577596" y="250456"/>
                </a:lnTo>
                <a:lnTo>
                  <a:pt x="446461" y="24003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853671" y="4416551"/>
            <a:ext cx="213359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622023" y="4448555"/>
            <a:ext cx="163068" cy="184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414759" y="4469891"/>
            <a:ext cx="123444" cy="141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234928" y="4483607"/>
            <a:ext cx="94488" cy="111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100816" y="4506467"/>
            <a:ext cx="64007" cy="68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99927" y="4841620"/>
            <a:ext cx="554101" cy="1983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683872" y="4954332"/>
            <a:ext cx="70417" cy="141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782425" y="4866258"/>
            <a:ext cx="361569" cy="173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14709" y="5118988"/>
            <a:ext cx="1198753" cy="114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39211" y="1784603"/>
            <a:ext cx="217931" cy="233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57500" y="2092451"/>
            <a:ext cx="169163" cy="1798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77311" y="2365247"/>
            <a:ext cx="129539" cy="1356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2551" y="2593847"/>
            <a:ext cx="102108" cy="103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10839" y="2773679"/>
            <a:ext cx="64008" cy="716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16380" y="2390139"/>
            <a:ext cx="554101" cy="1983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00326" y="2502852"/>
            <a:ext cx="70418" cy="14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05354" y="2450337"/>
            <a:ext cx="265683" cy="1955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84605" y="2663062"/>
            <a:ext cx="1411351" cy="1537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9016" y="3552444"/>
            <a:ext cx="111252" cy="1249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9016" y="4148327"/>
            <a:ext cx="111252" cy="1234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59663" y="3435222"/>
            <a:ext cx="2171065" cy="1577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b="1" spc="15" dirty="0">
                <a:solidFill>
                  <a:srgbClr val="0078D3"/>
                </a:solidFill>
                <a:latin typeface="Segoe UI"/>
                <a:cs typeface="Segoe UI"/>
              </a:rPr>
              <a:t>No</a:t>
            </a:r>
            <a:r>
              <a:rPr sz="2050" b="1" spc="-3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2050" b="1" spc="5" dirty="0">
                <a:solidFill>
                  <a:srgbClr val="0078D3"/>
                </a:solidFill>
                <a:latin typeface="Segoe UI"/>
                <a:cs typeface="Segoe UI"/>
              </a:rPr>
              <a:t>infrastructure</a:t>
            </a:r>
            <a:endParaRPr sz="2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050" b="1" spc="5" dirty="0">
                <a:solidFill>
                  <a:srgbClr val="0078D3"/>
                </a:solidFill>
                <a:latin typeface="Segoe UI"/>
                <a:cs typeface="Segoe UI"/>
              </a:rPr>
              <a:t>Enterprise</a:t>
            </a:r>
            <a:r>
              <a:rPr sz="2050" b="1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2050" b="1" spc="10" dirty="0">
                <a:solidFill>
                  <a:srgbClr val="0078D3"/>
                </a:solidFill>
                <a:latin typeface="Segoe UI"/>
                <a:cs typeface="Segoe UI"/>
              </a:rPr>
              <a:t>scale</a:t>
            </a:r>
            <a:endParaRPr sz="2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5" dirty="0">
                <a:solidFill>
                  <a:srgbClr val="0078D3"/>
                </a:solidFill>
                <a:latin typeface="Segoe UI"/>
                <a:cs typeface="Segoe UI"/>
              </a:rPr>
              <a:t>Extensible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9016" y="4785359"/>
            <a:ext cx="111252" cy="1234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59663" y="5233796"/>
            <a:ext cx="1662430" cy="6273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384"/>
              </a:spcBef>
            </a:pPr>
            <a:r>
              <a:rPr sz="2050" b="1" spc="10" dirty="0">
                <a:solidFill>
                  <a:srgbClr val="0078D3"/>
                </a:solidFill>
                <a:latin typeface="Segoe UI"/>
                <a:cs typeface="Segoe UI"/>
              </a:rPr>
              <a:t>Central  </a:t>
            </a:r>
            <a:r>
              <a:rPr sz="2050" b="1" spc="20" dirty="0">
                <a:solidFill>
                  <a:srgbClr val="0078D3"/>
                </a:solidFill>
                <a:latin typeface="Segoe UI"/>
                <a:cs typeface="Segoe UI"/>
              </a:rPr>
              <a:t>m</a:t>
            </a:r>
            <a:r>
              <a:rPr sz="2050" b="1" dirty="0">
                <a:solidFill>
                  <a:srgbClr val="0078D3"/>
                </a:solidFill>
                <a:latin typeface="Segoe UI"/>
                <a:cs typeface="Segoe UI"/>
              </a:rPr>
              <a:t>a</a:t>
            </a:r>
            <a:r>
              <a:rPr sz="2050" b="1" spc="15" dirty="0">
                <a:solidFill>
                  <a:srgbClr val="0078D3"/>
                </a:solidFill>
                <a:latin typeface="Segoe UI"/>
                <a:cs typeface="Segoe UI"/>
              </a:rPr>
              <a:t>nagement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09016" y="5356859"/>
            <a:ext cx="111252" cy="1249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6087"/>
            <a:ext cx="12435840" cy="5529580"/>
          </a:xfrm>
          <a:custGeom>
            <a:avLst/>
            <a:gdLst/>
            <a:ahLst/>
            <a:cxnLst/>
            <a:rect l="l" t="t" r="r" b="b"/>
            <a:pathLst>
              <a:path w="12435840" h="5529580">
                <a:moveTo>
                  <a:pt x="0" y="5529072"/>
                </a:moveTo>
                <a:lnTo>
                  <a:pt x="12435840" y="5529072"/>
                </a:lnTo>
                <a:lnTo>
                  <a:pt x="12435840" y="0"/>
                </a:lnTo>
                <a:lnTo>
                  <a:pt x="0" y="0"/>
                </a:lnTo>
                <a:lnTo>
                  <a:pt x="0" y="55290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359" y="575309"/>
            <a:ext cx="5149824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455" y="1976627"/>
            <a:ext cx="6897624" cy="381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6087"/>
            <a:ext cx="12435840" cy="5529580"/>
          </a:xfrm>
          <a:custGeom>
            <a:avLst/>
            <a:gdLst/>
            <a:ahLst/>
            <a:cxnLst/>
            <a:rect l="l" t="t" r="r" b="b"/>
            <a:pathLst>
              <a:path w="12435840" h="5529580">
                <a:moveTo>
                  <a:pt x="0" y="5529072"/>
                </a:moveTo>
                <a:lnTo>
                  <a:pt x="12435840" y="5529072"/>
                </a:lnTo>
                <a:lnTo>
                  <a:pt x="12435840" y="0"/>
                </a:lnTo>
                <a:lnTo>
                  <a:pt x="0" y="0"/>
                </a:lnTo>
                <a:lnTo>
                  <a:pt x="0" y="55290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063" y="2318003"/>
            <a:ext cx="112776" cy="12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2953511"/>
            <a:ext cx="112776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359" y="593978"/>
            <a:ext cx="1496034" cy="331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9701" y="773607"/>
            <a:ext cx="124327" cy="38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5308" y="681862"/>
            <a:ext cx="404495" cy="244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2348" y="773607"/>
            <a:ext cx="124327" cy="389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432" y="681862"/>
            <a:ext cx="196342" cy="2440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8401" y="773607"/>
            <a:ext cx="124327" cy="38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2009" y="578230"/>
            <a:ext cx="1439672" cy="347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61526" y="4801361"/>
            <a:ext cx="2519680" cy="1668780"/>
          </a:xfrm>
          <a:custGeom>
            <a:avLst/>
            <a:gdLst/>
            <a:ahLst/>
            <a:cxnLst/>
            <a:rect l="l" t="t" r="r" b="b"/>
            <a:pathLst>
              <a:path w="2519679" h="1668779">
                <a:moveTo>
                  <a:pt x="0" y="1668780"/>
                </a:moveTo>
                <a:lnTo>
                  <a:pt x="2519172" y="1668780"/>
                </a:lnTo>
                <a:lnTo>
                  <a:pt x="2519172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ln w="22860">
            <a:solidFill>
              <a:srgbClr val="7E7E7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7750" y="4952238"/>
            <a:ext cx="1812289" cy="1388745"/>
          </a:xfrm>
          <a:custGeom>
            <a:avLst/>
            <a:gdLst/>
            <a:ahLst/>
            <a:cxnLst/>
            <a:rect l="l" t="t" r="r" b="b"/>
            <a:pathLst>
              <a:path w="1812290" h="1388745">
                <a:moveTo>
                  <a:pt x="0" y="1388364"/>
                </a:moveTo>
                <a:lnTo>
                  <a:pt x="1812036" y="1388364"/>
                </a:lnTo>
                <a:lnTo>
                  <a:pt x="1812036" y="0"/>
                </a:lnTo>
                <a:lnTo>
                  <a:pt x="0" y="0"/>
                </a:lnTo>
                <a:lnTo>
                  <a:pt x="0" y="13883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67750" y="4952238"/>
            <a:ext cx="1812289" cy="1388745"/>
          </a:xfrm>
          <a:custGeom>
            <a:avLst/>
            <a:gdLst/>
            <a:ahLst/>
            <a:cxnLst/>
            <a:rect l="l" t="t" r="r" b="b"/>
            <a:pathLst>
              <a:path w="1812290" h="1388745">
                <a:moveTo>
                  <a:pt x="0" y="1388364"/>
                </a:moveTo>
                <a:lnTo>
                  <a:pt x="1812036" y="1388364"/>
                </a:lnTo>
                <a:lnTo>
                  <a:pt x="1812036" y="0"/>
                </a:lnTo>
                <a:lnTo>
                  <a:pt x="0" y="0"/>
                </a:lnTo>
                <a:lnTo>
                  <a:pt x="0" y="1388364"/>
                </a:lnTo>
                <a:close/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2241" y="2865881"/>
            <a:ext cx="4255135" cy="3572510"/>
          </a:xfrm>
          <a:custGeom>
            <a:avLst/>
            <a:gdLst/>
            <a:ahLst/>
            <a:cxnLst/>
            <a:rect l="l" t="t" r="r" b="b"/>
            <a:pathLst>
              <a:path w="4255134" h="3572510">
                <a:moveTo>
                  <a:pt x="0" y="3572255"/>
                </a:moveTo>
                <a:lnTo>
                  <a:pt x="4255008" y="3572255"/>
                </a:lnTo>
                <a:lnTo>
                  <a:pt x="4255008" y="0"/>
                </a:lnTo>
                <a:lnTo>
                  <a:pt x="0" y="0"/>
                </a:lnTo>
                <a:lnTo>
                  <a:pt x="0" y="3572255"/>
                </a:lnTo>
                <a:close/>
              </a:path>
            </a:pathLst>
          </a:custGeom>
          <a:ln w="22860">
            <a:solidFill>
              <a:srgbClr val="0079D5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9121" y="3146297"/>
            <a:ext cx="1260475" cy="3092450"/>
          </a:xfrm>
          <a:prstGeom prst="rect">
            <a:avLst/>
          </a:prstGeom>
          <a:solidFill>
            <a:srgbClr val="F1F1F1"/>
          </a:solidFill>
          <a:ln w="22859">
            <a:solidFill>
              <a:srgbClr val="0078D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04470" marR="199390" indent="1905" algn="ctr">
              <a:lnSpc>
                <a:spcPct val="91900"/>
              </a:lnSpc>
            </a:pP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Recovery  Services  </a:t>
            </a:r>
            <a:r>
              <a:rPr sz="1050" b="1" spc="10" dirty="0">
                <a:solidFill>
                  <a:srgbClr val="0078D3"/>
                </a:solidFill>
                <a:latin typeface="Segoe UI"/>
                <a:cs typeface="Segoe UI"/>
              </a:rPr>
              <a:t>Management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89469" y="3614165"/>
            <a:ext cx="358775" cy="76200"/>
          </a:xfrm>
          <a:custGeom>
            <a:avLst/>
            <a:gdLst/>
            <a:ahLst/>
            <a:cxnLst/>
            <a:rect l="l" t="t" r="r" b="b"/>
            <a:pathLst>
              <a:path w="358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9530"/>
                </a:lnTo>
                <a:lnTo>
                  <a:pt x="63500" y="49530"/>
                </a:lnTo>
                <a:lnTo>
                  <a:pt x="63500" y="26670"/>
                </a:lnTo>
                <a:lnTo>
                  <a:pt x="76200" y="26670"/>
                </a:lnTo>
                <a:lnTo>
                  <a:pt x="76200" y="0"/>
                </a:lnTo>
                <a:close/>
              </a:path>
              <a:path w="358775" h="76200">
                <a:moveTo>
                  <a:pt x="76200" y="26670"/>
                </a:moveTo>
                <a:lnTo>
                  <a:pt x="63500" y="26670"/>
                </a:lnTo>
                <a:lnTo>
                  <a:pt x="63500" y="49530"/>
                </a:lnTo>
                <a:lnTo>
                  <a:pt x="76200" y="49530"/>
                </a:lnTo>
                <a:lnTo>
                  <a:pt x="76200" y="26670"/>
                </a:lnTo>
                <a:close/>
              </a:path>
              <a:path w="358775" h="76200">
                <a:moveTo>
                  <a:pt x="358266" y="26670"/>
                </a:moveTo>
                <a:lnTo>
                  <a:pt x="76200" y="26670"/>
                </a:lnTo>
                <a:lnTo>
                  <a:pt x="76200" y="49530"/>
                </a:lnTo>
                <a:lnTo>
                  <a:pt x="358266" y="49530"/>
                </a:lnTo>
                <a:lnTo>
                  <a:pt x="358266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4885" y="4520945"/>
            <a:ext cx="302895" cy="76200"/>
          </a:xfrm>
          <a:custGeom>
            <a:avLst/>
            <a:gdLst/>
            <a:ahLst/>
            <a:cxnLst/>
            <a:rect l="l" t="t" r="r" b="b"/>
            <a:pathLst>
              <a:path w="302895" h="76200">
                <a:moveTo>
                  <a:pt x="226567" y="0"/>
                </a:moveTo>
                <a:lnTo>
                  <a:pt x="226567" y="76200"/>
                </a:lnTo>
                <a:lnTo>
                  <a:pt x="279907" y="49530"/>
                </a:lnTo>
                <a:lnTo>
                  <a:pt x="239267" y="49530"/>
                </a:lnTo>
                <a:lnTo>
                  <a:pt x="239267" y="26669"/>
                </a:lnTo>
                <a:lnTo>
                  <a:pt x="279907" y="26669"/>
                </a:lnTo>
                <a:lnTo>
                  <a:pt x="226567" y="0"/>
                </a:lnTo>
                <a:close/>
              </a:path>
              <a:path w="302895" h="76200">
                <a:moveTo>
                  <a:pt x="226567" y="26669"/>
                </a:moveTo>
                <a:lnTo>
                  <a:pt x="0" y="26669"/>
                </a:lnTo>
                <a:lnTo>
                  <a:pt x="0" y="49530"/>
                </a:lnTo>
                <a:lnTo>
                  <a:pt x="226567" y="49530"/>
                </a:lnTo>
                <a:lnTo>
                  <a:pt x="226567" y="26669"/>
                </a:lnTo>
                <a:close/>
              </a:path>
              <a:path w="302895" h="76200">
                <a:moveTo>
                  <a:pt x="279907" y="26669"/>
                </a:moveTo>
                <a:lnTo>
                  <a:pt x="239267" y="26669"/>
                </a:lnTo>
                <a:lnTo>
                  <a:pt x="239267" y="49530"/>
                </a:lnTo>
                <a:lnTo>
                  <a:pt x="279907" y="49530"/>
                </a:lnTo>
                <a:lnTo>
                  <a:pt x="302767" y="38100"/>
                </a:lnTo>
                <a:lnTo>
                  <a:pt x="279907" y="266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80959" y="3145535"/>
            <a:ext cx="407034" cy="1135380"/>
          </a:xfrm>
          <a:custGeom>
            <a:avLst/>
            <a:gdLst/>
            <a:ahLst/>
            <a:cxnLst/>
            <a:rect l="l" t="t" r="r" b="b"/>
            <a:pathLst>
              <a:path w="407034" h="1135379">
                <a:moveTo>
                  <a:pt x="0" y="1135380"/>
                </a:moveTo>
                <a:lnTo>
                  <a:pt x="406907" y="1135380"/>
                </a:lnTo>
                <a:lnTo>
                  <a:pt x="406907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73508" y="3341697"/>
            <a:ext cx="198120" cy="765810"/>
          </a:xfrm>
          <a:prstGeom prst="rect">
            <a:avLst/>
          </a:prstGeom>
        </p:spPr>
        <p:txBody>
          <a:bodyPr vert="vert270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iSCSI</a:t>
            </a:r>
            <a:r>
              <a:rPr sz="1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Segoe UI"/>
                <a:cs typeface="Segoe UI"/>
              </a:rPr>
              <a:t>Target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15728" y="3145535"/>
            <a:ext cx="408940" cy="1135380"/>
          </a:xfrm>
          <a:custGeom>
            <a:avLst/>
            <a:gdLst/>
            <a:ahLst/>
            <a:cxnLst/>
            <a:rect l="l" t="t" r="r" b="b"/>
            <a:pathLst>
              <a:path w="408940" h="1135379">
                <a:moveTo>
                  <a:pt x="0" y="1135380"/>
                </a:moveTo>
                <a:lnTo>
                  <a:pt x="408431" y="1135380"/>
                </a:lnTo>
                <a:lnTo>
                  <a:pt x="408431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09875" y="3284534"/>
            <a:ext cx="198120" cy="859790"/>
          </a:xfrm>
          <a:prstGeom prst="rect">
            <a:avLst/>
          </a:prstGeom>
        </p:spPr>
        <p:txBody>
          <a:bodyPr vert="vert270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iSCSI</a:t>
            </a:r>
            <a:r>
              <a:rPr sz="1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Initiator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11156" y="5030723"/>
            <a:ext cx="407034" cy="988060"/>
          </a:xfrm>
          <a:custGeom>
            <a:avLst/>
            <a:gdLst/>
            <a:ahLst/>
            <a:cxnLst/>
            <a:rect l="l" t="t" r="r" b="b"/>
            <a:pathLst>
              <a:path w="407034" h="988060">
                <a:moveTo>
                  <a:pt x="0" y="987552"/>
                </a:moveTo>
                <a:lnTo>
                  <a:pt x="406907" y="987552"/>
                </a:lnTo>
                <a:lnTo>
                  <a:pt x="406907" y="0"/>
                </a:lnTo>
                <a:lnTo>
                  <a:pt x="0" y="0"/>
                </a:lnTo>
                <a:lnTo>
                  <a:pt x="0" y="98755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04668" y="5095961"/>
            <a:ext cx="198120" cy="859790"/>
          </a:xfrm>
          <a:prstGeom prst="rect">
            <a:avLst/>
          </a:prstGeom>
        </p:spPr>
        <p:txBody>
          <a:bodyPr vert="vert270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iSCSI</a:t>
            </a:r>
            <a:r>
              <a:rPr sz="1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FFFFFF"/>
                </a:solidFill>
                <a:latin typeface="Segoe UI"/>
                <a:cs typeface="Segoe UI"/>
              </a:rPr>
              <a:t>Initiator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75192" y="5030723"/>
            <a:ext cx="408940" cy="988060"/>
          </a:xfrm>
          <a:custGeom>
            <a:avLst/>
            <a:gdLst/>
            <a:ahLst/>
            <a:cxnLst/>
            <a:rect l="l" t="t" r="r" b="b"/>
            <a:pathLst>
              <a:path w="408940" h="988060">
                <a:moveTo>
                  <a:pt x="0" y="987552"/>
                </a:moveTo>
                <a:lnTo>
                  <a:pt x="408431" y="987552"/>
                </a:lnTo>
                <a:lnTo>
                  <a:pt x="408431" y="0"/>
                </a:lnTo>
                <a:lnTo>
                  <a:pt x="0" y="0"/>
                </a:lnTo>
                <a:lnTo>
                  <a:pt x="0" y="98755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69339" y="5142962"/>
            <a:ext cx="198120" cy="765810"/>
          </a:xfrm>
          <a:prstGeom prst="rect">
            <a:avLst/>
          </a:prstGeom>
        </p:spPr>
        <p:txBody>
          <a:bodyPr vert="vert270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5" dirty="0">
                <a:solidFill>
                  <a:srgbClr val="FFFFFF"/>
                </a:solidFill>
                <a:latin typeface="Segoe UI"/>
                <a:cs typeface="Segoe UI"/>
              </a:rPr>
              <a:t>iSCSI</a:t>
            </a:r>
            <a:r>
              <a:rPr sz="1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Segoe UI"/>
                <a:cs typeface="Segoe UI"/>
              </a:rPr>
              <a:t>Target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68105" y="6103416"/>
            <a:ext cx="122428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078D3"/>
                </a:solidFill>
                <a:latin typeface="Segoe UI"/>
                <a:cs typeface="Segoe UI"/>
              </a:rPr>
              <a:t>Azure Backup</a:t>
            </a:r>
            <a:r>
              <a:rPr sz="1050" spc="-3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0078D3"/>
                </a:solidFill>
                <a:latin typeface="Segoe UI"/>
                <a:cs typeface="Segoe UI"/>
              </a:rPr>
              <a:t>Agent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46285" y="2870453"/>
            <a:ext cx="2519680" cy="1667510"/>
          </a:xfrm>
          <a:custGeom>
            <a:avLst/>
            <a:gdLst/>
            <a:ahLst/>
            <a:cxnLst/>
            <a:rect l="l" t="t" r="r" b="b"/>
            <a:pathLst>
              <a:path w="2519679" h="1667510">
                <a:moveTo>
                  <a:pt x="0" y="1667255"/>
                </a:moveTo>
                <a:lnTo>
                  <a:pt x="2519172" y="1667255"/>
                </a:lnTo>
                <a:lnTo>
                  <a:pt x="2519172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67621" y="5638038"/>
            <a:ext cx="843915" cy="76200"/>
          </a:xfrm>
          <a:custGeom>
            <a:avLst/>
            <a:gdLst/>
            <a:ahLst/>
            <a:cxnLst/>
            <a:rect l="l" t="t" r="r" b="b"/>
            <a:pathLst>
              <a:path w="8439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9530"/>
                </a:lnTo>
                <a:lnTo>
                  <a:pt x="63500" y="49530"/>
                </a:lnTo>
                <a:lnTo>
                  <a:pt x="63500" y="26670"/>
                </a:lnTo>
                <a:lnTo>
                  <a:pt x="76200" y="26670"/>
                </a:lnTo>
                <a:lnTo>
                  <a:pt x="76200" y="0"/>
                </a:lnTo>
                <a:close/>
              </a:path>
              <a:path w="843915" h="76200">
                <a:moveTo>
                  <a:pt x="767333" y="0"/>
                </a:moveTo>
                <a:lnTo>
                  <a:pt x="767333" y="76200"/>
                </a:lnTo>
                <a:lnTo>
                  <a:pt x="820674" y="49530"/>
                </a:lnTo>
                <a:lnTo>
                  <a:pt x="780033" y="49530"/>
                </a:lnTo>
                <a:lnTo>
                  <a:pt x="780033" y="26670"/>
                </a:lnTo>
                <a:lnTo>
                  <a:pt x="820674" y="26670"/>
                </a:lnTo>
                <a:lnTo>
                  <a:pt x="767333" y="0"/>
                </a:lnTo>
                <a:close/>
              </a:path>
              <a:path w="843915" h="76200">
                <a:moveTo>
                  <a:pt x="76200" y="26670"/>
                </a:moveTo>
                <a:lnTo>
                  <a:pt x="63500" y="26670"/>
                </a:lnTo>
                <a:lnTo>
                  <a:pt x="63500" y="49530"/>
                </a:lnTo>
                <a:lnTo>
                  <a:pt x="76200" y="49530"/>
                </a:lnTo>
                <a:lnTo>
                  <a:pt x="76200" y="26670"/>
                </a:lnTo>
                <a:close/>
              </a:path>
              <a:path w="843915" h="76200">
                <a:moveTo>
                  <a:pt x="767333" y="26670"/>
                </a:moveTo>
                <a:lnTo>
                  <a:pt x="76200" y="26670"/>
                </a:lnTo>
                <a:lnTo>
                  <a:pt x="76200" y="49530"/>
                </a:lnTo>
                <a:lnTo>
                  <a:pt x="767333" y="49530"/>
                </a:lnTo>
                <a:lnTo>
                  <a:pt x="767333" y="26670"/>
                </a:lnTo>
                <a:close/>
              </a:path>
              <a:path w="843915" h="76200">
                <a:moveTo>
                  <a:pt x="820674" y="26670"/>
                </a:moveTo>
                <a:lnTo>
                  <a:pt x="780033" y="26670"/>
                </a:lnTo>
                <a:lnTo>
                  <a:pt x="780033" y="49530"/>
                </a:lnTo>
                <a:lnTo>
                  <a:pt x="820674" y="49530"/>
                </a:lnTo>
                <a:lnTo>
                  <a:pt x="843533" y="38100"/>
                </a:lnTo>
                <a:lnTo>
                  <a:pt x="820674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95359" y="3256788"/>
            <a:ext cx="1100455" cy="414655"/>
          </a:xfrm>
          <a:custGeom>
            <a:avLst/>
            <a:gdLst/>
            <a:ahLst/>
            <a:cxnLst/>
            <a:rect l="l" t="t" r="r" b="b"/>
            <a:pathLst>
              <a:path w="1100454" h="414654">
                <a:moveTo>
                  <a:pt x="0" y="414527"/>
                </a:moveTo>
                <a:lnTo>
                  <a:pt x="1100327" y="414527"/>
                </a:lnTo>
                <a:lnTo>
                  <a:pt x="1100327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33841" y="3358388"/>
            <a:ext cx="10255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iSCSI</a:t>
            </a:r>
            <a:r>
              <a:rPr sz="1050" spc="-25" dirty="0">
                <a:solidFill>
                  <a:srgbClr val="7E7E7E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connection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46107" y="5147817"/>
            <a:ext cx="697865" cy="336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715" algn="ctr">
              <a:lnSpc>
                <a:spcPts val="1210"/>
              </a:lnSpc>
              <a:spcBef>
                <a:spcPts val="114"/>
              </a:spcBef>
            </a:pP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iSCSI</a:t>
            </a:r>
            <a:endParaRPr sz="1050">
              <a:latin typeface="Segoe UI"/>
              <a:cs typeface="Segoe UI"/>
            </a:endParaRPr>
          </a:p>
          <a:p>
            <a:pPr marR="5080" algn="ctr">
              <a:lnSpc>
                <a:spcPts val="1210"/>
              </a:lnSpc>
            </a:pP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Co</a:t>
            </a: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n</a:t>
            </a: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nec</a:t>
            </a: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t</a:t>
            </a: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89469" y="5639561"/>
            <a:ext cx="1586865" cy="76200"/>
          </a:xfrm>
          <a:custGeom>
            <a:avLst/>
            <a:gdLst/>
            <a:ahLst/>
            <a:cxnLst/>
            <a:rect l="l" t="t" r="r" b="b"/>
            <a:pathLst>
              <a:path w="1586865" h="76200">
                <a:moveTo>
                  <a:pt x="1510283" y="0"/>
                </a:moveTo>
                <a:lnTo>
                  <a:pt x="1510283" y="76200"/>
                </a:lnTo>
                <a:lnTo>
                  <a:pt x="1563624" y="49530"/>
                </a:lnTo>
                <a:lnTo>
                  <a:pt x="1522983" y="49530"/>
                </a:lnTo>
                <a:lnTo>
                  <a:pt x="1522983" y="26670"/>
                </a:lnTo>
                <a:lnTo>
                  <a:pt x="1563624" y="26670"/>
                </a:lnTo>
                <a:lnTo>
                  <a:pt x="1510283" y="0"/>
                </a:lnTo>
                <a:close/>
              </a:path>
              <a:path w="1586865" h="76200">
                <a:moveTo>
                  <a:pt x="1510283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1510283" y="49530"/>
                </a:lnTo>
                <a:lnTo>
                  <a:pt x="1510283" y="26670"/>
                </a:lnTo>
                <a:close/>
              </a:path>
              <a:path w="1586865" h="76200">
                <a:moveTo>
                  <a:pt x="1563624" y="26670"/>
                </a:moveTo>
                <a:lnTo>
                  <a:pt x="1522983" y="26670"/>
                </a:lnTo>
                <a:lnTo>
                  <a:pt x="1522983" y="49530"/>
                </a:lnTo>
                <a:lnTo>
                  <a:pt x="1563624" y="49530"/>
                </a:lnTo>
                <a:lnTo>
                  <a:pt x="1586483" y="38100"/>
                </a:lnTo>
                <a:lnTo>
                  <a:pt x="1563624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701908" y="3939920"/>
            <a:ext cx="6121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0078D3"/>
                </a:solidFill>
                <a:latin typeface="Segoe UI"/>
                <a:cs typeface="Segoe UI"/>
              </a:rPr>
              <a:t>Azure</a:t>
            </a:r>
            <a:r>
              <a:rPr sz="1050" spc="-4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spc="10" dirty="0">
                <a:solidFill>
                  <a:srgbClr val="0078D3"/>
                </a:solidFill>
                <a:latin typeface="Segoe UI"/>
                <a:cs typeface="Segoe UI"/>
              </a:rPr>
              <a:t>VM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16310" y="5913221"/>
            <a:ext cx="794385" cy="3365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6535" marR="5080" indent="-204470">
              <a:lnSpc>
                <a:spcPts val="1160"/>
              </a:lnSpc>
              <a:spcBef>
                <a:spcPts val="240"/>
              </a:spcBef>
            </a:pP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On-premi</a:t>
            </a: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s</a:t>
            </a:r>
            <a:r>
              <a:rPr sz="1050" spc="10" dirty="0">
                <a:solidFill>
                  <a:srgbClr val="7E7E7E"/>
                </a:solidFill>
                <a:latin typeface="Segoe UI"/>
                <a:cs typeface="Segoe UI"/>
              </a:rPr>
              <a:t>e</a:t>
            </a: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s  server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63320" y="2191257"/>
            <a:ext cx="2975610" cy="159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-10" dirty="0">
                <a:solidFill>
                  <a:srgbClr val="0078D3"/>
                </a:solidFill>
                <a:latin typeface="Segoe UI"/>
                <a:cs typeface="Segoe UI"/>
              </a:rPr>
              <a:t>No</a:t>
            </a:r>
            <a:r>
              <a:rPr sz="2250" b="1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0078D3"/>
                </a:solidFill>
                <a:latin typeface="Segoe UI"/>
                <a:cs typeface="Segoe UI"/>
              </a:rPr>
              <a:t>infrastructure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250" b="1" spc="-10" dirty="0">
                <a:solidFill>
                  <a:srgbClr val="0078D3"/>
                </a:solidFill>
                <a:latin typeface="Segoe UI"/>
                <a:cs typeface="Segoe UI"/>
              </a:rPr>
              <a:t>Inspect before</a:t>
            </a:r>
            <a:r>
              <a:rPr sz="2250" b="1" spc="-1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0078D3"/>
                </a:solidFill>
                <a:latin typeface="Segoe UI"/>
                <a:cs typeface="Segoe UI"/>
              </a:rPr>
              <a:t>restore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250" b="1" spc="-10" dirty="0">
                <a:solidFill>
                  <a:srgbClr val="0078D3"/>
                </a:solidFill>
                <a:latin typeface="Segoe UI"/>
                <a:cs typeface="Segoe UI"/>
              </a:rPr>
              <a:t>Consistent</a:t>
            </a:r>
            <a:endParaRPr sz="225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2063" y="3570731"/>
            <a:ext cx="112776" cy="12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6084" y="2360675"/>
            <a:ext cx="681228" cy="701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96202" y="2322067"/>
            <a:ext cx="212153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10" dirty="0">
                <a:solidFill>
                  <a:srgbClr val="0078D3"/>
                </a:solidFill>
                <a:latin typeface="Segoe UI"/>
                <a:cs typeface="Segoe UI"/>
              </a:rPr>
              <a:t>Azure Backup</a:t>
            </a:r>
            <a:r>
              <a:rPr sz="1600" b="1" spc="-10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600" b="1" spc="20" dirty="0">
                <a:solidFill>
                  <a:srgbClr val="0078D3"/>
                </a:solidFill>
                <a:latin typeface="Segoe UI"/>
                <a:cs typeface="Segoe UI"/>
              </a:rPr>
              <a:t>Service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33258" y="4369384"/>
            <a:ext cx="71310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10" dirty="0">
                <a:solidFill>
                  <a:srgbClr val="0078D3"/>
                </a:solidFill>
                <a:latin typeface="Segoe UI"/>
                <a:cs typeface="Segoe UI"/>
              </a:rPr>
              <a:t>Data</a:t>
            </a:r>
            <a:r>
              <a:rPr sz="1050" b="1" spc="-7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plane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52943" y="3145535"/>
            <a:ext cx="93345" cy="1135380"/>
          </a:xfrm>
          <a:custGeom>
            <a:avLst/>
            <a:gdLst/>
            <a:ahLst/>
            <a:cxnLst/>
            <a:rect l="l" t="t" r="r" b="b"/>
            <a:pathLst>
              <a:path w="93345" h="1135379">
                <a:moveTo>
                  <a:pt x="0" y="1135380"/>
                </a:moveTo>
                <a:lnTo>
                  <a:pt x="92964" y="1135380"/>
                </a:lnTo>
                <a:lnTo>
                  <a:pt x="92964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05743" y="580995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3563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996041" y="5756490"/>
            <a:ext cx="36830" cy="36195"/>
          </a:xfrm>
          <a:custGeom>
            <a:avLst/>
            <a:gdLst/>
            <a:ahLst/>
            <a:cxnLst/>
            <a:rect l="l" t="t" r="r" b="b"/>
            <a:pathLst>
              <a:path w="36829" h="36195">
                <a:moveTo>
                  <a:pt x="36449" y="0"/>
                </a:moveTo>
                <a:lnTo>
                  <a:pt x="0" y="0"/>
                </a:lnTo>
                <a:lnTo>
                  <a:pt x="0" y="35648"/>
                </a:lnTo>
                <a:lnTo>
                  <a:pt x="36449" y="35648"/>
                </a:lnTo>
                <a:lnTo>
                  <a:pt x="3644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89335" y="573912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55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07179" y="5358129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3219"/>
                </a:lnTo>
              </a:path>
            </a:pathLst>
          </a:custGeom>
          <a:ln w="3568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9335" y="533971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683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19192" y="5357494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346"/>
                </a:lnTo>
              </a:path>
            </a:pathLst>
          </a:custGeom>
          <a:ln w="3568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4661" y="4133850"/>
            <a:ext cx="1036319" cy="873760"/>
          </a:xfrm>
          <a:custGeom>
            <a:avLst/>
            <a:gdLst/>
            <a:ahLst/>
            <a:cxnLst/>
            <a:rect l="l" t="t" r="r" b="b"/>
            <a:pathLst>
              <a:path w="1036320" h="873760">
                <a:moveTo>
                  <a:pt x="0" y="873252"/>
                </a:moveTo>
                <a:lnTo>
                  <a:pt x="1036319" y="873252"/>
                </a:lnTo>
                <a:lnTo>
                  <a:pt x="1036319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ln w="22860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18583" y="4747132"/>
            <a:ext cx="11049" cy="11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71135" y="4628133"/>
            <a:ext cx="546100" cy="306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solidFill>
                  <a:srgbClr val="0078D3"/>
                </a:solidFill>
                <a:latin typeface="Segoe UI"/>
                <a:cs typeface="Segoe UI"/>
              </a:rPr>
              <a:t>VHD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0" dirty="0">
                <a:solidFill>
                  <a:srgbClr val="0078D3"/>
                </a:solidFill>
                <a:latin typeface="Segoe UI"/>
                <a:cs typeface="Segoe UI"/>
              </a:rPr>
              <a:t>sna</a:t>
            </a:r>
            <a:r>
              <a:rPr sz="900" dirty="0">
                <a:solidFill>
                  <a:srgbClr val="0078D3"/>
                </a:solidFill>
                <a:latin typeface="Segoe UI"/>
                <a:cs typeface="Segoe UI"/>
              </a:rPr>
              <a:t>p</a:t>
            </a:r>
            <a:r>
              <a:rPr sz="900" spc="10" dirty="0">
                <a:solidFill>
                  <a:srgbClr val="0078D3"/>
                </a:solidFill>
                <a:latin typeface="Segoe UI"/>
                <a:cs typeface="Segoe UI"/>
              </a:rPr>
              <a:t>shots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77740" y="4280915"/>
            <a:ext cx="220979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88635" y="4280915"/>
            <a:ext cx="219455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14671" y="3988307"/>
            <a:ext cx="70103" cy="716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71415" y="3870959"/>
            <a:ext cx="365760" cy="309880"/>
          </a:xfrm>
          <a:custGeom>
            <a:avLst/>
            <a:gdLst/>
            <a:ahLst/>
            <a:cxnLst/>
            <a:rect l="l" t="t" r="r" b="b"/>
            <a:pathLst>
              <a:path w="365760" h="309879">
                <a:moveTo>
                  <a:pt x="330835" y="0"/>
                </a:moveTo>
                <a:lnTo>
                  <a:pt x="83566" y="0"/>
                </a:lnTo>
                <a:lnTo>
                  <a:pt x="69913" y="2776"/>
                </a:lnTo>
                <a:lnTo>
                  <a:pt x="58451" y="10302"/>
                </a:lnTo>
                <a:lnTo>
                  <a:pt x="50561" y="21377"/>
                </a:lnTo>
                <a:lnTo>
                  <a:pt x="47625" y="34798"/>
                </a:lnTo>
                <a:lnTo>
                  <a:pt x="47625" y="47498"/>
                </a:lnTo>
                <a:lnTo>
                  <a:pt x="5334" y="47498"/>
                </a:lnTo>
                <a:lnTo>
                  <a:pt x="0" y="52831"/>
                </a:lnTo>
                <a:lnTo>
                  <a:pt x="0" y="137287"/>
                </a:lnTo>
                <a:lnTo>
                  <a:pt x="5334" y="142494"/>
                </a:lnTo>
                <a:lnTo>
                  <a:pt x="47625" y="142494"/>
                </a:lnTo>
                <a:lnTo>
                  <a:pt x="47625" y="166877"/>
                </a:lnTo>
                <a:lnTo>
                  <a:pt x="5334" y="166877"/>
                </a:lnTo>
                <a:lnTo>
                  <a:pt x="0" y="172085"/>
                </a:lnTo>
                <a:lnTo>
                  <a:pt x="0" y="256539"/>
                </a:lnTo>
                <a:lnTo>
                  <a:pt x="5334" y="261874"/>
                </a:lnTo>
                <a:lnTo>
                  <a:pt x="47625" y="261874"/>
                </a:lnTo>
                <a:lnTo>
                  <a:pt x="47625" y="273431"/>
                </a:lnTo>
                <a:lnTo>
                  <a:pt x="50561" y="287512"/>
                </a:lnTo>
                <a:lnTo>
                  <a:pt x="58451" y="298926"/>
                </a:lnTo>
                <a:lnTo>
                  <a:pt x="69913" y="306578"/>
                </a:lnTo>
                <a:lnTo>
                  <a:pt x="83566" y="309372"/>
                </a:lnTo>
                <a:lnTo>
                  <a:pt x="330835" y="309372"/>
                </a:lnTo>
                <a:lnTo>
                  <a:pt x="344328" y="306578"/>
                </a:lnTo>
                <a:lnTo>
                  <a:pt x="355441" y="298926"/>
                </a:lnTo>
                <a:lnTo>
                  <a:pt x="362981" y="287512"/>
                </a:lnTo>
                <a:lnTo>
                  <a:pt x="365760" y="273431"/>
                </a:lnTo>
                <a:lnTo>
                  <a:pt x="365760" y="238632"/>
                </a:lnTo>
                <a:lnTo>
                  <a:pt x="103632" y="238632"/>
                </a:lnTo>
                <a:lnTo>
                  <a:pt x="99313" y="234442"/>
                </a:lnTo>
                <a:lnTo>
                  <a:pt x="94107" y="230124"/>
                </a:lnTo>
                <a:lnTo>
                  <a:pt x="94107" y="221742"/>
                </a:lnTo>
                <a:lnTo>
                  <a:pt x="99313" y="217550"/>
                </a:lnTo>
                <a:lnTo>
                  <a:pt x="128905" y="186944"/>
                </a:lnTo>
                <a:lnTo>
                  <a:pt x="125239" y="180020"/>
                </a:lnTo>
                <a:lnTo>
                  <a:pt x="122242" y="172085"/>
                </a:lnTo>
                <a:lnTo>
                  <a:pt x="120243" y="163458"/>
                </a:lnTo>
                <a:lnTo>
                  <a:pt x="119507" y="154177"/>
                </a:lnTo>
                <a:lnTo>
                  <a:pt x="120243" y="145468"/>
                </a:lnTo>
                <a:lnTo>
                  <a:pt x="122253" y="136985"/>
                </a:lnTo>
                <a:lnTo>
                  <a:pt x="125239" y="128906"/>
                </a:lnTo>
                <a:lnTo>
                  <a:pt x="128905" y="121412"/>
                </a:lnTo>
                <a:lnTo>
                  <a:pt x="94107" y="86613"/>
                </a:lnTo>
                <a:lnTo>
                  <a:pt x="94107" y="79248"/>
                </a:lnTo>
                <a:lnTo>
                  <a:pt x="99313" y="74930"/>
                </a:lnTo>
                <a:lnTo>
                  <a:pt x="103632" y="69723"/>
                </a:lnTo>
                <a:lnTo>
                  <a:pt x="365760" y="69723"/>
                </a:lnTo>
                <a:lnTo>
                  <a:pt x="365760" y="34798"/>
                </a:lnTo>
                <a:lnTo>
                  <a:pt x="362981" y="21377"/>
                </a:lnTo>
                <a:lnTo>
                  <a:pt x="355441" y="10302"/>
                </a:lnTo>
                <a:lnTo>
                  <a:pt x="344328" y="2776"/>
                </a:lnTo>
                <a:lnTo>
                  <a:pt x="330835" y="0"/>
                </a:lnTo>
                <a:close/>
              </a:path>
              <a:path w="365760" h="309879">
                <a:moveTo>
                  <a:pt x="145923" y="203835"/>
                </a:moveTo>
                <a:lnTo>
                  <a:pt x="116332" y="234442"/>
                </a:lnTo>
                <a:lnTo>
                  <a:pt x="110998" y="238632"/>
                </a:lnTo>
                <a:lnTo>
                  <a:pt x="247396" y="238632"/>
                </a:lnTo>
                <a:lnTo>
                  <a:pt x="242062" y="234442"/>
                </a:lnTo>
                <a:lnTo>
                  <a:pt x="222662" y="214375"/>
                </a:lnTo>
                <a:lnTo>
                  <a:pt x="179705" y="214375"/>
                </a:lnTo>
                <a:lnTo>
                  <a:pt x="170408" y="213604"/>
                </a:lnTo>
                <a:lnTo>
                  <a:pt x="161623" y="211439"/>
                </a:lnTo>
                <a:lnTo>
                  <a:pt x="153433" y="208107"/>
                </a:lnTo>
                <a:lnTo>
                  <a:pt x="145923" y="203835"/>
                </a:lnTo>
                <a:close/>
              </a:path>
              <a:path w="365760" h="309879">
                <a:moveTo>
                  <a:pt x="365760" y="69723"/>
                </a:moveTo>
                <a:lnTo>
                  <a:pt x="254762" y="69723"/>
                </a:lnTo>
                <a:lnTo>
                  <a:pt x="258953" y="74930"/>
                </a:lnTo>
                <a:lnTo>
                  <a:pt x="264287" y="79248"/>
                </a:lnTo>
                <a:lnTo>
                  <a:pt x="264287" y="86613"/>
                </a:lnTo>
                <a:lnTo>
                  <a:pt x="258953" y="91820"/>
                </a:lnTo>
                <a:lnTo>
                  <a:pt x="229362" y="121412"/>
                </a:lnTo>
                <a:lnTo>
                  <a:pt x="233100" y="128906"/>
                </a:lnTo>
                <a:lnTo>
                  <a:pt x="236124" y="136985"/>
                </a:lnTo>
                <a:lnTo>
                  <a:pt x="238148" y="145468"/>
                </a:lnTo>
                <a:lnTo>
                  <a:pt x="238887" y="154177"/>
                </a:lnTo>
                <a:lnTo>
                  <a:pt x="238887" y="159385"/>
                </a:lnTo>
                <a:lnTo>
                  <a:pt x="237928" y="163458"/>
                </a:lnTo>
                <a:lnTo>
                  <a:pt x="237871" y="167894"/>
                </a:lnTo>
                <a:lnTo>
                  <a:pt x="235712" y="175260"/>
                </a:lnTo>
                <a:lnTo>
                  <a:pt x="232537" y="181610"/>
                </a:lnTo>
                <a:lnTo>
                  <a:pt x="229362" y="186944"/>
                </a:lnTo>
                <a:lnTo>
                  <a:pt x="258953" y="217550"/>
                </a:lnTo>
                <a:lnTo>
                  <a:pt x="264287" y="221742"/>
                </a:lnTo>
                <a:lnTo>
                  <a:pt x="264287" y="230124"/>
                </a:lnTo>
                <a:lnTo>
                  <a:pt x="258953" y="234442"/>
                </a:lnTo>
                <a:lnTo>
                  <a:pt x="254762" y="238632"/>
                </a:lnTo>
                <a:lnTo>
                  <a:pt x="365760" y="238632"/>
                </a:lnTo>
                <a:lnTo>
                  <a:pt x="365760" y="214375"/>
                </a:lnTo>
                <a:lnTo>
                  <a:pt x="300228" y="214375"/>
                </a:lnTo>
                <a:lnTo>
                  <a:pt x="294894" y="209042"/>
                </a:lnTo>
                <a:lnTo>
                  <a:pt x="294894" y="100330"/>
                </a:lnTo>
                <a:lnTo>
                  <a:pt x="300228" y="94995"/>
                </a:lnTo>
                <a:lnTo>
                  <a:pt x="365760" y="94995"/>
                </a:lnTo>
                <a:lnTo>
                  <a:pt x="365760" y="69723"/>
                </a:lnTo>
                <a:close/>
              </a:path>
              <a:path w="365760" h="309879">
                <a:moveTo>
                  <a:pt x="212471" y="203835"/>
                </a:moveTo>
                <a:lnTo>
                  <a:pt x="204976" y="208107"/>
                </a:lnTo>
                <a:lnTo>
                  <a:pt x="196897" y="211439"/>
                </a:lnTo>
                <a:lnTo>
                  <a:pt x="188414" y="213604"/>
                </a:lnTo>
                <a:lnTo>
                  <a:pt x="179705" y="214375"/>
                </a:lnTo>
                <a:lnTo>
                  <a:pt x="222662" y="214375"/>
                </a:lnTo>
                <a:lnTo>
                  <a:pt x="212471" y="203835"/>
                </a:lnTo>
                <a:close/>
              </a:path>
              <a:path w="365760" h="309879">
                <a:moveTo>
                  <a:pt x="365760" y="94995"/>
                </a:moveTo>
                <a:lnTo>
                  <a:pt x="312928" y="94995"/>
                </a:lnTo>
                <a:lnTo>
                  <a:pt x="318135" y="100330"/>
                </a:lnTo>
                <a:lnTo>
                  <a:pt x="318135" y="209042"/>
                </a:lnTo>
                <a:lnTo>
                  <a:pt x="312928" y="214375"/>
                </a:lnTo>
                <a:lnTo>
                  <a:pt x="365760" y="214375"/>
                </a:lnTo>
                <a:lnTo>
                  <a:pt x="365760" y="94995"/>
                </a:lnTo>
                <a:close/>
              </a:path>
              <a:path w="365760" h="309879">
                <a:moveTo>
                  <a:pt x="247396" y="69723"/>
                </a:moveTo>
                <a:lnTo>
                  <a:pt x="110998" y="69723"/>
                </a:lnTo>
                <a:lnTo>
                  <a:pt x="116332" y="74930"/>
                </a:lnTo>
                <a:lnTo>
                  <a:pt x="145923" y="104520"/>
                </a:lnTo>
                <a:lnTo>
                  <a:pt x="153499" y="100330"/>
                </a:lnTo>
                <a:lnTo>
                  <a:pt x="161623" y="97377"/>
                </a:lnTo>
                <a:lnTo>
                  <a:pt x="170408" y="95591"/>
                </a:lnTo>
                <a:lnTo>
                  <a:pt x="179705" y="94995"/>
                </a:lnTo>
                <a:lnTo>
                  <a:pt x="221996" y="94995"/>
                </a:lnTo>
                <a:lnTo>
                  <a:pt x="242062" y="74930"/>
                </a:lnTo>
                <a:lnTo>
                  <a:pt x="247396" y="69723"/>
                </a:lnTo>
                <a:close/>
              </a:path>
              <a:path w="365760" h="309879">
                <a:moveTo>
                  <a:pt x="221996" y="94995"/>
                </a:moveTo>
                <a:lnTo>
                  <a:pt x="179705" y="94995"/>
                </a:lnTo>
                <a:lnTo>
                  <a:pt x="188414" y="95591"/>
                </a:lnTo>
                <a:lnTo>
                  <a:pt x="196897" y="97377"/>
                </a:lnTo>
                <a:lnTo>
                  <a:pt x="204976" y="100353"/>
                </a:lnTo>
                <a:lnTo>
                  <a:pt x="212471" y="104520"/>
                </a:lnTo>
                <a:lnTo>
                  <a:pt x="221996" y="94995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8565" y="5366765"/>
            <a:ext cx="1036319" cy="871855"/>
          </a:xfrm>
          <a:custGeom>
            <a:avLst/>
            <a:gdLst/>
            <a:ahLst/>
            <a:cxnLst/>
            <a:rect l="l" t="t" r="r" b="b"/>
            <a:pathLst>
              <a:path w="1036320" h="871854">
                <a:moveTo>
                  <a:pt x="0" y="871728"/>
                </a:moveTo>
                <a:lnTo>
                  <a:pt x="1036319" y="871728"/>
                </a:lnTo>
                <a:lnTo>
                  <a:pt x="1036319" y="0"/>
                </a:lnTo>
                <a:lnTo>
                  <a:pt x="0" y="0"/>
                </a:lnTo>
                <a:lnTo>
                  <a:pt x="0" y="871728"/>
                </a:lnTo>
                <a:close/>
              </a:path>
            </a:pathLst>
          </a:custGeom>
          <a:ln w="22860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12105" y="5978981"/>
            <a:ext cx="10922" cy="11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64785" y="5860186"/>
            <a:ext cx="546100" cy="306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solidFill>
                  <a:srgbClr val="0078D3"/>
                </a:solidFill>
                <a:latin typeface="Segoe UI"/>
                <a:cs typeface="Segoe UI"/>
              </a:rPr>
              <a:t>VHD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900" spc="10" dirty="0">
                <a:solidFill>
                  <a:srgbClr val="0078D3"/>
                </a:solidFill>
                <a:latin typeface="Segoe UI"/>
                <a:cs typeface="Segoe UI"/>
              </a:rPr>
              <a:t>sna</a:t>
            </a:r>
            <a:r>
              <a:rPr sz="900" dirty="0">
                <a:solidFill>
                  <a:srgbClr val="0078D3"/>
                </a:solidFill>
                <a:latin typeface="Segoe UI"/>
                <a:cs typeface="Segoe UI"/>
              </a:rPr>
              <a:t>p</a:t>
            </a:r>
            <a:r>
              <a:rPr sz="900" spc="10" dirty="0">
                <a:solidFill>
                  <a:srgbClr val="0078D3"/>
                </a:solidFill>
                <a:latin typeface="Segoe UI"/>
                <a:cs typeface="Segoe UI"/>
              </a:rPr>
              <a:t>shots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771644" y="5512307"/>
            <a:ext cx="220979" cy="2910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81015" y="5512307"/>
            <a:ext cx="220979" cy="2910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8576" y="5219700"/>
            <a:ext cx="70103" cy="731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65320" y="5102351"/>
            <a:ext cx="364490" cy="309880"/>
          </a:xfrm>
          <a:custGeom>
            <a:avLst/>
            <a:gdLst/>
            <a:ahLst/>
            <a:cxnLst/>
            <a:rect l="l" t="t" r="r" b="b"/>
            <a:pathLst>
              <a:path w="364489" h="309879">
                <a:moveTo>
                  <a:pt x="329438" y="0"/>
                </a:moveTo>
                <a:lnTo>
                  <a:pt x="83184" y="0"/>
                </a:lnTo>
                <a:lnTo>
                  <a:pt x="69605" y="2776"/>
                </a:lnTo>
                <a:lnTo>
                  <a:pt x="58181" y="10302"/>
                </a:lnTo>
                <a:lnTo>
                  <a:pt x="50305" y="21377"/>
                </a:lnTo>
                <a:lnTo>
                  <a:pt x="47370" y="34797"/>
                </a:lnTo>
                <a:lnTo>
                  <a:pt x="47370" y="47497"/>
                </a:lnTo>
                <a:lnTo>
                  <a:pt x="5206" y="47497"/>
                </a:lnTo>
                <a:lnTo>
                  <a:pt x="0" y="52831"/>
                </a:lnTo>
                <a:lnTo>
                  <a:pt x="0" y="137286"/>
                </a:lnTo>
                <a:lnTo>
                  <a:pt x="5206" y="142493"/>
                </a:lnTo>
                <a:lnTo>
                  <a:pt x="47370" y="142493"/>
                </a:lnTo>
                <a:lnTo>
                  <a:pt x="47370" y="166877"/>
                </a:lnTo>
                <a:lnTo>
                  <a:pt x="5206" y="166877"/>
                </a:lnTo>
                <a:lnTo>
                  <a:pt x="0" y="172084"/>
                </a:lnTo>
                <a:lnTo>
                  <a:pt x="0" y="256539"/>
                </a:lnTo>
                <a:lnTo>
                  <a:pt x="5206" y="261873"/>
                </a:lnTo>
                <a:lnTo>
                  <a:pt x="47370" y="261873"/>
                </a:lnTo>
                <a:lnTo>
                  <a:pt x="47370" y="273430"/>
                </a:lnTo>
                <a:lnTo>
                  <a:pt x="50305" y="287512"/>
                </a:lnTo>
                <a:lnTo>
                  <a:pt x="58181" y="298926"/>
                </a:lnTo>
                <a:lnTo>
                  <a:pt x="69605" y="306577"/>
                </a:lnTo>
                <a:lnTo>
                  <a:pt x="83184" y="309371"/>
                </a:lnTo>
                <a:lnTo>
                  <a:pt x="329438" y="309371"/>
                </a:lnTo>
                <a:lnTo>
                  <a:pt x="342911" y="306577"/>
                </a:lnTo>
                <a:lnTo>
                  <a:pt x="353980" y="298926"/>
                </a:lnTo>
                <a:lnTo>
                  <a:pt x="361477" y="287512"/>
                </a:lnTo>
                <a:lnTo>
                  <a:pt x="364235" y="273430"/>
                </a:lnTo>
                <a:lnTo>
                  <a:pt x="364235" y="238632"/>
                </a:lnTo>
                <a:lnTo>
                  <a:pt x="103124" y="238632"/>
                </a:lnTo>
                <a:lnTo>
                  <a:pt x="98932" y="234441"/>
                </a:lnTo>
                <a:lnTo>
                  <a:pt x="93725" y="230123"/>
                </a:lnTo>
                <a:lnTo>
                  <a:pt x="93725" y="221741"/>
                </a:lnTo>
                <a:lnTo>
                  <a:pt x="98932" y="217550"/>
                </a:lnTo>
                <a:lnTo>
                  <a:pt x="128396" y="186943"/>
                </a:lnTo>
                <a:lnTo>
                  <a:pt x="124731" y="180020"/>
                </a:lnTo>
                <a:lnTo>
                  <a:pt x="121734" y="172084"/>
                </a:lnTo>
                <a:lnTo>
                  <a:pt x="119735" y="163458"/>
                </a:lnTo>
                <a:lnTo>
                  <a:pt x="118999" y="154177"/>
                </a:lnTo>
                <a:lnTo>
                  <a:pt x="119735" y="145468"/>
                </a:lnTo>
                <a:lnTo>
                  <a:pt x="121745" y="136985"/>
                </a:lnTo>
                <a:lnTo>
                  <a:pt x="124731" y="128906"/>
                </a:lnTo>
                <a:lnTo>
                  <a:pt x="128396" y="121411"/>
                </a:lnTo>
                <a:lnTo>
                  <a:pt x="93725" y="86613"/>
                </a:lnTo>
                <a:lnTo>
                  <a:pt x="93725" y="79247"/>
                </a:lnTo>
                <a:lnTo>
                  <a:pt x="98932" y="74929"/>
                </a:lnTo>
                <a:lnTo>
                  <a:pt x="103124" y="69722"/>
                </a:lnTo>
                <a:lnTo>
                  <a:pt x="364235" y="69722"/>
                </a:lnTo>
                <a:lnTo>
                  <a:pt x="364235" y="34797"/>
                </a:lnTo>
                <a:lnTo>
                  <a:pt x="361477" y="21377"/>
                </a:lnTo>
                <a:lnTo>
                  <a:pt x="353980" y="10302"/>
                </a:lnTo>
                <a:lnTo>
                  <a:pt x="342911" y="2776"/>
                </a:lnTo>
                <a:lnTo>
                  <a:pt x="329438" y="0"/>
                </a:lnTo>
                <a:close/>
              </a:path>
              <a:path w="364489" h="309879">
                <a:moveTo>
                  <a:pt x="145287" y="203834"/>
                </a:moveTo>
                <a:lnTo>
                  <a:pt x="115824" y="234441"/>
                </a:lnTo>
                <a:lnTo>
                  <a:pt x="110489" y="238632"/>
                </a:lnTo>
                <a:lnTo>
                  <a:pt x="246379" y="238632"/>
                </a:lnTo>
                <a:lnTo>
                  <a:pt x="241045" y="234441"/>
                </a:lnTo>
                <a:lnTo>
                  <a:pt x="221729" y="214375"/>
                </a:lnTo>
                <a:lnTo>
                  <a:pt x="178942" y="214375"/>
                </a:lnTo>
                <a:lnTo>
                  <a:pt x="169701" y="213604"/>
                </a:lnTo>
                <a:lnTo>
                  <a:pt x="160924" y="211439"/>
                </a:lnTo>
                <a:lnTo>
                  <a:pt x="152743" y="208107"/>
                </a:lnTo>
                <a:lnTo>
                  <a:pt x="145287" y="203834"/>
                </a:lnTo>
                <a:close/>
              </a:path>
              <a:path w="364489" h="309879">
                <a:moveTo>
                  <a:pt x="364235" y="69722"/>
                </a:moveTo>
                <a:lnTo>
                  <a:pt x="253745" y="69722"/>
                </a:lnTo>
                <a:lnTo>
                  <a:pt x="257937" y="74929"/>
                </a:lnTo>
                <a:lnTo>
                  <a:pt x="263143" y="79247"/>
                </a:lnTo>
                <a:lnTo>
                  <a:pt x="263143" y="86613"/>
                </a:lnTo>
                <a:lnTo>
                  <a:pt x="228472" y="121411"/>
                </a:lnTo>
                <a:lnTo>
                  <a:pt x="232138" y="128906"/>
                </a:lnTo>
                <a:lnTo>
                  <a:pt x="235124" y="136985"/>
                </a:lnTo>
                <a:lnTo>
                  <a:pt x="237134" y="145468"/>
                </a:lnTo>
                <a:lnTo>
                  <a:pt x="237870" y="154177"/>
                </a:lnTo>
                <a:lnTo>
                  <a:pt x="237870" y="159384"/>
                </a:lnTo>
                <a:lnTo>
                  <a:pt x="236912" y="163458"/>
                </a:lnTo>
                <a:lnTo>
                  <a:pt x="236854" y="167893"/>
                </a:lnTo>
                <a:lnTo>
                  <a:pt x="234695" y="175259"/>
                </a:lnTo>
                <a:lnTo>
                  <a:pt x="231647" y="181609"/>
                </a:lnTo>
                <a:lnTo>
                  <a:pt x="228472" y="186943"/>
                </a:lnTo>
                <a:lnTo>
                  <a:pt x="257937" y="217550"/>
                </a:lnTo>
                <a:lnTo>
                  <a:pt x="263143" y="221741"/>
                </a:lnTo>
                <a:lnTo>
                  <a:pt x="263143" y="230123"/>
                </a:lnTo>
                <a:lnTo>
                  <a:pt x="257937" y="234441"/>
                </a:lnTo>
                <a:lnTo>
                  <a:pt x="253745" y="238632"/>
                </a:lnTo>
                <a:lnTo>
                  <a:pt x="364235" y="238632"/>
                </a:lnTo>
                <a:lnTo>
                  <a:pt x="364235" y="214375"/>
                </a:lnTo>
                <a:lnTo>
                  <a:pt x="298957" y="214375"/>
                </a:lnTo>
                <a:lnTo>
                  <a:pt x="293750" y="209041"/>
                </a:lnTo>
                <a:lnTo>
                  <a:pt x="293750" y="100329"/>
                </a:lnTo>
                <a:lnTo>
                  <a:pt x="298957" y="94995"/>
                </a:lnTo>
                <a:lnTo>
                  <a:pt x="364235" y="94995"/>
                </a:lnTo>
                <a:lnTo>
                  <a:pt x="364235" y="69722"/>
                </a:lnTo>
                <a:close/>
              </a:path>
              <a:path w="364489" h="309879">
                <a:moveTo>
                  <a:pt x="211581" y="203834"/>
                </a:moveTo>
                <a:lnTo>
                  <a:pt x="204088" y="208107"/>
                </a:lnTo>
                <a:lnTo>
                  <a:pt x="196024" y="211439"/>
                </a:lnTo>
                <a:lnTo>
                  <a:pt x="187578" y="213604"/>
                </a:lnTo>
                <a:lnTo>
                  <a:pt x="178942" y="214375"/>
                </a:lnTo>
                <a:lnTo>
                  <a:pt x="221729" y="214375"/>
                </a:lnTo>
                <a:lnTo>
                  <a:pt x="211581" y="203834"/>
                </a:lnTo>
                <a:close/>
              </a:path>
              <a:path w="364489" h="309879">
                <a:moveTo>
                  <a:pt x="364235" y="94995"/>
                </a:moveTo>
                <a:lnTo>
                  <a:pt x="311657" y="94995"/>
                </a:lnTo>
                <a:lnTo>
                  <a:pt x="316864" y="100329"/>
                </a:lnTo>
                <a:lnTo>
                  <a:pt x="316864" y="209041"/>
                </a:lnTo>
                <a:lnTo>
                  <a:pt x="311657" y="214375"/>
                </a:lnTo>
                <a:lnTo>
                  <a:pt x="364235" y="214375"/>
                </a:lnTo>
                <a:lnTo>
                  <a:pt x="364235" y="94995"/>
                </a:lnTo>
                <a:close/>
              </a:path>
              <a:path w="364489" h="309879">
                <a:moveTo>
                  <a:pt x="246379" y="69722"/>
                </a:moveTo>
                <a:lnTo>
                  <a:pt x="110489" y="69722"/>
                </a:lnTo>
                <a:lnTo>
                  <a:pt x="115824" y="74929"/>
                </a:lnTo>
                <a:lnTo>
                  <a:pt x="145287" y="104520"/>
                </a:lnTo>
                <a:lnTo>
                  <a:pt x="152808" y="100329"/>
                </a:lnTo>
                <a:lnTo>
                  <a:pt x="160924" y="97377"/>
                </a:lnTo>
                <a:lnTo>
                  <a:pt x="169701" y="95591"/>
                </a:lnTo>
                <a:lnTo>
                  <a:pt x="178942" y="94995"/>
                </a:lnTo>
                <a:lnTo>
                  <a:pt x="221066" y="94995"/>
                </a:lnTo>
                <a:lnTo>
                  <a:pt x="241045" y="74929"/>
                </a:lnTo>
                <a:lnTo>
                  <a:pt x="246379" y="69722"/>
                </a:lnTo>
                <a:close/>
              </a:path>
              <a:path w="364489" h="309879">
                <a:moveTo>
                  <a:pt x="221066" y="94995"/>
                </a:moveTo>
                <a:lnTo>
                  <a:pt x="178942" y="94995"/>
                </a:lnTo>
                <a:lnTo>
                  <a:pt x="187578" y="95591"/>
                </a:lnTo>
                <a:lnTo>
                  <a:pt x="196024" y="97377"/>
                </a:lnTo>
                <a:lnTo>
                  <a:pt x="204088" y="100353"/>
                </a:lnTo>
                <a:lnTo>
                  <a:pt x="211581" y="104520"/>
                </a:lnTo>
                <a:lnTo>
                  <a:pt x="221066" y="94995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93970" y="3656838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834516" y="0"/>
                </a:moveTo>
                <a:lnTo>
                  <a:pt x="0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5870" y="3640835"/>
            <a:ext cx="76200" cy="464184"/>
          </a:xfrm>
          <a:custGeom>
            <a:avLst/>
            <a:gdLst/>
            <a:ahLst/>
            <a:cxnLst/>
            <a:rect l="l" t="t" r="r" b="b"/>
            <a:pathLst>
              <a:path w="76200" h="464185">
                <a:moveTo>
                  <a:pt x="26669" y="387476"/>
                </a:moveTo>
                <a:lnTo>
                  <a:pt x="0" y="387476"/>
                </a:lnTo>
                <a:lnTo>
                  <a:pt x="38100" y="463676"/>
                </a:lnTo>
                <a:lnTo>
                  <a:pt x="64135" y="411606"/>
                </a:lnTo>
                <a:lnTo>
                  <a:pt x="31750" y="411606"/>
                </a:lnTo>
                <a:lnTo>
                  <a:pt x="26669" y="406526"/>
                </a:lnTo>
                <a:lnTo>
                  <a:pt x="26669" y="387476"/>
                </a:lnTo>
                <a:close/>
              </a:path>
              <a:path w="76200" h="464185">
                <a:moveTo>
                  <a:pt x="44450" y="0"/>
                </a:moveTo>
                <a:lnTo>
                  <a:pt x="31750" y="0"/>
                </a:lnTo>
                <a:lnTo>
                  <a:pt x="26669" y="5079"/>
                </a:lnTo>
                <a:lnTo>
                  <a:pt x="26669" y="406526"/>
                </a:lnTo>
                <a:lnTo>
                  <a:pt x="31750" y="411606"/>
                </a:lnTo>
                <a:lnTo>
                  <a:pt x="44450" y="411606"/>
                </a:lnTo>
                <a:lnTo>
                  <a:pt x="49529" y="406526"/>
                </a:lnTo>
                <a:lnTo>
                  <a:pt x="49529" y="5079"/>
                </a:lnTo>
                <a:lnTo>
                  <a:pt x="44450" y="0"/>
                </a:lnTo>
                <a:close/>
              </a:path>
              <a:path w="76200" h="464185">
                <a:moveTo>
                  <a:pt x="76200" y="387476"/>
                </a:moveTo>
                <a:lnTo>
                  <a:pt x="49529" y="387476"/>
                </a:lnTo>
                <a:lnTo>
                  <a:pt x="49529" y="406526"/>
                </a:lnTo>
                <a:lnTo>
                  <a:pt x="44450" y="411606"/>
                </a:lnTo>
                <a:lnTo>
                  <a:pt x="64135" y="411606"/>
                </a:lnTo>
                <a:lnTo>
                  <a:pt x="76200" y="38747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893043" y="3841686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40258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995025" y="377888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258" y="0"/>
                </a:moveTo>
                <a:lnTo>
                  <a:pt x="0" y="0"/>
                </a:lnTo>
                <a:lnTo>
                  <a:pt x="0" y="42672"/>
                </a:lnTo>
                <a:lnTo>
                  <a:pt x="40258" y="42672"/>
                </a:lnTo>
                <a:lnTo>
                  <a:pt x="40258" y="0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90859" y="3758564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41909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10989" y="3411219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40259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90859" y="3390900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40640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16906" y="3411346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40258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63071" y="3515867"/>
            <a:ext cx="301751" cy="1356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88630" y="3614165"/>
            <a:ext cx="1922780" cy="76200"/>
          </a:xfrm>
          <a:custGeom>
            <a:avLst/>
            <a:gdLst/>
            <a:ahLst/>
            <a:cxnLst/>
            <a:rect l="l" t="t" r="r" b="b"/>
            <a:pathLst>
              <a:path w="1922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9530"/>
                </a:lnTo>
                <a:lnTo>
                  <a:pt x="63500" y="49530"/>
                </a:lnTo>
                <a:lnTo>
                  <a:pt x="63500" y="26670"/>
                </a:lnTo>
                <a:lnTo>
                  <a:pt x="76200" y="26670"/>
                </a:lnTo>
                <a:lnTo>
                  <a:pt x="76200" y="0"/>
                </a:lnTo>
                <a:close/>
              </a:path>
              <a:path w="1922779" h="76200">
                <a:moveTo>
                  <a:pt x="1846199" y="0"/>
                </a:moveTo>
                <a:lnTo>
                  <a:pt x="1846199" y="76200"/>
                </a:lnTo>
                <a:lnTo>
                  <a:pt x="1899538" y="49530"/>
                </a:lnTo>
                <a:lnTo>
                  <a:pt x="1858899" y="49530"/>
                </a:lnTo>
                <a:lnTo>
                  <a:pt x="1858899" y="26670"/>
                </a:lnTo>
                <a:lnTo>
                  <a:pt x="1899539" y="26670"/>
                </a:lnTo>
                <a:lnTo>
                  <a:pt x="1846199" y="0"/>
                </a:lnTo>
                <a:close/>
              </a:path>
              <a:path w="1922779" h="76200">
                <a:moveTo>
                  <a:pt x="76200" y="26670"/>
                </a:moveTo>
                <a:lnTo>
                  <a:pt x="63500" y="26670"/>
                </a:lnTo>
                <a:lnTo>
                  <a:pt x="63500" y="49530"/>
                </a:lnTo>
                <a:lnTo>
                  <a:pt x="76200" y="49530"/>
                </a:lnTo>
                <a:lnTo>
                  <a:pt x="76200" y="26670"/>
                </a:lnTo>
                <a:close/>
              </a:path>
              <a:path w="1922779" h="76200">
                <a:moveTo>
                  <a:pt x="1846199" y="26670"/>
                </a:moveTo>
                <a:lnTo>
                  <a:pt x="76200" y="26670"/>
                </a:lnTo>
                <a:lnTo>
                  <a:pt x="76200" y="49530"/>
                </a:lnTo>
                <a:lnTo>
                  <a:pt x="1846199" y="49530"/>
                </a:lnTo>
                <a:lnTo>
                  <a:pt x="1846199" y="26670"/>
                </a:lnTo>
                <a:close/>
              </a:path>
              <a:path w="1922779" h="76200">
                <a:moveTo>
                  <a:pt x="1899539" y="26670"/>
                </a:moveTo>
                <a:lnTo>
                  <a:pt x="1858899" y="26670"/>
                </a:lnTo>
                <a:lnTo>
                  <a:pt x="1858899" y="49530"/>
                </a:lnTo>
                <a:lnTo>
                  <a:pt x="1899538" y="49530"/>
                </a:lnTo>
                <a:lnTo>
                  <a:pt x="1922399" y="38100"/>
                </a:lnTo>
                <a:lnTo>
                  <a:pt x="1899539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35511" y="4738115"/>
            <a:ext cx="391795" cy="452755"/>
          </a:xfrm>
          <a:custGeom>
            <a:avLst/>
            <a:gdLst/>
            <a:ahLst/>
            <a:cxnLst/>
            <a:rect l="l" t="t" r="r" b="b"/>
            <a:pathLst>
              <a:path w="391795" h="452754">
                <a:moveTo>
                  <a:pt x="0" y="452628"/>
                </a:moveTo>
                <a:lnTo>
                  <a:pt x="391668" y="452628"/>
                </a:lnTo>
                <a:lnTo>
                  <a:pt x="391668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372088" y="5041900"/>
            <a:ext cx="66675" cy="53340"/>
          </a:xfrm>
          <a:custGeom>
            <a:avLst/>
            <a:gdLst/>
            <a:ahLst/>
            <a:cxnLst/>
            <a:rect l="l" t="t" r="r" b="b"/>
            <a:pathLst>
              <a:path w="66675" h="53339">
                <a:moveTo>
                  <a:pt x="0" y="53340"/>
                </a:moveTo>
                <a:lnTo>
                  <a:pt x="66420" y="53340"/>
                </a:lnTo>
                <a:lnTo>
                  <a:pt x="66420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372088" y="503364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372088" y="4997450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0" y="27939"/>
                </a:moveTo>
                <a:lnTo>
                  <a:pt x="16128" y="27939"/>
                </a:lnTo>
                <a:lnTo>
                  <a:pt x="16128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72088" y="498919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72088" y="4954269"/>
            <a:ext cx="16510" cy="26670"/>
          </a:xfrm>
          <a:custGeom>
            <a:avLst/>
            <a:gdLst/>
            <a:ahLst/>
            <a:cxnLst/>
            <a:rect l="l" t="t" r="r" b="b"/>
            <a:pathLst>
              <a:path w="16509" h="26670">
                <a:moveTo>
                  <a:pt x="0" y="26670"/>
                </a:moveTo>
                <a:lnTo>
                  <a:pt x="16128" y="26670"/>
                </a:lnTo>
                <a:lnTo>
                  <a:pt x="16128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72088" y="494347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72088" y="490473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0" y="27940"/>
                </a:moveTo>
                <a:lnTo>
                  <a:pt x="16128" y="27940"/>
                </a:lnTo>
                <a:lnTo>
                  <a:pt x="16128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372088" y="489457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2031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372088" y="485647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0" y="27939"/>
                </a:moveTo>
                <a:lnTo>
                  <a:pt x="16128" y="27939"/>
                </a:lnTo>
                <a:lnTo>
                  <a:pt x="16128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72088" y="484822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65941" y="5041264"/>
            <a:ext cx="21590" cy="53975"/>
          </a:xfrm>
          <a:custGeom>
            <a:avLst/>
            <a:gdLst/>
            <a:ahLst/>
            <a:cxnLst/>
            <a:rect l="l" t="t" r="r" b="b"/>
            <a:pathLst>
              <a:path w="21590" h="53975">
                <a:moveTo>
                  <a:pt x="21081" y="0"/>
                </a:moveTo>
                <a:lnTo>
                  <a:pt x="0" y="0"/>
                </a:lnTo>
                <a:lnTo>
                  <a:pt x="0" y="53467"/>
                </a:lnTo>
                <a:lnTo>
                  <a:pt x="21081" y="53467"/>
                </a:lnTo>
                <a:lnTo>
                  <a:pt x="21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14581" y="5041264"/>
            <a:ext cx="64769" cy="53975"/>
          </a:xfrm>
          <a:custGeom>
            <a:avLst/>
            <a:gdLst/>
            <a:ahLst/>
            <a:cxnLst/>
            <a:rect l="l" t="t" r="r" b="b"/>
            <a:pathLst>
              <a:path w="64770" h="53975">
                <a:moveTo>
                  <a:pt x="64770" y="0"/>
                </a:moveTo>
                <a:lnTo>
                  <a:pt x="0" y="0"/>
                </a:lnTo>
                <a:lnTo>
                  <a:pt x="0" y="53467"/>
                </a:lnTo>
                <a:lnTo>
                  <a:pt x="64770" y="53467"/>
                </a:lnTo>
                <a:lnTo>
                  <a:pt x="6477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63095" y="4997450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16255" y="0"/>
                </a:moveTo>
                <a:lnTo>
                  <a:pt x="0" y="0"/>
                </a:lnTo>
                <a:lnTo>
                  <a:pt x="0" y="27559"/>
                </a:lnTo>
                <a:lnTo>
                  <a:pt x="16255" y="27559"/>
                </a:lnTo>
                <a:lnTo>
                  <a:pt x="162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563095" y="4953634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16255" y="0"/>
                </a:moveTo>
                <a:lnTo>
                  <a:pt x="0" y="0"/>
                </a:lnTo>
                <a:lnTo>
                  <a:pt x="0" y="27558"/>
                </a:lnTo>
                <a:lnTo>
                  <a:pt x="16255" y="27558"/>
                </a:lnTo>
                <a:lnTo>
                  <a:pt x="162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563095" y="4905120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16255" y="0"/>
                </a:moveTo>
                <a:lnTo>
                  <a:pt x="0" y="0"/>
                </a:lnTo>
                <a:lnTo>
                  <a:pt x="0" y="27558"/>
                </a:lnTo>
                <a:lnTo>
                  <a:pt x="16255" y="27558"/>
                </a:lnTo>
                <a:lnTo>
                  <a:pt x="162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563095" y="485647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09" h="27939">
                <a:moveTo>
                  <a:pt x="16255" y="0"/>
                </a:moveTo>
                <a:lnTo>
                  <a:pt x="0" y="0"/>
                </a:lnTo>
                <a:lnTo>
                  <a:pt x="0" y="27558"/>
                </a:lnTo>
                <a:lnTo>
                  <a:pt x="16255" y="27558"/>
                </a:lnTo>
                <a:lnTo>
                  <a:pt x="162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602084" y="5041900"/>
            <a:ext cx="10160" cy="53340"/>
          </a:xfrm>
          <a:custGeom>
            <a:avLst/>
            <a:gdLst/>
            <a:ahLst/>
            <a:cxnLst/>
            <a:rect l="l" t="t" r="r" b="b"/>
            <a:pathLst>
              <a:path w="10159" h="53339">
                <a:moveTo>
                  <a:pt x="0" y="53340"/>
                </a:moveTo>
                <a:lnTo>
                  <a:pt x="9651" y="53340"/>
                </a:lnTo>
                <a:lnTo>
                  <a:pt x="9651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602084" y="503364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689333" y="499745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939"/>
                </a:moveTo>
                <a:lnTo>
                  <a:pt x="21082" y="27939"/>
                </a:lnTo>
                <a:lnTo>
                  <a:pt x="21082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602084" y="498919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689333" y="4954269"/>
            <a:ext cx="21590" cy="26670"/>
          </a:xfrm>
          <a:custGeom>
            <a:avLst/>
            <a:gdLst/>
            <a:ahLst/>
            <a:cxnLst/>
            <a:rect l="l" t="t" r="r" b="b"/>
            <a:pathLst>
              <a:path w="21590" h="26670">
                <a:moveTo>
                  <a:pt x="0" y="26670"/>
                </a:moveTo>
                <a:lnTo>
                  <a:pt x="21082" y="26670"/>
                </a:lnTo>
                <a:lnTo>
                  <a:pt x="21082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02084" y="494347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689333" y="4906009"/>
            <a:ext cx="21590" cy="26670"/>
          </a:xfrm>
          <a:custGeom>
            <a:avLst/>
            <a:gdLst/>
            <a:ahLst/>
            <a:cxnLst/>
            <a:rect l="l" t="t" r="r" b="b"/>
            <a:pathLst>
              <a:path w="21590" h="26670">
                <a:moveTo>
                  <a:pt x="0" y="26669"/>
                </a:moveTo>
                <a:lnTo>
                  <a:pt x="21082" y="26669"/>
                </a:lnTo>
                <a:lnTo>
                  <a:pt x="21082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602084" y="489521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2159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689333" y="485647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939"/>
                </a:moveTo>
                <a:lnTo>
                  <a:pt x="21082" y="27939"/>
                </a:lnTo>
                <a:lnTo>
                  <a:pt x="21082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602084" y="484885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689333" y="481330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939"/>
                </a:moveTo>
                <a:lnTo>
                  <a:pt x="21082" y="27939"/>
                </a:lnTo>
                <a:lnTo>
                  <a:pt x="21082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639295" y="5041264"/>
            <a:ext cx="71120" cy="53975"/>
          </a:xfrm>
          <a:custGeom>
            <a:avLst/>
            <a:gdLst/>
            <a:ahLst/>
            <a:cxnLst/>
            <a:rect l="l" t="t" r="r" b="b"/>
            <a:pathLst>
              <a:path w="71120" h="53975">
                <a:moveTo>
                  <a:pt x="71120" y="0"/>
                </a:moveTo>
                <a:lnTo>
                  <a:pt x="0" y="0"/>
                </a:lnTo>
                <a:lnTo>
                  <a:pt x="0" y="53467"/>
                </a:lnTo>
                <a:lnTo>
                  <a:pt x="71120" y="53467"/>
                </a:lnTo>
                <a:lnTo>
                  <a:pt x="7112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498580" y="4813300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90" h="11429">
                <a:moveTo>
                  <a:pt x="0" y="11430"/>
                </a:moveTo>
                <a:lnTo>
                  <a:pt x="21081" y="11430"/>
                </a:lnTo>
                <a:lnTo>
                  <a:pt x="2108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98580" y="480250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98580" y="4765039"/>
            <a:ext cx="21590" cy="26670"/>
          </a:xfrm>
          <a:custGeom>
            <a:avLst/>
            <a:gdLst/>
            <a:ahLst/>
            <a:cxnLst/>
            <a:rect l="l" t="t" r="r" b="b"/>
            <a:pathLst>
              <a:path w="21590" h="26670">
                <a:moveTo>
                  <a:pt x="0" y="26670"/>
                </a:moveTo>
                <a:lnTo>
                  <a:pt x="21081" y="26670"/>
                </a:lnTo>
                <a:lnTo>
                  <a:pt x="21081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98580" y="475424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498580" y="471550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498580" y="4705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203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498580" y="466725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98580" y="465899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89333" y="4764531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21082" y="0"/>
                </a:moveTo>
                <a:lnTo>
                  <a:pt x="0" y="0"/>
                </a:lnTo>
                <a:lnTo>
                  <a:pt x="0" y="27558"/>
                </a:lnTo>
                <a:lnTo>
                  <a:pt x="21082" y="27558"/>
                </a:lnTo>
                <a:lnTo>
                  <a:pt x="210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689333" y="4716017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21082" y="0"/>
                </a:moveTo>
                <a:lnTo>
                  <a:pt x="0" y="0"/>
                </a:lnTo>
                <a:lnTo>
                  <a:pt x="0" y="27432"/>
                </a:lnTo>
                <a:lnTo>
                  <a:pt x="21082" y="27432"/>
                </a:lnTo>
                <a:lnTo>
                  <a:pt x="210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689333" y="4667376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39">
                <a:moveTo>
                  <a:pt x="21082" y="0"/>
                </a:moveTo>
                <a:lnTo>
                  <a:pt x="0" y="0"/>
                </a:lnTo>
                <a:lnTo>
                  <a:pt x="0" y="27558"/>
                </a:lnTo>
                <a:lnTo>
                  <a:pt x="21082" y="27558"/>
                </a:lnTo>
                <a:lnTo>
                  <a:pt x="210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301983" y="2610611"/>
            <a:ext cx="579120" cy="4937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6087"/>
            <a:ext cx="12435840" cy="5529580"/>
          </a:xfrm>
          <a:custGeom>
            <a:avLst/>
            <a:gdLst/>
            <a:ahLst/>
            <a:cxnLst/>
            <a:rect l="l" t="t" r="r" b="b"/>
            <a:pathLst>
              <a:path w="12435840" h="5529580">
                <a:moveTo>
                  <a:pt x="0" y="5529072"/>
                </a:moveTo>
                <a:lnTo>
                  <a:pt x="12435840" y="5529072"/>
                </a:lnTo>
                <a:lnTo>
                  <a:pt x="12435840" y="0"/>
                </a:lnTo>
                <a:lnTo>
                  <a:pt x="0" y="0"/>
                </a:lnTo>
                <a:lnTo>
                  <a:pt x="0" y="55290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106" y="569975"/>
            <a:ext cx="6279883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472" y="6189674"/>
            <a:ext cx="287020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15" dirty="0">
                <a:solidFill>
                  <a:srgbClr val="001F50"/>
                </a:solidFill>
                <a:latin typeface="Segoe UI"/>
                <a:cs typeface="Segoe UI"/>
              </a:rPr>
              <a:t>30 – </a:t>
            </a:r>
            <a:r>
              <a:rPr sz="1800" b="1" spc="20" dirty="0">
                <a:solidFill>
                  <a:srgbClr val="001F50"/>
                </a:solidFill>
                <a:latin typeface="Segoe UI"/>
                <a:cs typeface="Segoe UI"/>
              </a:rPr>
              <a:t>40% </a:t>
            </a:r>
            <a:r>
              <a:rPr sz="1800" b="1" spc="15" dirty="0">
                <a:solidFill>
                  <a:srgbClr val="001F50"/>
                </a:solidFill>
                <a:latin typeface="Segoe UI"/>
                <a:cs typeface="Segoe UI"/>
              </a:rPr>
              <a:t>reduction </a:t>
            </a:r>
            <a:r>
              <a:rPr sz="1800" b="1" spc="10" dirty="0">
                <a:solidFill>
                  <a:srgbClr val="001F50"/>
                </a:solidFill>
                <a:latin typeface="Segoe UI"/>
                <a:cs typeface="Segoe UI"/>
              </a:rPr>
              <a:t>in</a:t>
            </a:r>
            <a:r>
              <a:rPr sz="1800" b="1" spc="-95" dirty="0">
                <a:solidFill>
                  <a:srgbClr val="001F50"/>
                </a:solidFill>
                <a:latin typeface="Segoe UI"/>
                <a:cs typeface="Segoe UI"/>
              </a:rPr>
              <a:t> </a:t>
            </a:r>
            <a:r>
              <a:rPr sz="1800" b="1" spc="10" dirty="0">
                <a:solidFill>
                  <a:srgbClr val="001F50"/>
                </a:solidFill>
                <a:latin typeface="Segoe UI"/>
                <a:cs typeface="Segoe UI"/>
              </a:rPr>
              <a:t>size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2333" y="3812285"/>
            <a:ext cx="1202055" cy="76200"/>
          </a:xfrm>
          <a:custGeom>
            <a:avLst/>
            <a:gdLst/>
            <a:ahLst/>
            <a:cxnLst/>
            <a:rect l="l" t="t" r="r" b="b"/>
            <a:pathLst>
              <a:path w="1202054" h="76200">
                <a:moveTo>
                  <a:pt x="1125346" y="0"/>
                </a:moveTo>
                <a:lnTo>
                  <a:pt x="1125346" y="76200"/>
                </a:lnTo>
                <a:lnTo>
                  <a:pt x="1178686" y="49530"/>
                </a:lnTo>
                <a:lnTo>
                  <a:pt x="1138046" y="49530"/>
                </a:lnTo>
                <a:lnTo>
                  <a:pt x="1138046" y="26669"/>
                </a:lnTo>
                <a:lnTo>
                  <a:pt x="1178686" y="26669"/>
                </a:lnTo>
                <a:lnTo>
                  <a:pt x="1125346" y="0"/>
                </a:lnTo>
                <a:close/>
              </a:path>
              <a:path w="1202054" h="76200">
                <a:moveTo>
                  <a:pt x="1125346" y="26669"/>
                </a:moveTo>
                <a:lnTo>
                  <a:pt x="0" y="26669"/>
                </a:lnTo>
                <a:lnTo>
                  <a:pt x="0" y="49530"/>
                </a:lnTo>
                <a:lnTo>
                  <a:pt x="1125346" y="49530"/>
                </a:lnTo>
                <a:lnTo>
                  <a:pt x="1125346" y="26669"/>
                </a:lnTo>
                <a:close/>
              </a:path>
              <a:path w="1202054" h="76200">
                <a:moveTo>
                  <a:pt x="1178686" y="26669"/>
                </a:moveTo>
                <a:lnTo>
                  <a:pt x="1138046" y="26669"/>
                </a:lnTo>
                <a:lnTo>
                  <a:pt x="1138046" y="49530"/>
                </a:lnTo>
                <a:lnTo>
                  <a:pt x="1178686" y="49530"/>
                </a:lnTo>
                <a:lnTo>
                  <a:pt x="1201546" y="38100"/>
                </a:lnTo>
                <a:lnTo>
                  <a:pt x="1178686" y="26669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9354" y="3284473"/>
            <a:ext cx="1020445" cy="174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0161" y="4109084"/>
            <a:ext cx="901700" cy="336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210"/>
              </a:lnSpc>
              <a:spcBef>
                <a:spcPts val="114"/>
              </a:spcBef>
            </a:pP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Azure</a:t>
            </a:r>
            <a:r>
              <a:rPr sz="1050" b="1" spc="-4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Backup</a:t>
            </a:r>
            <a:endParaRPr sz="1050">
              <a:latin typeface="Segoe UI"/>
              <a:cs typeface="Segoe UI"/>
            </a:endParaRPr>
          </a:p>
          <a:p>
            <a:pPr marL="37465" algn="ctr">
              <a:lnSpc>
                <a:spcPts val="1210"/>
              </a:lnSpc>
            </a:pP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agent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8884" y="3153917"/>
            <a:ext cx="852805" cy="3365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41605">
              <a:lnSpc>
                <a:spcPts val="1160"/>
              </a:lnSpc>
              <a:spcBef>
                <a:spcPts val="240"/>
              </a:spcBef>
            </a:pPr>
            <a:r>
              <a:rPr sz="1050" spc="5" dirty="0">
                <a:solidFill>
                  <a:srgbClr val="0078D3"/>
                </a:solidFill>
                <a:latin typeface="Segoe UI"/>
                <a:cs typeface="Segoe UI"/>
              </a:rPr>
              <a:t>Recovery  Services</a:t>
            </a:r>
            <a:r>
              <a:rPr sz="1050" spc="-6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0078D3"/>
                </a:solidFill>
                <a:latin typeface="Segoe UI"/>
                <a:cs typeface="Segoe UI"/>
              </a:rPr>
              <a:t>Vault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3109" y="3804665"/>
            <a:ext cx="526415" cy="76200"/>
          </a:xfrm>
          <a:custGeom>
            <a:avLst/>
            <a:gdLst/>
            <a:ahLst/>
            <a:cxnLst/>
            <a:rect l="l" t="t" r="r" b="b"/>
            <a:pathLst>
              <a:path w="526415" h="76200">
                <a:moveTo>
                  <a:pt x="449707" y="0"/>
                </a:moveTo>
                <a:lnTo>
                  <a:pt x="449707" y="76200"/>
                </a:lnTo>
                <a:lnTo>
                  <a:pt x="503047" y="49530"/>
                </a:lnTo>
                <a:lnTo>
                  <a:pt x="462407" y="49530"/>
                </a:lnTo>
                <a:lnTo>
                  <a:pt x="462407" y="26670"/>
                </a:lnTo>
                <a:lnTo>
                  <a:pt x="503047" y="26670"/>
                </a:lnTo>
                <a:lnTo>
                  <a:pt x="449707" y="0"/>
                </a:lnTo>
                <a:close/>
              </a:path>
              <a:path w="526415" h="76200">
                <a:moveTo>
                  <a:pt x="449707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449707" y="49530"/>
                </a:lnTo>
                <a:lnTo>
                  <a:pt x="449707" y="26670"/>
                </a:lnTo>
                <a:close/>
              </a:path>
              <a:path w="526415" h="76200">
                <a:moveTo>
                  <a:pt x="503047" y="26670"/>
                </a:moveTo>
                <a:lnTo>
                  <a:pt x="462407" y="26670"/>
                </a:lnTo>
                <a:lnTo>
                  <a:pt x="462407" y="49530"/>
                </a:lnTo>
                <a:lnTo>
                  <a:pt x="503047" y="49530"/>
                </a:lnTo>
                <a:lnTo>
                  <a:pt x="525907" y="38100"/>
                </a:lnTo>
                <a:lnTo>
                  <a:pt x="503047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7857" y="5297042"/>
            <a:ext cx="1514093" cy="176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2615" y="4145279"/>
            <a:ext cx="533399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6226" y="2304668"/>
            <a:ext cx="1188593" cy="178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05958" y="6189674"/>
            <a:ext cx="37909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15" dirty="0">
                <a:solidFill>
                  <a:srgbClr val="001F50"/>
                </a:solidFill>
                <a:latin typeface="Segoe UI"/>
                <a:cs typeface="Segoe UI"/>
              </a:rPr>
              <a:t>Save </a:t>
            </a:r>
            <a:r>
              <a:rPr sz="1800" b="1" spc="20" dirty="0">
                <a:solidFill>
                  <a:srgbClr val="001F50"/>
                </a:solidFill>
                <a:latin typeface="Segoe UI"/>
                <a:cs typeface="Segoe UI"/>
              </a:rPr>
              <a:t>network </a:t>
            </a:r>
            <a:r>
              <a:rPr sz="1800" b="1" spc="15" dirty="0">
                <a:solidFill>
                  <a:srgbClr val="001F50"/>
                </a:solidFill>
                <a:latin typeface="Segoe UI"/>
                <a:cs typeface="Segoe UI"/>
              </a:rPr>
              <a:t>bandwidth and</a:t>
            </a:r>
            <a:r>
              <a:rPr sz="1800" b="1" spc="-90" dirty="0">
                <a:solidFill>
                  <a:srgbClr val="001F50"/>
                </a:solidFill>
                <a:latin typeface="Segoe UI"/>
                <a:cs typeface="Segoe UI"/>
              </a:rPr>
              <a:t> </a:t>
            </a:r>
            <a:r>
              <a:rPr sz="1800" b="1" spc="15" dirty="0">
                <a:solidFill>
                  <a:srgbClr val="001F50"/>
                </a:solidFill>
                <a:latin typeface="Segoe UI"/>
                <a:cs typeface="Segoe UI"/>
              </a:rPr>
              <a:t>time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5141" y="3129533"/>
            <a:ext cx="1917700" cy="1382395"/>
          </a:xfrm>
          <a:custGeom>
            <a:avLst/>
            <a:gdLst/>
            <a:ahLst/>
            <a:cxnLst/>
            <a:rect l="l" t="t" r="r" b="b"/>
            <a:pathLst>
              <a:path w="1917700" h="1382395">
                <a:moveTo>
                  <a:pt x="0" y="1382268"/>
                </a:moveTo>
                <a:lnTo>
                  <a:pt x="1917192" y="1382268"/>
                </a:lnTo>
                <a:lnTo>
                  <a:pt x="1917192" y="0"/>
                </a:lnTo>
                <a:lnTo>
                  <a:pt x="0" y="0"/>
                </a:lnTo>
                <a:lnTo>
                  <a:pt x="0" y="1382268"/>
                </a:lnTo>
                <a:close/>
              </a:path>
            </a:pathLst>
          </a:custGeom>
          <a:ln w="22860">
            <a:solidFill>
              <a:srgbClr val="7E7E7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8483" y="3052571"/>
            <a:ext cx="431800" cy="424180"/>
          </a:xfrm>
          <a:custGeom>
            <a:avLst/>
            <a:gdLst/>
            <a:ahLst/>
            <a:cxnLst/>
            <a:rect l="l" t="t" r="r" b="b"/>
            <a:pathLst>
              <a:path w="431800" h="424179">
                <a:moveTo>
                  <a:pt x="0" y="423672"/>
                </a:moveTo>
                <a:lnTo>
                  <a:pt x="431292" y="423672"/>
                </a:lnTo>
                <a:lnTo>
                  <a:pt x="431292" y="0"/>
                </a:lnTo>
                <a:lnTo>
                  <a:pt x="0" y="0"/>
                </a:lnTo>
                <a:lnTo>
                  <a:pt x="0" y="4236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2867" y="3360419"/>
            <a:ext cx="66675" cy="53340"/>
          </a:xfrm>
          <a:custGeom>
            <a:avLst/>
            <a:gdLst/>
            <a:ahLst/>
            <a:cxnLst/>
            <a:rect l="l" t="t" r="r" b="b"/>
            <a:pathLst>
              <a:path w="66675" h="53339">
                <a:moveTo>
                  <a:pt x="0" y="53339"/>
                </a:moveTo>
                <a:lnTo>
                  <a:pt x="66420" y="53339"/>
                </a:lnTo>
                <a:lnTo>
                  <a:pt x="66420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2867" y="335216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2867" y="331596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0" y="27939"/>
                </a:moveTo>
                <a:lnTo>
                  <a:pt x="16129" y="27939"/>
                </a:lnTo>
                <a:lnTo>
                  <a:pt x="16129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2867" y="330835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7" y="327278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0" y="27939"/>
                </a:moveTo>
                <a:lnTo>
                  <a:pt x="16129" y="27939"/>
                </a:lnTo>
                <a:lnTo>
                  <a:pt x="16129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2867" y="326199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2867" y="3224529"/>
            <a:ext cx="16510" cy="26670"/>
          </a:xfrm>
          <a:custGeom>
            <a:avLst/>
            <a:gdLst/>
            <a:ahLst/>
            <a:cxnLst/>
            <a:rect l="l" t="t" r="r" b="b"/>
            <a:pathLst>
              <a:path w="16510" h="26669">
                <a:moveTo>
                  <a:pt x="0" y="26670"/>
                </a:moveTo>
                <a:lnTo>
                  <a:pt x="16129" y="26670"/>
                </a:lnTo>
                <a:lnTo>
                  <a:pt x="16129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2867" y="321373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2867" y="317499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0" y="27939"/>
                </a:moveTo>
                <a:lnTo>
                  <a:pt x="16129" y="27939"/>
                </a:lnTo>
                <a:lnTo>
                  <a:pt x="16129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2867" y="3167379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52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6720" y="3360292"/>
            <a:ext cx="21590" cy="53975"/>
          </a:xfrm>
          <a:custGeom>
            <a:avLst/>
            <a:gdLst/>
            <a:ahLst/>
            <a:cxnLst/>
            <a:rect l="l" t="t" r="r" b="b"/>
            <a:pathLst>
              <a:path w="21589" h="53975">
                <a:moveTo>
                  <a:pt x="21081" y="0"/>
                </a:moveTo>
                <a:lnTo>
                  <a:pt x="0" y="0"/>
                </a:lnTo>
                <a:lnTo>
                  <a:pt x="0" y="53466"/>
                </a:lnTo>
                <a:lnTo>
                  <a:pt x="21081" y="53466"/>
                </a:lnTo>
                <a:lnTo>
                  <a:pt x="21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5361" y="3360292"/>
            <a:ext cx="64769" cy="53975"/>
          </a:xfrm>
          <a:custGeom>
            <a:avLst/>
            <a:gdLst/>
            <a:ahLst/>
            <a:cxnLst/>
            <a:rect l="l" t="t" r="r" b="b"/>
            <a:pathLst>
              <a:path w="64769" h="53975">
                <a:moveTo>
                  <a:pt x="64769" y="0"/>
                </a:moveTo>
                <a:lnTo>
                  <a:pt x="0" y="0"/>
                </a:lnTo>
                <a:lnTo>
                  <a:pt x="0" y="53466"/>
                </a:lnTo>
                <a:lnTo>
                  <a:pt x="64769" y="53466"/>
                </a:lnTo>
                <a:lnTo>
                  <a:pt x="6476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3876" y="3316477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16256" y="0"/>
                </a:moveTo>
                <a:lnTo>
                  <a:pt x="0" y="0"/>
                </a:lnTo>
                <a:lnTo>
                  <a:pt x="0" y="27559"/>
                </a:lnTo>
                <a:lnTo>
                  <a:pt x="16256" y="27559"/>
                </a:lnTo>
                <a:lnTo>
                  <a:pt x="162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3876" y="3272789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16256" y="0"/>
                </a:moveTo>
                <a:lnTo>
                  <a:pt x="0" y="0"/>
                </a:lnTo>
                <a:lnTo>
                  <a:pt x="0" y="27432"/>
                </a:lnTo>
                <a:lnTo>
                  <a:pt x="16256" y="27432"/>
                </a:lnTo>
                <a:lnTo>
                  <a:pt x="162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3876" y="3224148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16256" y="0"/>
                </a:moveTo>
                <a:lnTo>
                  <a:pt x="0" y="0"/>
                </a:lnTo>
                <a:lnTo>
                  <a:pt x="0" y="27559"/>
                </a:lnTo>
                <a:lnTo>
                  <a:pt x="16256" y="27559"/>
                </a:lnTo>
                <a:lnTo>
                  <a:pt x="162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3876" y="3175507"/>
            <a:ext cx="16510" cy="27940"/>
          </a:xfrm>
          <a:custGeom>
            <a:avLst/>
            <a:gdLst/>
            <a:ahLst/>
            <a:cxnLst/>
            <a:rect l="l" t="t" r="r" b="b"/>
            <a:pathLst>
              <a:path w="16510" h="27939">
                <a:moveTo>
                  <a:pt x="16256" y="0"/>
                </a:moveTo>
                <a:lnTo>
                  <a:pt x="0" y="0"/>
                </a:lnTo>
                <a:lnTo>
                  <a:pt x="0" y="27559"/>
                </a:lnTo>
                <a:lnTo>
                  <a:pt x="16256" y="27559"/>
                </a:lnTo>
                <a:lnTo>
                  <a:pt x="162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2864" y="3360419"/>
            <a:ext cx="10160" cy="53340"/>
          </a:xfrm>
          <a:custGeom>
            <a:avLst/>
            <a:gdLst/>
            <a:ahLst/>
            <a:cxnLst/>
            <a:rect l="l" t="t" r="r" b="b"/>
            <a:pathLst>
              <a:path w="10160" h="53339">
                <a:moveTo>
                  <a:pt x="0" y="53339"/>
                </a:moveTo>
                <a:lnTo>
                  <a:pt x="9652" y="53339"/>
                </a:lnTo>
                <a:lnTo>
                  <a:pt x="9652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2864" y="335216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0114" y="331596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2864" y="330835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0114" y="327278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2864" y="326199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90114" y="322325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02864" y="321309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203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0114" y="317499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2864" y="316674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331" y="0"/>
                </a:lnTo>
              </a:path>
            </a:pathLst>
          </a:custGeom>
          <a:ln w="165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0114" y="3131819"/>
            <a:ext cx="21590" cy="26670"/>
          </a:xfrm>
          <a:custGeom>
            <a:avLst/>
            <a:gdLst/>
            <a:ahLst/>
            <a:cxnLst/>
            <a:rect l="l" t="t" r="r" b="b"/>
            <a:pathLst>
              <a:path w="21589" h="26669">
                <a:moveTo>
                  <a:pt x="0" y="26669"/>
                </a:moveTo>
                <a:lnTo>
                  <a:pt x="21081" y="26669"/>
                </a:lnTo>
                <a:lnTo>
                  <a:pt x="21081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0076" y="3360165"/>
            <a:ext cx="71120" cy="53975"/>
          </a:xfrm>
          <a:custGeom>
            <a:avLst/>
            <a:gdLst/>
            <a:ahLst/>
            <a:cxnLst/>
            <a:rect l="l" t="t" r="r" b="b"/>
            <a:pathLst>
              <a:path w="71119" h="53975">
                <a:moveTo>
                  <a:pt x="71119" y="0"/>
                </a:moveTo>
                <a:lnTo>
                  <a:pt x="0" y="0"/>
                </a:lnTo>
                <a:lnTo>
                  <a:pt x="0" y="53594"/>
                </a:lnTo>
                <a:lnTo>
                  <a:pt x="71119" y="53594"/>
                </a:lnTo>
                <a:lnTo>
                  <a:pt x="7111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99360" y="3131819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0" y="10159"/>
                </a:moveTo>
                <a:lnTo>
                  <a:pt x="21081" y="10159"/>
                </a:lnTo>
                <a:lnTo>
                  <a:pt x="2108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99360" y="312102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2159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99360" y="308228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99360" y="307212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203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9360" y="303402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9360" y="302323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2158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99360" y="2984499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0" y="27939"/>
                </a:moveTo>
                <a:lnTo>
                  <a:pt x="21081" y="27939"/>
                </a:lnTo>
                <a:lnTo>
                  <a:pt x="21081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99360" y="297687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152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90114" y="3082416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21081" y="0"/>
                </a:moveTo>
                <a:lnTo>
                  <a:pt x="0" y="0"/>
                </a:lnTo>
                <a:lnTo>
                  <a:pt x="0" y="27685"/>
                </a:lnTo>
                <a:lnTo>
                  <a:pt x="21081" y="27685"/>
                </a:lnTo>
                <a:lnTo>
                  <a:pt x="21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0114" y="3033775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21081" y="0"/>
                </a:moveTo>
                <a:lnTo>
                  <a:pt x="0" y="0"/>
                </a:lnTo>
                <a:lnTo>
                  <a:pt x="0" y="27559"/>
                </a:lnTo>
                <a:lnTo>
                  <a:pt x="21081" y="27559"/>
                </a:lnTo>
                <a:lnTo>
                  <a:pt x="21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90114" y="2985007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89" h="27939">
                <a:moveTo>
                  <a:pt x="21081" y="0"/>
                </a:moveTo>
                <a:lnTo>
                  <a:pt x="0" y="0"/>
                </a:lnTo>
                <a:lnTo>
                  <a:pt x="0" y="27559"/>
                </a:lnTo>
                <a:lnTo>
                  <a:pt x="21081" y="27559"/>
                </a:lnTo>
                <a:lnTo>
                  <a:pt x="210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98194" y="4226178"/>
            <a:ext cx="75946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078D3"/>
                </a:solidFill>
                <a:latin typeface="Segoe UI"/>
                <a:cs typeface="Segoe UI"/>
              </a:rPr>
              <a:t>Backup</a:t>
            </a:r>
            <a:r>
              <a:rPr sz="1050" spc="-55" dirty="0">
                <a:solidFill>
                  <a:srgbClr val="0078D3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0078D3"/>
                </a:solidFill>
                <a:latin typeface="Segoe UI"/>
                <a:cs typeface="Segoe UI"/>
              </a:rPr>
              <a:t>data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49908" y="371398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6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49908" y="359663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39624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9908" y="383133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9624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73708" y="3461003"/>
            <a:ext cx="403860" cy="513715"/>
          </a:xfrm>
          <a:custGeom>
            <a:avLst/>
            <a:gdLst/>
            <a:ahLst/>
            <a:cxnLst/>
            <a:rect l="l" t="t" r="r" b="b"/>
            <a:pathLst>
              <a:path w="403860" h="513714">
                <a:moveTo>
                  <a:pt x="270891" y="0"/>
                </a:moveTo>
                <a:lnTo>
                  <a:pt x="0" y="0"/>
                </a:lnTo>
                <a:lnTo>
                  <a:pt x="0" y="513587"/>
                </a:lnTo>
                <a:lnTo>
                  <a:pt x="403859" y="513587"/>
                </a:lnTo>
                <a:lnTo>
                  <a:pt x="403859" y="481710"/>
                </a:lnTo>
                <a:lnTo>
                  <a:pt x="34289" y="481710"/>
                </a:lnTo>
                <a:lnTo>
                  <a:pt x="34289" y="31114"/>
                </a:lnTo>
                <a:lnTo>
                  <a:pt x="302767" y="31114"/>
                </a:lnTo>
                <a:lnTo>
                  <a:pt x="270891" y="0"/>
                </a:lnTo>
                <a:close/>
              </a:path>
              <a:path w="403860" h="513714">
                <a:moveTo>
                  <a:pt x="302767" y="31114"/>
                </a:moveTo>
                <a:lnTo>
                  <a:pt x="236600" y="31114"/>
                </a:lnTo>
                <a:lnTo>
                  <a:pt x="236600" y="160781"/>
                </a:lnTo>
                <a:lnTo>
                  <a:pt x="369569" y="160781"/>
                </a:lnTo>
                <a:lnTo>
                  <a:pt x="369569" y="481710"/>
                </a:lnTo>
                <a:lnTo>
                  <a:pt x="403859" y="481710"/>
                </a:lnTo>
                <a:lnTo>
                  <a:pt x="403859" y="129793"/>
                </a:lnTo>
                <a:lnTo>
                  <a:pt x="270891" y="129793"/>
                </a:lnTo>
                <a:lnTo>
                  <a:pt x="270891" y="44322"/>
                </a:lnTo>
                <a:lnTo>
                  <a:pt x="316298" y="44322"/>
                </a:lnTo>
                <a:lnTo>
                  <a:pt x="302767" y="31114"/>
                </a:lnTo>
                <a:close/>
              </a:path>
              <a:path w="403860" h="513714">
                <a:moveTo>
                  <a:pt x="316298" y="44322"/>
                </a:moveTo>
                <a:lnTo>
                  <a:pt x="270891" y="44322"/>
                </a:lnTo>
                <a:lnTo>
                  <a:pt x="356869" y="129793"/>
                </a:lnTo>
                <a:lnTo>
                  <a:pt x="403859" y="129793"/>
                </a:lnTo>
                <a:lnTo>
                  <a:pt x="316298" y="44322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10055" y="3322319"/>
            <a:ext cx="934719" cy="792480"/>
          </a:xfrm>
          <a:custGeom>
            <a:avLst/>
            <a:gdLst/>
            <a:ahLst/>
            <a:cxnLst/>
            <a:rect l="l" t="t" r="r" b="b"/>
            <a:pathLst>
              <a:path w="934719" h="792479">
                <a:moveTo>
                  <a:pt x="699643" y="0"/>
                </a:moveTo>
                <a:lnTo>
                  <a:pt x="232156" y="0"/>
                </a:lnTo>
                <a:lnTo>
                  <a:pt x="0" y="395859"/>
                </a:lnTo>
                <a:lnTo>
                  <a:pt x="232156" y="792479"/>
                </a:lnTo>
                <a:lnTo>
                  <a:pt x="699643" y="792479"/>
                </a:lnTo>
                <a:lnTo>
                  <a:pt x="722100" y="754507"/>
                </a:lnTo>
                <a:lnTo>
                  <a:pt x="256031" y="754507"/>
                </a:lnTo>
                <a:lnTo>
                  <a:pt x="42938" y="395859"/>
                </a:lnTo>
                <a:lnTo>
                  <a:pt x="256031" y="37973"/>
                </a:lnTo>
                <a:lnTo>
                  <a:pt x="722144" y="37973"/>
                </a:lnTo>
                <a:lnTo>
                  <a:pt x="699643" y="0"/>
                </a:lnTo>
                <a:close/>
              </a:path>
              <a:path w="934719" h="792479">
                <a:moveTo>
                  <a:pt x="722144" y="37973"/>
                </a:moveTo>
                <a:lnTo>
                  <a:pt x="678180" y="37973"/>
                </a:lnTo>
                <a:lnTo>
                  <a:pt x="889635" y="395859"/>
                </a:lnTo>
                <a:lnTo>
                  <a:pt x="678180" y="754507"/>
                </a:lnTo>
                <a:lnTo>
                  <a:pt x="722100" y="754507"/>
                </a:lnTo>
                <a:lnTo>
                  <a:pt x="934212" y="395859"/>
                </a:lnTo>
                <a:lnTo>
                  <a:pt x="722144" y="37973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97432" y="2812541"/>
            <a:ext cx="880110" cy="136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12073" y="2431541"/>
            <a:ext cx="3011805" cy="2857500"/>
          </a:xfrm>
          <a:custGeom>
            <a:avLst/>
            <a:gdLst/>
            <a:ahLst/>
            <a:cxnLst/>
            <a:rect l="l" t="t" r="r" b="b"/>
            <a:pathLst>
              <a:path w="3011804" h="2857500">
                <a:moveTo>
                  <a:pt x="0" y="2857500"/>
                </a:moveTo>
                <a:lnTo>
                  <a:pt x="3011424" y="2857500"/>
                </a:lnTo>
                <a:lnTo>
                  <a:pt x="3011424" y="0"/>
                </a:lnTo>
                <a:lnTo>
                  <a:pt x="0" y="0"/>
                </a:lnTo>
                <a:lnTo>
                  <a:pt x="0" y="2857500"/>
                </a:lnTo>
                <a:close/>
              </a:path>
            </a:pathLst>
          </a:custGeom>
          <a:ln w="22860">
            <a:solidFill>
              <a:srgbClr val="0078D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17352" y="2177795"/>
            <a:ext cx="579120" cy="493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99192" y="3547871"/>
            <a:ext cx="510540" cy="530860"/>
          </a:xfrm>
          <a:custGeom>
            <a:avLst/>
            <a:gdLst/>
            <a:ahLst/>
            <a:cxnLst/>
            <a:rect l="l" t="t" r="r" b="b"/>
            <a:pathLst>
              <a:path w="510540" h="530860">
                <a:moveTo>
                  <a:pt x="0" y="530351"/>
                </a:moveTo>
                <a:lnTo>
                  <a:pt x="510540" y="530351"/>
                </a:lnTo>
                <a:lnTo>
                  <a:pt x="510540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9692" y="3761231"/>
            <a:ext cx="103631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80904" y="3589019"/>
            <a:ext cx="532130" cy="451484"/>
          </a:xfrm>
          <a:custGeom>
            <a:avLst/>
            <a:gdLst/>
            <a:ahLst/>
            <a:cxnLst/>
            <a:rect l="l" t="t" r="r" b="b"/>
            <a:pathLst>
              <a:path w="532129" h="451485">
                <a:moveTo>
                  <a:pt x="481202" y="0"/>
                </a:moveTo>
                <a:lnTo>
                  <a:pt x="121412" y="0"/>
                </a:lnTo>
                <a:lnTo>
                  <a:pt x="101576" y="4044"/>
                </a:lnTo>
                <a:lnTo>
                  <a:pt x="84931" y="15017"/>
                </a:lnTo>
                <a:lnTo>
                  <a:pt x="73477" y="31182"/>
                </a:lnTo>
                <a:lnTo>
                  <a:pt x="69215" y="50800"/>
                </a:lnTo>
                <a:lnTo>
                  <a:pt x="69215" y="69341"/>
                </a:lnTo>
                <a:lnTo>
                  <a:pt x="7747" y="69341"/>
                </a:lnTo>
                <a:lnTo>
                  <a:pt x="0" y="76962"/>
                </a:lnTo>
                <a:lnTo>
                  <a:pt x="0" y="200151"/>
                </a:lnTo>
                <a:lnTo>
                  <a:pt x="7747" y="207898"/>
                </a:lnTo>
                <a:lnTo>
                  <a:pt x="69215" y="207898"/>
                </a:lnTo>
                <a:lnTo>
                  <a:pt x="69215" y="243204"/>
                </a:lnTo>
                <a:lnTo>
                  <a:pt x="7747" y="243204"/>
                </a:lnTo>
                <a:lnTo>
                  <a:pt x="0" y="250951"/>
                </a:lnTo>
                <a:lnTo>
                  <a:pt x="0" y="374141"/>
                </a:lnTo>
                <a:lnTo>
                  <a:pt x="7747" y="381762"/>
                </a:lnTo>
                <a:lnTo>
                  <a:pt x="69215" y="381762"/>
                </a:lnTo>
                <a:lnTo>
                  <a:pt x="69215" y="398779"/>
                </a:lnTo>
                <a:lnTo>
                  <a:pt x="73477" y="419278"/>
                </a:lnTo>
                <a:lnTo>
                  <a:pt x="84931" y="435895"/>
                </a:lnTo>
                <a:lnTo>
                  <a:pt x="101576" y="447036"/>
                </a:lnTo>
                <a:lnTo>
                  <a:pt x="121412" y="451103"/>
                </a:lnTo>
                <a:lnTo>
                  <a:pt x="481202" y="451103"/>
                </a:lnTo>
                <a:lnTo>
                  <a:pt x="500747" y="447036"/>
                </a:lnTo>
                <a:lnTo>
                  <a:pt x="516874" y="435895"/>
                </a:lnTo>
                <a:lnTo>
                  <a:pt x="527833" y="419278"/>
                </a:lnTo>
                <a:lnTo>
                  <a:pt x="531876" y="398779"/>
                </a:lnTo>
                <a:lnTo>
                  <a:pt x="531876" y="346424"/>
                </a:lnTo>
                <a:lnTo>
                  <a:pt x="156210" y="346424"/>
                </a:lnTo>
                <a:lnTo>
                  <a:pt x="149856" y="345257"/>
                </a:lnTo>
                <a:lnTo>
                  <a:pt x="144525" y="341756"/>
                </a:lnTo>
                <a:lnTo>
                  <a:pt x="140168" y="336210"/>
                </a:lnTo>
                <a:lnTo>
                  <a:pt x="138715" y="329485"/>
                </a:lnTo>
                <a:lnTo>
                  <a:pt x="140168" y="322736"/>
                </a:lnTo>
                <a:lnTo>
                  <a:pt x="144525" y="317119"/>
                </a:lnTo>
                <a:lnTo>
                  <a:pt x="187578" y="272541"/>
                </a:lnTo>
                <a:lnTo>
                  <a:pt x="182147" y="262473"/>
                </a:lnTo>
                <a:lnTo>
                  <a:pt x="177752" y="250951"/>
                </a:lnTo>
                <a:lnTo>
                  <a:pt x="174809" y="238287"/>
                </a:lnTo>
                <a:lnTo>
                  <a:pt x="173736" y="224789"/>
                </a:lnTo>
                <a:lnTo>
                  <a:pt x="174809" y="212149"/>
                </a:lnTo>
                <a:lnTo>
                  <a:pt x="177752" y="199770"/>
                </a:lnTo>
                <a:lnTo>
                  <a:pt x="182147" y="187963"/>
                </a:lnTo>
                <a:lnTo>
                  <a:pt x="187578" y="177037"/>
                </a:lnTo>
                <a:lnTo>
                  <a:pt x="144525" y="133985"/>
                </a:lnTo>
                <a:lnTo>
                  <a:pt x="140168" y="127724"/>
                </a:lnTo>
                <a:lnTo>
                  <a:pt x="138715" y="121046"/>
                </a:lnTo>
                <a:lnTo>
                  <a:pt x="140168" y="114679"/>
                </a:lnTo>
                <a:lnTo>
                  <a:pt x="144525" y="109347"/>
                </a:lnTo>
                <a:lnTo>
                  <a:pt x="149856" y="104989"/>
                </a:lnTo>
                <a:lnTo>
                  <a:pt x="156210" y="103536"/>
                </a:lnTo>
                <a:lnTo>
                  <a:pt x="531876" y="103536"/>
                </a:lnTo>
                <a:lnTo>
                  <a:pt x="531876" y="50800"/>
                </a:lnTo>
                <a:lnTo>
                  <a:pt x="527833" y="31182"/>
                </a:lnTo>
                <a:lnTo>
                  <a:pt x="516874" y="15017"/>
                </a:lnTo>
                <a:lnTo>
                  <a:pt x="500747" y="4044"/>
                </a:lnTo>
                <a:lnTo>
                  <a:pt x="481202" y="0"/>
                </a:lnTo>
                <a:close/>
              </a:path>
              <a:path w="532129" h="451485">
                <a:moveTo>
                  <a:pt x="212090" y="297179"/>
                </a:moveTo>
                <a:lnTo>
                  <a:pt x="169037" y="341756"/>
                </a:lnTo>
                <a:lnTo>
                  <a:pt x="162849" y="345257"/>
                </a:lnTo>
                <a:lnTo>
                  <a:pt x="156210" y="346424"/>
                </a:lnTo>
                <a:lnTo>
                  <a:pt x="364871" y="346424"/>
                </a:lnTo>
                <a:lnTo>
                  <a:pt x="358231" y="345257"/>
                </a:lnTo>
                <a:lnTo>
                  <a:pt x="352044" y="341756"/>
                </a:lnTo>
                <a:lnTo>
                  <a:pt x="323832" y="312546"/>
                </a:lnTo>
                <a:lnTo>
                  <a:pt x="261366" y="312546"/>
                </a:lnTo>
                <a:lnTo>
                  <a:pt x="247790" y="311431"/>
                </a:lnTo>
                <a:lnTo>
                  <a:pt x="234965" y="308292"/>
                </a:lnTo>
                <a:lnTo>
                  <a:pt x="223021" y="303438"/>
                </a:lnTo>
                <a:lnTo>
                  <a:pt x="212090" y="297179"/>
                </a:lnTo>
                <a:close/>
              </a:path>
              <a:path w="532129" h="451485">
                <a:moveTo>
                  <a:pt x="531876" y="103536"/>
                </a:moveTo>
                <a:lnTo>
                  <a:pt x="364871" y="103536"/>
                </a:lnTo>
                <a:lnTo>
                  <a:pt x="371224" y="104989"/>
                </a:lnTo>
                <a:lnTo>
                  <a:pt x="376554" y="109347"/>
                </a:lnTo>
                <a:lnTo>
                  <a:pt x="380912" y="114679"/>
                </a:lnTo>
                <a:lnTo>
                  <a:pt x="382365" y="121046"/>
                </a:lnTo>
                <a:lnTo>
                  <a:pt x="380912" y="127724"/>
                </a:lnTo>
                <a:lnTo>
                  <a:pt x="376554" y="133985"/>
                </a:lnTo>
                <a:lnTo>
                  <a:pt x="333628" y="177037"/>
                </a:lnTo>
                <a:lnTo>
                  <a:pt x="339006" y="187963"/>
                </a:lnTo>
                <a:lnTo>
                  <a:pt x="343407" y="199770"/>
                </a:lnTo>
                <a:lnTo>
                  <a:pt x="346380" y="212149"/>
                </a:lnTo>
                <a:lnTo>
                  <a:pt x="347472" y="224789"/>
                </a:lnTo>
                <a:lnTo>
                  <a:pt x="347472" y="232537"/>
                </a:lnTo>
                <a:lnTo>
                  <a:pt x="345914" y="238287"/>
                </a:lnTo>
                <a:lnTo>
                  <a:pt x="345821" y="244856"/>
                </a:lnTo>
                <a:lnTo>
                  <a:pt x="343273" y="252593"/>
                </a:lnTo>
                <a:lnTo>
                  <a:pt x="340296" y="259794"/>
                </a:lnTo>
                <a:lnTo>
                  <a:pt x="337034" y="266447"/>
                </a:lnTo>
                <a:lnTo>
                  <a:pt x="333628" y="272541"/>
                </a:lnTo>
                <a:lnTo>
                  <a:pt x="376554" y="317119"/>
                </a:lnTo>
                <a:lnTo>
                  <a:pt x="380912" y="322736"/>
                </a:lnTo>
                <a:lnTo>
                  <a:pt x="382365" y="329485"/>
                </a:lnTo>
                <a:lnTo>
                  <a:pt x="380912" y="336210"/>
                </a:lnTo>
                <a:lnTo>
                  <a:pt x="376554" y="341756"/>
                </a:lnTo>
                <a:lnTo>
                  <a:pt x="371224" y="345257"/>
                </a:lnTo>
                <a:lnTo>
                  <a:pt x="364871" y="346424"/>
                </a:lnTo>
                <a:lnTo>
                  <a:pt x="531876" y="346424"/>
                </a:lnTo>
                <a:lnTo>
                  <a:pt x="531876" y="312546"/>
                </a:lnTo>
                <a:lnTo>
                  <a:pt x="436625" y="312546"/>
                </a:lnTo>
                <a:lnTo>
                  <a:pt x="428878" y="304800"/>
                </a:lnTo>
                <a:lnTo>
                  <a:pt x="428878" y="146303"/>
                </a:lnTo>
                <a:lnTo>
                  <a:pt x="436625" y="138556"/>
                </a:lnTo>
                <a:lnTo>
                  <a:pt x="531876" y="138556"/>
                </a:lnTo>
                <a:lnTo>
                  <a:pt x="531876" y="103536"/>
                </a:lnTo>
                <a:close/>
              </a:path>
              <a:path w="532129" h="451485">
                <a:moveTo>
                  <a:pt x="308991" y="297179"/>
                </a:moveTo>
                <a:lnTo>
                  <a:pt x="298084" y="303438"/>
                </a:lnTo>
                <a:lnTo>
                  <a:pt x="286321" y="308292"/>
                </a:lnTo>
                <a:lnTo>
                  <a:pt x="273986" y="311431"/>
                </a:lnTo>
                <a:lnTo>
                  <a:pt x="261366" y="312546"/>
                </a:lnTo>
                <a:lnTo>
                  <a:pt x="323832" y="312546"/>
                </a:lnTo>
                <a:lnTo>
                  <a:pt x="308991" y="297179"/>
                </a:lnTo>
                <a:close/>
              </a:path>
              <a:path w="532129" h="451485">
                <a:moveTo>
                  <a:pt x="531876" y="138556"/>
                </a:moveTo>
                <a:lnTo>
                  <a:pt x="455041" y="138556"/>
                </a:lnTo>
                <a:lnTo>
                  <a:pt x="462661" y="146303"/>
                </a:lnTo>
                <a:lnTo>
                  <a:pt x="462661" y="304800"/>
                </a:lnTo>
                <a:lnTo>
                  <a:pt x="455041" y="312546"/>
                </a:lnTo>
                <a:lnTo>
                  <a:pt x="531876" y="312546"/>
                </a:lnTo>
                <a:lnTo>
                  <a:pt x="531876" y="138556"/>
                </a:lnTo>
                <a:close/>
              </a:path>
              <a:path w="532129" h="451485">
                <a:moveTo>
                  <a:pt x="364871" y="103536"/>
                </a:moveTo>
                <a:lnTo>
                  <a:pt x="156210" y="103536"/>
                </a:lnTo>
                <a:lnTo>
                  <a:pt x="162849" y="104989"/>
                </a:lnTo>
                <a:lnTo>
                  <a:pt x="169037" y="109347"/>
                </a:lnTo>
                <a:lnTo>
                  <a:pt x="212090" y="152400"/>
                </a:lnTo>
                <a:lnTo>
                  <a:pt x="223082" y="146303"/>
                </a:lnTo>
                <a:lnTo>
                  <a:pt x="234965" y="142001"/>
                </a:lnTo>
                <a:lnTo>
                  <a:pt x="247790" y="139416"/>
                </a:lnTo>
                <a:lnTo>
                  <a:pt x="261366" y="138556"/>
                </a:lnTo>
                <a:lnTo>
                  <a:pt x="322834" y="138556"/>
                </a:lnTo>
                <a:lnTo>
                  <a:pt x="352044" y="109347"/>
                </a:lnTo>
                <a:lnTo>
                  <a:pt x="358231" y="104989"/>
                </a:lnTo>
                <a:lnTo>
                  <a:pt x="364871" y="103536"/>
                </a:lnTo>
                <a:close/>
              </a:path>
              <a:path w="532129" h="451485">
                <a:moveTo>
                  <a:pt x="322834" y="138556"/>
                </a:moveTo>
                <a:lnTo>
                  <a:pt x="261366" y="138556"/>
                </a:lnTo>
                <a:lnTo>
                  <a:pt x="273986" y="139416"/>
                </a:lnTo>
                <a:lnTo>
                  <a:pt x="286321" y="142001"/>
                </a:lnTo>
                <a:lnTo>
                  <a:pt x="298084" y="146325"/>
                </a:lnTo>
                <a:lnTo>
                  <a:pt x="308991" y="152400"/>
                </a:lnTo>
                <a:lnTo>
                  <a:pt x="322834" y="138556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77500" y="451332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22859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77500" y="4427219"/>
            <a:ext cx="62865" cy="24765"/>
          </a:xfrm>
          <a:custGeom>
            <a:avLst/>
            <a:gdLst/>
            <a:ahLst/>
            <a:cxnLst/>
            <a:rect l="l" t="t" r="r" b="b"/>
            <a:pathLst>
              <a:path w="62865" h="24764">
                <a:moveTo>
                  <a:pt x="62483" y="24383"/>
                </a:moveTo>
                <a:lnTo>
                  <a:pt x="0" y="24383"/>
                </a:lnTo>
                <a:lnTo>
                  <a:pt x="0" y="0"/>
                </a:lnTo>
                <a:lnTo>
                  <a:pt x="62483" y="0"/>
                </a:lnTo>
                <a:lnTo>
                  <a:pt x="62483" y="24383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77500" y="458571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24384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31780" y="4357115"/>
            <a:ext cx="243840" cy="317500"/>
          </a:xfrm>
          <a:custGeom>
            <a:avLst/>
            <a:gdLst/>
            <a:ahLst/>
            <a:cxnLst/>
            <a:rect l="l" t="t" r="r" b="b"/>
            <a:pathLst>
              <a:path w="243840" h="317500">
                <a:moveTo>
                  <a:pt x="163575" y="0"/>
                </a:moveTo>
                <a:lnTo>
                  <a:pt x="0" y="0"/>
                </a:lnTo>
                <a:lnTo>
                  <a:pt x="0" y="316992"/>
                </a:lnTo>
                <a:lnTo>
                  <a:pt x="243840" y="316992"/>
                </a:lnTo>
                <a:lnTo>
                  <a:pt x="243840" y="297307"/>
                </a:lnTo>
                <a:lnTo>
                  <a:pt x="20700" y="297307"/>
                </a:lnTo>
                <a:lnTo>
                  <a:pt x="20700" y="19177"/>
                </a:lnTo>
                <a:lnTo>
                  <a:pt x="182783" y="19177"/>
                </a:lnTo>
                <a:lnTo>
                  <a:pt x="163575" y="0"/>
                </a:lnTo>
                <a:close/>
              </a:path>
              <a:path w="243840" h="317500">
                <a:moveTo>
                  <a:pt x="182783" y="19177"/>
                </a:moveTo>
                <a:lnTo>
                  <a:pt x="142875" y="19177"/>
                </a:lnTo>
                <a:lnTo>
                  <a:pt x="142875" y="99314"/>
                </a:lnTo>
                <a:lnTo>
                  <a:pt x="223139" y="99314"/>
                </a:lnTo>
                <a:lnTo>
                  <a:pt x="223139" y="297307"/>
                </a:lnTo>
                <a:lnTo>
                  <a:pt x="243840" y="297307"/>
                </a:lnTo>
                <a:lnTo>
                  <a:pt x="243840" y="80137"/>
                </a:lnTo>
                <a:lnTo>
                  <a:pt x="163575" y="80137"/>
                </a:lnTo>
                <a:lnTo>
                  <a:pt x="163575" y="27305"/>
                </a:lnTo>
                <a:lnTo>
                  <a:pt x="190924" y="27305"/>
                </a:lnTo>
                <a:lnTo>
                  <a:pt x="182783" y="19177"/>
                </a:lnTo>
                <a:close/>
              </a:path>
              <a:path w="243840" h="317500">
                <a:moveTo>
                  <a:pt x="190924" y="27305"/>
                </a:moveTo>
                <a:lnTo>
                  <a:pt x="163575" y="27305"/>
                </a:lnTo>
                <a:lnTo>
                  <a:pt x="215519" y="80137"/>
                </a:lnTo>
                <a:lnTo>
                  <a:pt x="243840" y="80137"/>
                </a:lnTo>
                <a:lnTo>
                  <a:pt x="190924" y="27305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71759" y="4270247"/>
            <a:ext cx="565785" cy="490855"/>
          </a:xfrm>
          <a:custGeom>
            <a:avLst/>
            <a:gdLst/>
            <a:ahLst/>
            <a:cxnLst/>
            <a:rect l="l" t="t" r="r" b="b"/>
            <a:pathLst>
              <a:path w="565784" h="490854">
                <a:moveTo>
                  <a:pt x="423418" y="0"/>
                </a:moveTo>
                <a:lnTo>
                  <a:pt x="140462" y="0"/>
                </a:lnTo>
                <a:lnTo>
                  <a:pt x="0" y="245110"/>
                </a:lnTo>
                <a:lnTo>
                  <a:pt x="140462" y="490728"/>
                </a:lnTo>
                <a:lnTo>
                  <a:pt x="423418" y="490728"/>
                </a:lnTo>
                <a:lnTo>
                  <a:pt x="436999" y="467232"/>
                </a:lnTo>
                <a:lnTo>
                  <a:pt x="154940" y="467232"/>
                </a:lnTo>
                <a:lnTo>
                  <a:pt x="26035" y="245110"/>
                </a:lnTo>
                <a:lnTo>
                  <a:pt x="154940" y="23494"/>
                </a:lnTo>
                <a:lnTo>
                  <a:pt x="437028" y="23494"/>
                </a:lnTo>
                <a:lnTo>
                  <a:pt x="423418" y="0"/>
                </a:lnTo>
                <a:close/>
              </a:path>
              <a:path w="565784" h="490854">
                <a:moveTo>
                  <a:pt x="437028" y="23494"/>
                </a:moveTo>
                <a:lnTo>
                  <a:pt x="410464" y="23494"/>
                </a:lnTo>
                <a:lnTo>
                  <a:pt x="538480" y="245110"/>
                </a:lnTo>
                <a:lnTo>
                  <a:pt x="410464" y="467232"/>
                </a:lnTo>
                <a:lnTo>
                  <a:pt x="436999" y="467232"/>
                </a:lnTo>
                <a:lnTo>
                  <a:pt x="565404" y="245110"/>
                </a:lnTo>
                <a:lnTo>
                  <a:pt x="437028" y="23494"/>
                </a:lnTo>
                <a:close/>
              </a:path>
            </a:pathLst>
          </a:custGeom>
          <a:solidFill>
            <a:srgbClr val="00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381238" y="2654045"/>
            <a:ext cx="1262380" cy="2391410"/>
          </a:xfrm>
          <a:prstGeom prst="rect">
            <a:avLst/>
          </a:prstGeom>
          <a:solidFill>
            <a:srgbClr val="F1F1F1"/>
          </a:solidFill>
          <a:ln w="22859">
            <a:solidFill>
              <a:srgbClr val="0078D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03225" marR="397510" indent="40640" algn="just">
              <a:lnSpc>
                <a:spcPct val="91900"/>
              </a:lnSpc>
              <a:spcBef>
                <a:spcPts val="1200"/>
              </a:spcBef>
            </a:pP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Azure  </a:t>
            </a:r>
            <a:r>
              <a:rPr sz="1050" b="1" spc="10" dirty="0">
                <a:solidFill>
                  <a:srgbClr val="0078D3"/>
                </a:solidFill>
                <a:latin typeface="Segoe UI"/>
                <a:cs typeface="Segoe UI"/>
              </a:rPr>
              <a:t>Imp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o</a:t>
            </a:r>
            <a:r>
              <a:rPr sz="1050" b="1" spc="-5" dirty="0">
                <a:solidFill>
                  <a:srgbClr val="0078D3"/>
                </a:solidFill>
                <a:latin typeface="Segoe UI"/>
                <a:cs typeface="Segoe UI"/>
              </a:rPr>
              <a:t>r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t  Se</a:t>
            </a:r>
            <a:r>
              <a:rPr sz="1050" b="1" spc="-5" dirty="0">
                <a:solidFill>
                  <a:srgbClr val="0078D3"/>
                </a:solidFill>
                <a:latin typeface="Segoe UI"/>
                <a:cs typeface="Segoe UI"/>
              </a:rPr>
              <a:t>r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v</a:t>
            </a:r>
            <a:r>
              <a:rPr sz="1050" b="1" spc="-5" dirty="0">
                <a:solidFill>
                  <a:srgbClr val="0078D3"/>
                </a:solidFill>
                <a:latin typeface="Segoe UI"/>
                <a:cs typeface="Segoe UI"/>
              </a:rPr>
              <a:t>i</a:t>
            </a:r>
            <a:r>
              <a:rPr sz="1050" b="1" spc="5" dirty="0">
                <a:solidFill>
                  <a:srgbClr val="0078D3"/>
                </a:solidFill>
                <a:latin typeface="Segoe UI"/>
                <a:cs typeface="Segoe UI"/>
              </a:rPr>
              <a:t>ce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24650" y="3693413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3253"/>
                </a:lnTo>
              </a:path>
            </a:pathLst>
          </a:custGeom>
          <a:ln w="2286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57188" y="2814827"/>
            <a:ext cx="533400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49161" y="2654045"/>
            <a:ext cx="932815" cy="2391410"/>
          </a:xfrm>
          <a:prstGeom prst="rect">
            <a:avLst/>
          </a:prstGeom>
          <a:ln w="2285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sz="1050" b="1" spc="5" dirty="0">
                <a:latin typeface="Segoe UI"/>
                <a:cs typeface="Segoe UI"/>
              </a:rPr>
              <a:t>10</a:t>
            </a:r>
            <a:r>
              <a:rPr sz="1050" b="1" spc="-95" dirty="0">
                <a:latin typeface="Segoe UI"/>
                <a:cs typeface="Segoe UI"/>
              </a:rPr>
              <a:t> </a:t>
            </a:r>
            <a:r>
              <a:rPr sz="1050" b="1" spc="10" dirty="0">
                <a:latin typeface="Segoe UI"/>
                <a:cs typeface="Segoe UI"/>
              </a:rPr>
              <a:t>TB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165"/>
              </a:spcBef>
            </a:pPr>
            <a:r>
              <a:rPr sz="1050" b="1" spc="5" dirty="0">
                <a:latin typeface="Segoe UI"/>
                <a:cs typeface="Segoe UI"/>
              </a:rPr>
              <a:t>10</a:t>
            </a:r>
            <a:r>
              <a:rPr sz="1050" b="1" spc="-95" dirty="0">
                <a:latin typeface="Segoe UI"/>
                <a:cs typeface="Segoe UI"/>
              </a:rPr>
              <a:t> </a:t>
            </a:r>
            <a:r>
              <a:rPr sz="1050" b="1" spc="10" dirty="0">
                <a:latin typeface="Segoe UI"/>
                <a:cs typeface="Segoe UI"/>
              </a:rPr>
              <a:t>TB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09078" y="3554729"/>
            <a:ext cx="2863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7E7E7E"/>
                </a:solidFill>
                <a:latin typeface="Segoe UI"/>
                <a:cs typeface="Segoe UI"/>
              </a:rPr>
              <a:t>Sh</a:t>
            </a:r>
            <a:r>
              <a:rPr sz="1050" spc="5" dirty="0">
                <a:solidFill>
                  <a:srgbClr val="7E7E7E"/>
                </a:solidFill>
                <a:latin typeface="Segoe UI"/>
                <a:cs typeface="Segoe UI"/>
              </a:rPr>
              <a:t>ip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75676" y="3692651"/>
            <a:ext cx="288290" cy="262255"/>
          </a:xfrm>
          <a:custGeom>
            <a:avLst/>
            <a:gdLst/>
            <a:ahLst/>
            <a:cxnLst/>
            <a:rect l="l" t="t" r="r" b="b"/>
            <a:pathLst>
              <a:path w="288290" h="262254">
                <a:moveTo>
                  <a:pt x="0" y="262128"/>
                </a:moveTo>
                <a:lnTo>
                  <a:pt x="288035" y="262128"/>
                </a:lnTo>
                <a:lnTo>
                  <a:pt x="288035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81850" y="3803141"/>
            <a:ext cx="1130935" cy="76200"/>
          </a:xfrm>
          <a:custGeom>
            <a:avLst/>
            <a:gdLst/>
            <a:ahLst/>
            <a:cxnLst/>
            <a:rect l="l" t="t" r="r" b="b"/>
            <a:pathLst>
              <a:path w="1130934" h="76200">
                <a:moveTo>
                  <a:pt x="1054480" y="0"/>
                </a:moveTo>
                <a:lnTo>
                  <a:pt x="1054480" y="76200"/>
                </a:lnTo>
                <a:lnTo>
                  <a:pt x="1107821" y="49530"/>
                </a:lnTo>
                <a:lnTo>
                  <a:pt x="1067180" y="49530"/>
                </a:lnTo>
                <a:lnTo>
                  <a:pt x="1067180" y="26670"/>
                </a:lnTo>
                <a:lnTo>
                  <a:pt x="1107821" y="26670"/>
                </a:lnTo>
                <a:lnTo>
                  <a:pt x="1054480" y="0"/>
                </a:lnTo>
                <a:close/>
              </a:path>
              <a:path w="1130934" h="76200">
                <a:moveTo>
                  <a:pt x="1054480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1054480" y="49530"/>
                </a:lnTo>
                <a:lnTo>
                  <a:pt x="1054480" y="26670"/>
                </a:lnTo>
                <a:close/>
              </a:path>
              <a:path w="1130934" h="76200">
                <a:moveTo>
                  <a:pt x="1107821" y="26670"/>
                </a:moveTo>
                <a:lnTo>
                  <a:pt x="1067180" y="26670"/>
                </a:lnTo>
                <a:lnTo>
                  <a:pt x="1067180" y="49530"/>
                </a:lnTo>
                <a:lnTo>
                  <a:pt x="1107821" y="49530"/>
                </a:lnTo>
                <a:lnTo>
                  <a:pt x="1130680" y="38100"/>
                </a:lnTo>
                <a:lnTo>
                  <a:pt x="1107821" y="266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78808" y="383971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78808" y="3753611"/>
            <a:ext cx="62865" cy="24765"/>
          </a:xfrm>
          <a:custGeom>
            <a:avLst/>
            <a:gdLst/>
            <a:ahLst/>
            <a:cxnLst/>
            <a:rect l="l" t="t" r="r" b="b"/>
            <a:pathLst>
              <a:path w="62864" h="24764">
                <a:moveTo>
                  <a:pt x="62483" y="24384"/>
                </a:moveTo>
                <a:lnTo>
                  <a:pt x="0" y="24384"/>
                </a:lnTo>
                <a:lnTo>
                  <a:pt x="0" y="0"/>
                </a:lnTo>
                <a:lnTo>
                  <a:pt x="62483" y="0"/>
                </a:lnTo>
                <a:lnTo>
                  <a:pt x="62483" y="243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78808" y="391210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2438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33088" y="3683507"/>
            <a:ext cx="243840" cy="317500"/>
          </a:xfrm>
          <a:custGeom>
            <a:avLst/>
            <a:gdLst/>
            <a:ahLst/>
            <a:cxnLst/>
            <a:rect l="l" t="t" r="r" b="b"/>
            <a:pathLst>
              <a:path w="243839" h="317500">
                <a:moveTo>
                  <a:pt x="163575" y="0"/>
                </a:moveTo>
                <a:lnTo>
                  <a:pt x="0" y="0"/>
                </a:lnTo>
                <a:lnTo>
                  <a:pt x="0" y="316991"/>
                </a:lnTo>
                <a:lnTo>
                  <a:pt x="243839" y="316991"/>
                </a:lnTo>
                <a:lnTo>
                  <a:pt x="243839" y="297306"/>
                </a:lnTo>
                <a:lnTo>
                  <a:pt x="20700" y="297306"/>
                </a:lnTo>
                <a:lnTo>
                  <a:pt x="20700" y="19176"/>
                </a:lnTo>
                <a:lnTo>
                  <a:pt x="182783" y="19176"/>
                </a:lnTo>
                <a:lnTo>
                  <a:pt x="163575" y="0"/>
                </a:lnTo>
                <a:close/>
              </a:path>
              <a:path w="243839" h="317500">
                <a:moveTo>
                  <a:pt x="182783" y="19176"/>
                </a:moveTo>
                <a:lnTo>
                  <a:pt x="142875" y="19176"/>
                </a:lnTo>
                <a:lnTo>
                  <a:pt x="142875" y="99313"/>
                </a:lnTo>
                <a:lnTo>
                  <a:pt x="223138" y="99313"/>
                </a:lnTo>
                <a:lnTo>
                  <a:pt x="223138" y="297306"/>
                </a:lnTo>
                <a:lnTo>
                  <a:pt x="243839" y="297306"/>
                </a:lnTo>
                <a:lnTo>
                  <a:pt x="243839" y="80137"/>
                </a:lnTo>
                <a:lnTo>
                  <a:pt x="163575" y="80137"/>
                </a:lnTo>
                <a:lnTo>
                  <a:pt x="163575" y="27304"/>
                </a:lnTo>
                <a:lnTo>
                  <a:pt x="190924" y="27304"/>
                </a:lnTo>
                <a:lnTo>
                  <a:pt x="182783" y="19176"/>
                </a:lnTo>
                <a:close/>
              </a:path>
              <a:path w="243839" h="317500">
                <a:moveTo>
                  <a:pt x="190924" y="27304"/>
                </a:moveTo>
                <a:lnTo>
                  <a:pt x="163575" y="27304"/>
                </a:lnTo>
                <a:lnTo>
                  <a:pt x="215519" y="80137"/>
                </a:lnTo>
                <a:lnTo>
                  <a:pt x="243839" y="80137"/>
                </a:lnTo>
                <a:lnTo>
                  <a:pt x="190924" y="273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73067" y="3596639"/>
            <a:ext cx="565785" cy="490855"/>
          </a:xfrm>
          <a:custGeom>
            <a:avLst/>
            <a:gdLst/>
            <a:ahLst/>
            <a:cxnLst/>
            <a:rect l="l" t="t" r="r" b="b"/>
            <a:pathLst>
              <a:path w="565785" h="490854">
                <a:moveTo>
                  <a:pt x="423418" y="0"/>
                </a:moveTo>
                <a:lnTo>
                  <a:pt x="140462" y="0"/>
                </a:lnTo>
                <a:lnTo>
                  <a:pt x="0" y="245110"/>
                </a:lnTo>
                <a:lnTo>
                  <a:pt x="140462" y="490728"/>
                </a:lnTo>
                <a:lnTo>
                  <a:pt x="423418" y="490728"/>
                </a:lnTo>
                <a:lnTo>
                  <a:pt x="436999" y="467233"/>
                </a:lnTo>
                <a:lnTo>
                  <a:pt x="154940" y="467233"/>
                </a:lnTo>
                <a:lnTo>
                  <a:pt x="26035" y="245110"/>
                </a:lnTo>
                <a:lnTo>
                  <a:pt x="154940" y="23495"/>
                </a:lnTo>
                <a:lnTo>
                  <a:pt x="437028" y="23495"/>
                </a:lnTo>
                <a:lnTo>
                  <a:pt x="423418" y="0"/>
                </a:lnTo>
                <a:close/>
              </a:path>
              <a:path w="565785" h="490854">
                <a:moveTo>
                  <a:pt x="437028" y="23495"/>
                </a:moveTo>
                <a:lnTo>
                  <a:pt x="410464" y="23495"/>
                </a:lnTo>
                <a:lnTo>
                  <a:pt x="538480" y="245110"/>
                </a:lnTo>
                <a:lnTo>
                  <a:pt x="410464" y="467233"/>
                </a:lnTo>
                <a:lnTo>
                  <a:pt x="436999" y="467233"/>
                </a:lnTo>
                <a:lnTo>
                  <a:pt x="565404" y="245110"/>
                </a:lnTo>
                <a:lnTo>
                  <a:pt x="437028" y="2349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53050" y="2635757"/>
            <a:ext cx="0" cy="2417445"/>
          </a:xfrm>
          <a:custGeom>
            <a:avLst/>
            <a:gdLst/>
            <a:ahLst/>
            <a:cxnLst/>
            <a:rect l="l" t="t" r="r" b="b"/>
            <a:pathLst>
              <a:path h="2417445">
                <a:moveTo>
                  <a:pt x="0" y="0"/>
                </a:moveTo>
                <a:lnTo>
                  <a:pt x="0" y="2417318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51526" y="2641853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51526" y="5048250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36770" y="3854957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185" y="0"/>
                </a:lnTo>
              </a:path>
            </a:pathLst>
          </a:custGeom>
          <a:ln w="228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77105" y="5734050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>
                <a:moveTo>
                  <a:pt x="0" y="0"/>
                </a:moveTo>
                <a:lnTo>
                  <a:pt x="6263894" y="0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43633" y="5734050"/>
            <a:ext cx="2564765" cy="0"/>
          </a:xfrm>
          <a:custGeom>
            <a:avLst/>
            <a:gdLst/>
            <a:ahLst/>
            <a:cxnLst/>
            <a:rect l="l" t="t" r="r" b="b"/>
            <a:pathLst>
              <a:path w="2564765">
                <a:moveTo>
                  <a:pt x="0" y="0"/>
                </a:moveTo>
                <a:lnTo>
                  <a:pt x="2564638" y="0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3633" y="53850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08526" y="53850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90821" y="53850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531602" y="53850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08926" y="5740145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26842" y="5740145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8"/>
                </a:lnTo>
              </a:path>
            </a:pathLst>
          </a:custGeom>
          <a:ln w="2286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6087"/>
            <a:ext cx="12435840" cy="5529580"/>
          </a:xfrm>
          <a:custGeom>
            <a:avLst/>
            <a:gdLst/>
            <a:ahLst/>
            <a:cxnLst/>
            <a:rect l="l" t="t" r="r" b="b"/>
            <a:pathLst>
              <a:path w="12435840" h="5529580">
                <a:moveTo>
                  <a:pt x="0" y="5529072"/>
                </a:moveTo>
                <a:lnTo>
                  <a:pt x="12435840" y="5529072"/>
                </a:lnTo>
                <a:lnTo>
                  <a:pt x="12435840" y="0"/>
                </a:lnTo>
                <a:lnTo>
                  <a:pt x="0" y="0"/>
                </a:lnTo>
                <a:lnTo>
                  <a:pt x="0" y="55290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645" y="575309"/>
            <a:ext cx="2397620" cy="452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79" y="1690115"/>
            <a:ext cx="5638800" cy="5305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B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Questions?</a:t>
            </a:r>
          </a:p>
        </p:txBody>
      </p:sp>
      <p:sp>
        <p:nvSpPr>
          <p:cNvPr id="4" name="object 4"/>
          <p:cNvSpPr/>
          <p:nvPr/>
        </p:nvSpPr>
        <p:spPr>
          <a:xfrm>
            <a:off x="5769034" y="1492572"/>
            <a:ext cx="900351" cy="101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Series</a:t>
            </a:r>
            <a:r>
              <a:rPr sz="2800" spc="-150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Agenda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445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Determine Workload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Requirements</a:t>
                      </a:r>
                      <a:r>
                        <a:rPr sz="1800" spc="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Identity and Security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Data Platform Solution</a:t>
                      </a:r>
                      <a:r>
                        <a:rPr sz="1800" spc="-5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Business Continuity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426084">
                        <a:lnSpc>
                          <a:spcPts val="1939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Deployment, Migration,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Integration  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Design an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sz="1800" spc="-15" dirty="0"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71C5"/>
                </a:solidFill>
              </a:rPr>
              <a:t>Series</a:t>
            </a:r>
            <a:r>
              <a:rPr sz="2800" spc="-150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Agenda</a:t>
            </a:r>
            <a:endParaRPr sz="2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445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Determine Workload </a:t>
                      </a:r>
                      <a:r>
                        <a:rPr sz="1800" spc="-1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Requirements</a:t>
                      </a:r>
                      <a:r>
                        <a:rPr sz="1800" spc="1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Identity and Security</a:t>
                      </a:r>
                      <a:r>
                        <a:rPr sz="1800" spc="-3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Data Platform Solution</a:t>
                      </a:r>
                      <a:r>
                        <a:rPr sz="1800" spc="-5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5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a </a:t>
                      </a:r>
                      <a:r>
                        <a:rPr sz="1800" spc="-5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Business Continuity </a:t>
                      </a:r>
                      <a:r>
                        <a:rPr sz="1800" spc="-15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65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000041"/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426084">
                        <a:lnSpc>
                          <a:spcPts val="1939"/>
                        </a:lnSpc>
                        <a:spcBef>
                          <a:spcPts val="1019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Deployment, Migration,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Integration  (10-15%)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Design an </a:t>
                      </a:r>
                      <a:r>
                        <a:rPr sz="1800" spc="-1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Infrastructure </a:t>
                      </a:r>
                      <a:r>
                        <a:rPr sz="1800" spc="-1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Strategy</a:t>
                      </a:r>
                      <a:r>
                        <a:rPr sz="1800" spc="-35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BEBEBE"/>
                          </a:solidFill>
                          <a:latin typeface="Segoe UI"/>
                          <a:cs typeface="Segoe UI"/>
                        </a:rPr>
                        <a:t>(15-20%)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Radkov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334" y="1478726"/>
            <a:ext cx="8760501" cy="3075457"/>
          </a:xfrm>
        </p:spPr>
        <p:txBody>
          <a:bodyPr/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Cloud Solution Architect based in the Munich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10+years in the industry  in infrastructure administration , automation and now cloud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Constant learner - </a:t>
            </a:r>
            <a:r>
              <a:rPr lang="en-US" sz="2855" dirty="0" err="1"/>
              <a:t>Ancora</a:t>
            </a:r>
            <a:r>
              <a:rPr lang="en-US" sz="2855" dirty="0"/>
              <a:t> </a:t>
            </a:r>
            <a:r>
              <a:rPr lang="en-US" sz="2855" dirty="0" err="1"/>
              <a:t>Imparo</a:t>
            </a:r>
            <a:endParaRPr lang="en-US" sz="2855" dirty="0"/>
          </a:p>
          <a:p>
            <a:pPr marL="457063" indent="-457063">
              <a:buFont typeface="Arial" panose="020B0604020202020204" pitchFamily="34" charset="0"/>
              <a:buChar char="•"/>
            </a:pPr>
            <a:endParaRPr lang="en-US" sz="2855" dirty="0"/>
          </a:p>
          <a:p>
            <a:r>
              <a:rPr lang="en-US" sz="2855" dirty="0"/>
              <a:t>           </a:t>
            </a:r>
            <a:endParaRPr lang="en-US" sz="2855" dirty="0">
              <a:sym typeface="Wingdings" panose="05000000000000000000" pitchFamily="2" charset="2"/>
            </a:endParaRPr>
          </a:p>
          <a:p>
            <a:endParaRPr lang="en-US" sz="2855" dirty="0">
              <a:sym typeface="Wingdings" panose="05000000000000000000" pitchFamily="2" charset="2"/>
            </a:endParaRPr>
          </a:p>
        </p:txBody>
      </p:sp>
      <p:pic>
        <p:nvPicPr>
          <p:cNvPr id="6" name="Picture 5" descr="cid:image002.png@01D4D475.9A48EE40">
            <a:extLst>
              <a:ext uri="{FF2B5EF4-FFF2-40B4-BE49-F238E27FC236}">
                <a16:creationId xmlns:a16="http://schemas.microsoft.com/office/drawing/2014/main" id="{002283B9-6CBF-4775-93DC-59EED0FBB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" y="3866656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1.png@01D4D475.9A48EE40">
            <a:extLst>
              <a:ext uri="{FF2B5EF4-FFF2-40B4-BE49-F238E27FC236}">
                <a16:creationId xmlns:a16="http://schemas.microsoft.com/office/drawing/2014/main" id="{68BDB258-FE3A-4943-84A1-BE1325104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11" y="3862714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DB02-4F84-46A4-A141-B2C366F61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1513458"/>
            <a:ext cx="2135377" cy="2135377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1B08509E-B5B6-4E79-8680-5771BA5D9782}"/>
              </a:ext>
            </a:extLst>
          </p:cNvPr>
          <p:cNvSpPr/>
          <p:nvPr/>
        </p:nvSpPr>
        <p:spPr>
          <a:xfrm>
            <a:off x="3433094" y="3881127"/>
            <a:ext cx="1211381" cy="1248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43F6D2-D0D7-45D5-924F-A556D4574E29}"/>
              </a:ext>
            </a:extLst>
          </p:cNvPr>
          <p:cNvSpPr/>
          <p:nvPr/>
        </p:nvSpPr>
        <p:spPr>
          <a:xfrm>
            <a:off x="3321050" y="5670616"/>
            <a:ext cx="810767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86FFEC-9EA6-4EF0-82F9-D370B85253E5}"/>
              </a:ext>
            </a:extLst>
          </p:cNvPr>
          <p:cNvSpPr/>
          <p:nvPr/>
        </p:nvSpPr>
        <p:spPr>
          <a:xfrm>
            <a:off x="2194814" y="5693476"/>
            <a:ext cx="812291" cy="804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8F8B1DF-0860-4938-ACA3-75F19B4BE0EF}"/>
              </a:ext>
            </a:extLst>
          </p:cNvPr>
          <p:cNvSpPr/>
          <p:nvPr/>
        </p:nvSpPr>
        <p:spPr>
          <a:xfrm>
            <a:off x="1064007" y="5670616"/>
            <a:ext cx="812291" cy="827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2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64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0071C5"/>
                </a:solidFill>
              </a:rPr>
              <a:t>O</a:t>
            </a:r>
            <a:r>
              <a:rPr sz="2800" spc="-60" dirty="0">
                <a:solidFill>
                  <a:srgbClr val="0071C5"/>
                </a:solidFill>
              </a:rPr>
              <a:t>b</a:t>
            </a:r>
            <a:r>
              <a:rPr sz="2800" spc="-55" dirty="0">
                <a:solidFill>
                  <a:srgbClr val="0071C5"/>
                </a:solidFill>
              </a:rPr>
              <a:t>je</a:t>
            </a:r>
            <a:r>
              <a:rPr sz="2800" spc="-50" dirty="0">
                <a:solidFill>
                  <a:srgbClr val="0071C5"/>
                </a:solidFill>
              </a:rPr>
              <a:t>c</a:t>
            </a:r>
            <a:r>
              <a:rPr sz="2800" spc="-60" dirty="0">
                <a:solidFill>
                  <a:srgbClr val="0071C5"/>
                </a:solidFill>
              </a:rPr>
              <a:t>t</a:t>
            </a:r>
            <a:r>
              <a:rPr sz="2800" spc="-55" dirty="0">
                <a:solidFill>
                  <a:srgbClr val="0071C5"/>
                </a:solidFill>
              </a:rPr>
              <a:t>i</a:t>
            </a:r>
            <a:r>
              <a:rPr sz="2800" spc="-85" dirty="0">
                <a:solidFill>
                  <a:srgbClr val="0071C5"/>
                </a:solidFill>
              </a:rPr>
              <a:t>v</a:t>
            </a:r>
            <a:r>
              <a:rPr sz="2800" spc="-55" dirty="0">
                <a:solidFill>
                  <a:srgbClr val="0071C5"/>
                </a:solidFill>
              </a:rPr>
              <a:t>e</a:t>
            </a:r>
            <a:r>
              <a:rPr sz="2800" spc="-5" dirty="0">
                <a:solidFill>
                  <a:srgbClr val="0071C5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23061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Site Recovery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solution; design a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site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replication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policy; 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site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capacity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storage replication; design site failover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failback  (planned/unplanned); 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site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network;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recommend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objectives (e.g., Azure,  on-prem,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hybrid, Recovery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Time Objective </a:t>
            </a:r>
            <a:r>
              <a:rPr sz="2000" spc="-25" dirty="0">
                <a:solidFill>
                  <a:srgbClr val="3B3B41"/>
                </a:solidFill>
                <a:latin typeface="Segoe UI"/>
                <a:cs typeface="Segoe UI"/>
              </a:rPr>
              <a:t>(RTO),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Level Objective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(RLO),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Recovery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Point 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Objective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(RPO)); 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that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require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site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recovery; identify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supported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unsupported 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workloads; recommend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 geographical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distribution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strategy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High</a:t>
            </a:r>
            <a:r>
              <a:rPr sz="2400" b="1" spc="-22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Availability</a:t>
            </a:r>
            <a:endParaRPr sz="2400">
              <a:latin typeface="Segoe UI Semibold"/>
              <a:cs typeface="Segoe UI Semibold"/>
            </a:endParaRPr>
          </a:p>
          <a:p>
            <a:pPr marL="12700" marR="762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application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redundancy,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autoscaling, data center and fault  domain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redundancy,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network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redundancy;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that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require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high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availability;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storage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types for high</a:t>
            </a:r>
            <a:r>
              <a:rPr sz="2000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availability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72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0071C5"/>
                </a:solidFill>
              </a:rPr>
              <a:t>Objectives</a:t>
            </a:r>
            <a:r>
              <a:rPr sz="2800" spc="-135" dirty="0">
                <a:solidFill>
                  <a:srgbClr val="0071C5"/>
                </a:solidFill>
              </a:rPr>
              <a:t> </a:t>
            </a:r>
            <a:r>
              <a:rPr sz="2800" spc="-50" dirty="0">
                <a:solidFill>
                  <a:srgbClr val="0071C5"/>
                </a:solidFill>
              </a:rPr>
              <a:t>(cont.)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240770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disaster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recovery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strategy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for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individual</a:t>
            </a:r>
            <a:r>
              <a:rPr sz="2400" b="1" spc="-4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workloads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Design failover/failback scenario(s);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document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recovery</a:t>
            </a:r>
            <a:r>
              <a:rPr sz="2000" spc="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requirements;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that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require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backup; recommend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geographic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availability</a:t>
            </a:r>
            <a:r>
              <a:rPr sz="2000" spc="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strategy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Data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Archiving</a:t>
            </a:r>
            <a:r>
              <a:rPr sz="2400" b="1" spc="-3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Strategy</a:t>
            </a:r>
            <a:endParaRPr sz="2400">
              <a:latin typeface="Segoe UI Semibold"/>
              <a:cs typeface="Segoe UI Semibold"/>
            </a:endParaRPr>
          </a:p>
          <a:p>
            <a:pPr marL="12700" marR="273685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Recommend storage types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methodology for data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archiving;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data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archiving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and business compliance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requirements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data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archiving;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identify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SLA(s)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data</a:t>
            </a:r>
            <a:r>
              <a:rPr sz="2000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archiving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0679" y="0"/>
            <a:ext cx="6995159" cy="6995159"/>
          </a:xfrm>
          <a:custGeom>
            <a:avLst/>
            <a:gdLst/>
            <a:ahLst/>
            <a:cxnLst/>
            <a:rect l="l" t="t" r="r" b="b"/>
            <a:pathLst>
              <a:path w="6995159" h="6995159">
                <a:moveTo>
                  <a:pt x="0" y="6995159"/>
                </a:moveTo>
                <a:lnTo>
                  <a:pt x="6995159" y="6995159"/>
                </a:lnTo>
                <a:lnTo>
                  <a:pt x="699515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451" y="2680461"/>
            <a:ext cx="3564254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0" dirty="0">
                <a:solidFill>
                  <a:srgbClr val="3B3B41"/>
                </a:solidFill>
              </a:rPr>
              <a:t>Design </a:t>
            </a:r>
            <a:r>
              <a:rPr sz="2800" spc="-5" dirty="0">
                <a:solidFill>
                  <a:srgbClr val="3B3B41"/>
                </a:solidFill>
              </a:rPr>
              <a:t>a </a:t>
            </a:r>
            <a:r>
              <a:rPr sz="2800" spc="-45" dirty="0">
                <a:solidFill>
                  <a:srgbClr val="3B3B41"/>
                </a:solidFill>
              </a:rPr>
              <a:t>Site</a:t>
            </a:r>
            <a:r>
              <a:rPr sz="2800" spc="-225" dirty="0">
                <a:solidFill>
                  <a:srgbClr val="3B3B41"/>
                </a:solidFill>
              </a:rPr>
              <a:t> </a:t>
            </a:r>
            <a:r>
              <a:rPr sz="2800" spc="-50" dirty="0">
                <a:solidFill>
                  <a:srgbClr val="3B3B41"/>
                </a:solidFill>
              </a:rPr>
              <a:t>Recovery  </a:t>
            </a:r>
            <a:r>
              <a:rPr sz="2800" spc="-60" dirty="0">
                <a:solidFill>
                  <a:srgbClr val="3B3B41"/>
                </a:solidFill>
              </a:rPr>
              <a:t>Strategy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287223"/>
            <a:ext cx="7259320" cy="1272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180"/>
              </a:lnSpc>
              <a:spcBef>
                <a:spcPts val="135"/>
              </a:spcBef>
            </a:pPr>
            <a:r>
              <a:rPr sz="5400" spc="-35" dirty="0">
                <a:solidFill>
                  <a:srgbClr val="EBEBEB"/>
                </a:solidFill>
              </a:rPr>
              <a:t>Azure Site</a:t>
            </a:r>
            <a:r>
              <a:rPr sz="5400" spc="35" dirty="0">
                <a:solidFill>
                  <a:srgbClr val="EBEBEB"/>
                </a:solidFill>
              </a:rPr>
              <a:t> </a:t>
            </a:r>
            <a:r>
              <a:rPr sz="5400" spc="-20" dirty="0">
                <a:solidFill>
                  <a:srgbClr val="EBEBEB"/>
                </a:solidFill>
              </a:rPr>
              <a:t>Recovery</a:t>
            </a:r>
            <a:endParaRPr sz="5400"/>
          </a:p>
          <a:p>
            <a:pPr marL="51435">
              <a:lnSpc>
                <a:spcPts val="3600"/>
              </a:lnSpc>
            </a:pPr>
            <a:r>
              <a:rPr sz="3250" spc="-40" dirty="0">
                <a:solidFill>
                  <a:srgbClr val="3B3B41"/>
                </a:solidFill>
              </a:rPr>
              <a:t>One </a:t>
            </a:r>
            <a:r>
              <a:rPr sz="3250" spc="-65" dirty="0">
                <a:solidFill>
                  <a:srgbClr val="3B3B41"/>
                </a:solidFill>
              </a:rPr>
              <a:t>solution </a:t>
            </a:r>
            <a:r>
              <a:rPr sz="3250" spc="-45" dirty="0">
                <a:solidFill>
                  <a:srgbClr val="3B3B41"/>
                </a:solidFill>
              </a:rPr>
              <a:t>for </a:t>
            </a:r>
            <a:r>
              <a:rPr sz="3250" spc="-60" dirty="0">
                <a:solidFill>
                  <a:srgbClr val="3B3B41"/>
                </a:solidFill>
              </a:rPr>
              <a:t>multiple</a:t>
            </a:r>
            <a:r>
              <a:rPr sz="3250" spc="-520" dirty="0">
                <a:solidFill>
                  <a:srgbClr val="3B3B41"/>
                </a:solidFill>
              </a:rPr>
              <a:t> </a:t>
            </a:r>
            <a:r>
              <a:rPr sz="3250" spc="-70" dirty="0">
                <a:solidFill>
                  <a:srgbClr val="3B3B41"/>
                </a:solidFill>
              </a:rPr>
              <a:t>infrastructures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501139" y="1712975"/>
            <a:ext cx="3388360" cy="2010410"/>
          </a:xfrm>
          <a:custGeom>
            <a:avLst/>
            <a:gdLst/>
            <a:ahLst/>
            <a:cxnLst/>
            <a:rect l="l" t="t" r="r" b="b"/>
            <a:pathLst>
              <a:path w="3388360" h="2010410">
                <a:moveTo>
                  <a:pt x="3245231" y="0"/>
                </a:moveTo>
                <a:lnTo>
                  <a:pt x="142621" y="0"/>
                </a:lnTo>
                <a:lnTo>
                  <a:pt x="97552" y="7273"/>
                </a:lnTo>
                <a:lnTo>
                  <a:pt x="58402" y="27525"/>
                </a:lnTo>
                <a:lnTo>
                  <a:pt x="27525" y="58402"/>
                </a:lnTo>
                <a:lnTo>
                  <a:pt x="7273" y="97552"/>
                </a:lnTo>
                <a:lnTo>
                  <a:pt x="0" y="142621"/>
                </a:lnTo>
                <a:lnTo>
                  <a:pt x="0" y="1867535"/>
                </a:lnTo>
                <a:lnTo>
                  <a:pt x="7273" y="1912603"/>
                </a:lnTo>
                <a:lnTo>
                  <a:pt x="27525" y="1951753"/>
                </a:lnTo>
                <a:lnTo>
                  <a:pt x="58402" y="1982630"/>
                </a:lnTo>
                <a:lnTo>
                  <a:pt x="97552" y="2002882"/>
                </a:lnTo>
                <a:lnTo>
                  <a:pt x="142621" y="2010156"/>
                </a:lnTo>
                <a:lnTo>
                  <a:pt x="3245231" y="2010156"/>
                </a:lnTo>
                <a:lnTo>
                  <a:pt x="3290299" y="2002882"/>
                </a:lnTo>
                <a:lnTo>
                  <a:pt x="3329449" y="1982630"/>
                </a:lnTo>
                <a:lnTo>
                  <a:pt x="3360326" y="1951753"/>
                </a:lnTo>
                <a:lnTo>
                  <a:pt x="3380578" y="1912603"/>
                </a:lnTo>
                <a:lnTo>
                  <a:pt x="3387852" y="1867535"/>
                </a:lnTo>
                <a:lnTo>
                  <a:pt x="3387852" y="142621"/>
                </a:lnTo>
                <a:lnTo>
                  <a:pt x="3380578" y="97552"/>
                </a:lnTo>
                <a:lnTo>
                  <a:pt x="3360326" y="58402"/>
                </a:lnTo>
                <a:lnTo>
                  <a:pt x="3329449" y="27525"/>
                </a:lnTo>
                <a:lnTo>
                  <a:pt x="3290299" y="7273"/>
                </a:lnTo>
                <a:lnTo>
                  <a:pt x="32452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1055" y="2113787"/>
            <a:ext cx="891540" cy="683260"/>
          </a:xfrm>
          <a:custGeom>
            <a:avLst/>
            <a:gdLst/>
            <a:ahLst/>
            <a:cxnLst/>
            <a:rect l="l" t="t" r="r" b="b"/>
            <a:pathLst>
              <a:path w="891539" h="683260">
                <a:moveTo>
                  <a:pt x="406526" y="608838"/>
                </a:moveTo>
                <a:lnTo>
                  <a:pt x="404875" y="611632"/>
                </a:lnTo>
                <a:lnTo>
                  <a:pt x="402589" y="613918"/>
                </a:lnTo>
                <a:lnTo>
                  <a:pt x="399795" y="615061"/>
                </a:lnTo>
                <a:lnTo>
                  <a:pt x="376936" y="628904"/>
                </a:lnTo>
                <a:lnTo>
                  <a:pt x="464438" y="679831"/>
                </a:lnTo>
                <a:lnTo>
                  <a:pt x="467741" y="682117"/>
                </a:lnTo>
                <a:lnTo>
                  <a:pt x="471677" y="682751"/>
                </a:lnTo>
                <a:lnTo>
                  <a:pt x="478408" y="682751"/>
                </a:lnTo>
                <a:lnTo>
                  <a:pt x="481711" y="682117"/>
                </a:lnTo>
                <a:lnTo>
                  <a:pt x="484505" y="680466"/>
                </a:lnTo>
                <a:lnTo>
                  <a:pt x="488950" y="677545"/>
                </a:lnTo>
                <a:lnTo>
                  <a:pt x="492251" y="672464"/>
                </a:lnTo>
                <a:lnTo>
                  <a:pt x="493394" y="666750"/>
                </a:lnTo>
                <a:lnTo>
                  <a:pt x="493394" y="642112"/>
                </a:lnTo>
                <a:lnTo>
                  <a:pt x="462788" y="642112"/>
                </a:lnTo>
                <a:lnTo>
                  <a:pt x="406526" y="608838"/>
                </a:lnTo>
                <a:close/>
              </a:path>
              <a:path w="891539" h="683260">
                <a:moveTo>
                  <a:pt x="95309" y="276860"/>
                </a:moveTo>
                <a:lnTo>
                  <a:pt x="31241" y="276860"/>
                </a:lnTo>
                <a:lnTo>
                  <a:pt x="462788" y="530860"/>
                </a:lnTo>
                <a:lnTo>
                  <a:pt x="462788" y="642112"/>
                </a:lnTo>
                <a:lnTo>
                  <a:pt x="493394" y="642112"/>
                </a:lnTo>
                <a:lnTo>
                  <a:pt x="493394" y="511301"/>
                </a:lnTo>
                <a:lnTo>
                  <a:pt x="490600" y="506222"/>
                </a:lnTo>
                <a:lnTo>
                  <a:pt x="488314" y="505079"/>
                </a:lnTo>
                <a:lnTo>
                  <a:pt x="95309" y="276860"/>
                </a:lnTo>
                <a:close/>
              </a:path>
              <a:path w="891539" h="683260">
                <a:moveTo>
                  <a:pt x="385952" y="501650"/>
                </a:moveTo>
                <a:lnTo>
                  <a:pt x="380873" y="504444"/>
                </a:lnTo>
                <a:lnTo>
                  <a:pt x="344169" y="526288"/>
                </a:lnTo>
                <a:lnTo>
                  <a:pt x="343535" y="534288"/>
                </a:lnTo>
                <a:lnTo>
                  <a:pt x="343582" y="613918"/>
                </a:lnTo>
                <a:lnTo>
                  <a:pt x="344169" y="620268"/>
                </a:lnTo>
                <a:lnTo>
                  <a:pt x="346329" y="622554"/>
                </a:lnTo>
                <a:lnTo>
                  <a:pt x="348614" y="624839"/>
                </a:lnTo>
                <a:lnTo>
                  <a:pt x="356362" y="628269"/>
                </a:lnTo>
                <a:lnTo>
                  <a:pt x="360806" y="625475"/>
                </a:lnTo>
                <a:lnTo>
                  <a:pt x="394207" y="605409"/>
                </a:lnTo>
                <a:lnTo>
                  <a:pt x="398652" y="602488"/>
                </a:lnTo>
                <a:lnTo>
                  <a:pt x="399384" y="598424"/>
                </a:lnTo>
                <a:lnTo>
                  <a:pt x="367030" y="598424"/>
                </a:lnTo>
                <a:lnTo>
                  <a:pt x="367030" y="537083"/>
                </a:lnTo>
                <a:lnTo>
                  <a:pt x="394207" y="521081"/>
                </a:lnTo>
                <a:lnTo>
                  <a:pt x="398652" y="518287"/>
                </a:lnTo>
                <a:lnTo>
                  <a:pt x="399288" y="511937"/>
                </a:lnTo>
                <a:lnTo>
                  <a:pt x="396494" y="507364"/>
                </a:lnTo>
                <a:lnTo>
                  <a:pt x="393192" y="503300"/>
                </a:lnTo>
                <a:lnTo>
                  <a:pt x="385952" y="501650"/>
                </a:lnTo>
                <a:close/>
              </a:path>
              <a:path w="891539" h="683260">
                <a:moveTo>
                  <a:pt x="891032" y="251079"/>
                </a:moveTo>
                <a:lnTo>
                  <a:pt x="497839" y="488950"/>
                </a:lnTo>
                <a:lnTo>
                  <a:pt x="503558" y="493720"/>
                </a:lnTo>
                <a:lnTo>
                  <a:pt x="507968" y="499872"/>
                </a:lnTo>
                <a:lnTo>
                  <a:pt x="510805" y="506880"/>
                </a:lnTo>
                <a:lnTo>
                  <a:pt x="511810" y="514223"/>
                </a:lnTo>
                <a:lnTo>
                  <a:pt x="511810" y="623188"/>
                </a:lnTo>
                <a:lnTo>
                  <a:pt x="877569" y="408177"/>
                </a:lnTo>
                <a:lnTo>
                  <a:pt x="883288" y="403774"/>
                </a:lnTo>
                <a:lnTo>
                  <a:pt x="887698" y="397811"/>
                </a:lnTo>
                <a:lnTo>
                  <a:pt x="890535" y="390872"/>
                </a:lnTo>
                <a:lnTo>
                  <a:pt x="891539" y="383539"/>
                </a:lnTo>
                <a:lnTo>
                  <a:pt x="891539" y="252857"/>
                </a:lnTo>
                <a:lnTo>
                  <a:pt x="891032" y="251079"/>
                </a:lnTo>
                <a:close/>
              </a:path>
              <a:path w="891539" h="683260">
                <a:moveTo>
                  <a:pt x="111379" y="436880"/>
                </a:moveTo>
                <a:lnTo>
                  <a:pt x="109727" y="439674"/>
                </a:lnTo>
                <a:lnTo>
                  <a:pt x="106933" y="441960"/>
                </a:lnTo>
                <a:lnTo>
                  <a:pt x="104648" y="443102"/>
                </a:lnTo>
                <a:lnTo>
                  <a:pt x="82423" y="456946"/>
                </a:lnTo>
                <a:lnTo>
                  <a:pt x="331850" y="602488"/>
                </a:lnTo>
                <a:lnTo>
                  <a:pt x="331850" y="565785"/>
                </a:lnTo>
                <a:lnTo>
                  <a:pt x="111379" y="436880"/>
                </a:lnTo>
                <a:close/>
              </a:path>
              <a:path w="891539" h="683260">
                <a:moveTo>
                  <a:pt x="385952" y="586994"/>
                </a:moveTo>
                <a:lnTo>
                  <a:pt x="380873" y="589914"/>
                </a:lnTo>
                <a:lnTo>
                  <a:pt x="367030" y="598424"/>
                </a:lnTo>
                <a:lnTo>
                  <a:pt x="399384" y="598424"/>
                </a:lnTo>
                <a:lnTo>
                  <a:pt x="399795" y="596138"/>
                </a:lnTo>
                <a:lnTo>
                  <a:pt x="396494" y="592201"/>
                </a:lnTo>
                <a:lnTo>
                  <a:pt x="393192" y="587629"/>
                </a:lnTo>
                <a:lnTo>
                  <a:pt x="385952" y="586994"/>
                </a:lnTo>
                <a:close/>
              </a:path>
              <a:path w="891539" h="683260">
                <a:moveTo>
                  <a:pt x="173227" y="401827"/>
                </a:moveTo>
                <a:lnTo>
                  <a:pt x="167005" y="405892"/>
                </a:lnTo>
                <a:lnTo>
                  <a:pt x="167005" y="431673"/>
                </a:lnTo>
                <a:lnTo>
                  <a:pt x="170942" y="438531"/>
                </a:lnTo>
                <a:lnTo>
                  <a:pt x="176021" y="441451"/>
                </a:lnTo>
                <a:lnTo>
                  <a:pt x="287400" y="506730"/>
                </a:lnTo>
                <a:lnTo>
                  <a:pt x="289051" y="507364"/>
                </a:lnTo>
                <a:lnTo>
                  <a:pt x="290702" y="507873"/>
                </a:lnTo>
                <a:lnTo>
                  <a:pt x="296799" y="507873"/>
                </a:lnTo>
                <a:lnTo>
                  <a:pt x="300100" y="504444"/>
                </a:lnTo>
                <a:lnTo>
                  <a:pt x="300100" y="480949"/>
                </a:lnTo>
                <a:lnTo>
                  <a:pt x="296291" y="474091"/>
                </a:lnTo>
                <a:lnTo>
                  <a:pt x="291211" y="471170"/>
                </a:lnTo>
                <a:lnTo>
                  <a:pt x="179831" y="405892"/>
                </a:lnTo>
                <a:lnTo>
                  <a:pt x="173227" y="401827"/>
                </a:lnTo>
                <a:close/>
              </a:path>
              <a:path w="891539" h="683260">
                <a:moveTo>
                  <a:pt x="487299" y="0"/>
                </a:moveTo>
                <a:lnTo>
                  <a:pt x="477266" y="0"/>
                </a:lnTo>
                <a:lnTo>
                  <a:pt x="472186" y="1143"/>
                </a:lnTo>
                <a:lnTo>
                  <a:pt x="72389" y="241935"/>
                </a:lnTo>
                <a:lnTo>
                  <a:pt x="479425" y="478155"/>
                </a:lnTo>
                <a:lnTo>
                  <a:pt x="881507" y="234442"/>
                </a:lnTo>
                <a:lnTo>
                  <a:pt x="880363" y="233299"/>
                </a:lnTo>
                <a:lnTo>
                  <a:pt x="879348" y="232791"/>
                </a:lnTo>
                <a:lnTo>
                  <a:pt x="877569" y="231648"/>
                </a:lnTo>
                <a:lnTo>
                  <a:pt x="496188" y="3429"/>
                </a:lnTo>
                <a:lnTo>
                  <a:pt x="492251" y="1143"/>
                </a:lnTo>
                <a:lnTo>
                  <a:pt x="487299" y="0"/>
                </a:lnTo>
                <a:close/>
              </a:path>
              <a:path w="891539" h="683260">
                <a:moveTo>
                  <a:pt x="90805" y="329564"/>
                </a:moveTo>
                <a:lnTo>
                  <a:pt x="85725" y="332486"/>
                </a:lnTo>
                <a:lnTo>
                  <a:pt x="52958" y="352044"/>
                </a:lnTo>
                <a:lnTo>
                  <a:pt x="49021" y="354330"/>
                </a:lnTo>
                <a:lnTo>
                  <a:pt x="47879" y="362331"/>
                </a:lnTo>
                <a:lnTo>
                  <a:pt x="47963" y="441960"/>
                </a:lnTo>
                <a:lnTo>
                  <a:pt x="49021" y="448310"/>
                </a:lnTo>
                <a:lnTo>
                  <a:pt x="51181" y="450596"/>
                </a:lnTo>
                <a:lnTo>
                  <a:pt x="53467" y="452882"/>
                </a:lnTo>
                <a:lnTo>
                  <a:pt x="60706" y="456311"/>
                </a:lnTo>
                <a:lnTo>
                  <a:pt x="65658" y="453389"/>
                </a:lnTo>
                <a:lnTo>
                  <a:pt x="98551" y="433324"/>
                </a:lnTo>
                <a:lnTo>
                  <a:pt x="103631" y="430530"/>
                </a:lnTo>
                <a:lnTo>
                  <a:pt x="104282" y="426466"/>
                </a:lnTo>
                <a:lnTo>
                  <a:pt x="71881" y="426466"/>
                </a:lnTo>
                <a:lnTo>
                  <a:pt x="71881" y="365125"/>
                </a:lnTo>
                <a:lnTo>
                  <a:pt x="98551" y="349123"/>
                </a:lnTo>
                <a:lnTo>
                  <a:pt x="103631" y="346201"/>
                </a:lnTo>
                <a:lnTo>
                  <a:pt x="104139" y="339979"/>
                </a:lnTo>
                <a:lnTo>
                  <a:pt x="100837" y="335407"/>
                </a:lnTo>
                <a:lnTo>
                  <a:pt x="98043" y="331343"/>
                </a:lnTo>
                <a:lnTo>
                  <a:pt x="90805" y="329564"/>
                </a:lnTo>
                <a:close/>
              </a:path>
              <a:path w="891539" h="683260">
                <a:moveTo>
                  <a:pt x="22859" y="235076"/>
                </a:moveTo>
                <a:lnTo>
                  <a:pt x="15621" y="235076"/>
                </a:lnTo>
                <a:lnTo>
                  <a:pt x="9525" y="238506"/>
                </a:lnTo>
                <a:lnTo>
                  <a:pt x="3302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5" y="407035"/>
                </a:lnTo>
                <a:lnTo>
                  <a:pt x="14985" y="417322"/>
                </a:lnTo>
                <a:lnTo>
                  <a:pt x="36702" y="429895"/>
                </a:lnTo>
                <a:lnTo>
                  <a:pt x="36702" y="393826"/>
                </a:lnTo>
                <a:lnTo>
                  <a:pt x="31750" y="390398"/>
                </a:lnTo>
                <a:lnTo>
                  <a:pt x="31241" y="389255"/>
                </a:lnTo>
                <a:lnTo>
                  <a:pt x="31241" y="276860"/>
                </a:lnTo>
                <a:lnTo>
                  <a:pt x="95309" y="276860"/>
                </a:lnTo>
                <a:lnTo>
                  <a:pt x="54849" y="253364"/>
                </a:lnTo>
                <a:lnTo>
                  <a:pt x="53467" y="253364"/>
                </a:lnTo>
                <a:lnTo>
                  <a:pt x="22859" y="235076"/>
                </a:lnTo>
                <a:close/>
              </a:path>
              <a:path w="891539" h="683260">
                <a:moveTo>
                  <a:pt x="90805" y="415036"/>
                </a:moveTo>
                <a:lnTo>
                  <a:pt x="85725" y="417957"/>
                </a:lnTo>
                <a:lnTo>
                  <a:pt x="71881" y="426466"/>
                </a:lnTo>
                <a:lnTo>
                  <a:pt x="104282" y="426466"/>
                </a:lnTo>
                <a:lnTo>
                  <a:pt x="104648" y="424180"/>
                </a:lnTo>
                <a:lnTo>
                  <a:pt x="101345" y="420243"/>
                </a:lnTo>
                <a:lnTo>
                  <a:pt x="98043" y="415671"/>
                </a:lnTo>
                <a:lnTo>
                  <a:pt x="90805" y="415036"/>
                </a:lnTo>
                <a:close/>
              </a:path>
              <a:path w="891539" h="683260">
                <a:moveTo>
                  <a:pt x="53975" y="252857"/>
                </a:moveTo>
                <a:lnTo>
                  <a:pt x="53467" y="253364"/>
                </a:lnTo>
                <a:lnTo>
                  <a:pt x="54849" y="253364"/>
                </a:lnTo>
                <a:lnTo>
                  <a:pt x="53975" y="252857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6867" y="2113787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5" y="608838"/>
                </a:moveTo>
                <a:lnTo>
                  <a:pt x="404114" y="611632"/>
                </a:lnTo>
                <a:lnTo>
                  <a:pt x="401955" y="613918"/>
                </a:lnTo>
                <a:lnTo>
                  <a:pt x="399161" y="615061"/>
                </a:lnTo>
                <a:lnTo>
                  <a:pt x="376301" y="628904"/>
                </a:lnTo>
                <a:lnTo>
                  <a:pt x="463677" y="679831"/>
                </a:lnTo>
                <a:lnTo>
                  <a:pt x="466979" y="682117"/>
                </a:lnTo>
                <a:lnTo>
                  <a:pt x="470916" y="682751"/>
                </a:lnTo>
                <a:lnTo>
                  <a:pt x="477520" y="682751"/>
                </a:lnTo>
                <a:lnTo>
                  <a:pt x="480822" y="682117"/>
                </a:lnTo>
                <a:lnTo>
                  <a:pt x="483616" y="680466"/>
                </a:lnTo>
                <a:lnTo>
                  <a:pt x="488061" y="677545"/>
                </a:lnTo>
                <a:lnTo>
                  <a:pt x="491363" y="672464"/>
                </a:lnTo>
                <a:lnTo>
                  <a:pt x="492506" y="666750"/>
                </a:lnTo>
                <a:lnTo>
                  <a:pt x="492506" y="642112"/>
                </a:lnTo>
                <a:lnTo>
                  <a:pt x="462026" y="642112"/>
                </a:lnTo>
                <a:lnTo>
                  <a:pt x="405765" y="608838"/>
                </a:lnTo>
                <a:close/>
              </a:path>
              <a:path w="890270" h="683260">
                <a:moveTo>
                  <a:pt x="95236" y="276860"/>
                </a:moveTo>
                <a:lnTo>
                  <a:pt x="31115" y="276860"/>
                </a:lnTo>
                <a:lnTo>
                  <a:pt x="462026" y="530860"/>
                </a:lnTo>
                <a:lnTo>
                  <a:pt x="462026" y="642112"/>
                </a:lnTo>
                <a:lnTo>
                  <a:pt x="492506" y="642112"/>
                </a:lnTo>
                <a:lnTo>
                  <a:pt x="492506" y="511301"/>
                </a:lnTo>
                <a:lnTo>
                  <a:pt x="489712" y="506222"/>
                </a:lnTo>
                <a:lnTo>
                  <a:pt x="487553" y="505079"/>
                </a:lnTo>
                <a:lnTo>
                  <a:pt x="95236" y="276860"/>
                </a:lnTo>
                <a:close/>
              </a:path>
              <a:path w="890270" h="683260">
                <a:moveTo>
                  <a:pt x="385191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60"/>
                </a:lnTo>
                <a:lnTo>
                  <a:pt x="343149" y="615061"/>
                </a:lnTo>
                <a:lnTo>
                  <a:pt x="343535" y="620268"/>
                </a:lnTo>
                <a:lnTo>
                  <a:pt x="345821" y="622554"/>
                </a:lnTo>
                <a:lnTo>
                  <a:pt x="347980" y="624839"/>
                </a:lnTo>
                <a:lnTo>
                  <a:pt x="355727" y="628269"/>
                </a:lnTo>
                <a:lnTo>
                  <a:pt x="360172" y="625475"/>
                </a:lnTo>
                <a:lnTo>
                  <a:pt x="393573" y="605409"/>
                </a:lnTo>
                <a:lnTo>
                  <a:pt x="398018" y="602488"/>
                </a:lnTo>
                <a:lnTo>
                  <a:pt x="398749" y="598424"/>
                </a:lnTo>
                <a:lnTo>
                  <a:pt x="366395" y="598424"/>
                </a:lnTo>
                <a:lnTo>
                  <a:pt x="366395" y="537083"/>
                </a:lnTo>
                <a:lnTo>
                  <a:pt x="393573" y="521081"/>
                </a:lnTo>
                <a:lnTo>
                  <a:pt x="398018" y="518287"/>
                </a:lnTo>
                <a:lnTo>
                  <a:pt x="398526" y="511937"/>
                </a:lnTo>
                <a:lnTo>
                  <a:pt x="395859" y="507364"/>
                </a:lnTo>
                <a:lnTo>
                  <a:pt x="392430" y="503300"/>
                </a:lnTo>
                <a:lnTo>
                  <a:pt x="385191" y="501650"/>
                </a:lnTo>
                <a:close/>
              </a:path>
              <a:path w="890270" h="683260">
                <a:moveTo>
                  <a:pt x="889508" y="251079"/>
                </a:moveTo>
                <a:lnTo>
                  <a:pt x="496951" y="488950"/>
                </a:lnTo>
                <a:lnTo>
                  <a:pt x="502669" y="493720"/>
                </a:lnTo>
                <a:lnTo>
                  <a:pt x="507079" y="499872"/>
                </a:lnTo>
                <a:lnTo>
                  <a:pt x="509916" y="506880"/>
                </a:lnTo>
                <a:lnTo>
                  <a:pt x="510921" y="514223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6" y="383539"/>
                </a:lnTo>
                <a:lnTo>
                  <a:pt x="890016" y="252857"/>
                </a:lnTo>
                <a:lnTo>
                  <a:pt x="889508" y="251079"/>
                </a:lnTo>
                <a:close/>
              </a:path>
              <a:path w="890270" h="683260">
                <a:moveTo>
                  <a:pt x="111125" y="436880"/>
                </a:moveTo>
                <a:lnTo>
                  <a:pt x="109474" y="439674"/>
                </a:lnTo>
                <a:lnTo>
                  <a:pt x="106680" y="441960"/>
                </a:lnTo>
                <a:lnTo>
                  <a:pt x="104521" y="443102"/>
                </a:lnTo>
                <a:lnTo>
                  <a:pt x="82296" y="456946"/>
                </a:lnTo>
                <a:lnTo>
                  <a:pt x="331343" y="602488"/>
                </a:lnTo>
                <a:lnTo>
                  <a:pt x="331343" y="565785"/>
                </a:lnTo>
                <a:lnTo>
                  <a:pt x="111125" y="436880"/>
                </a:lnTo>
                <a:close/>
              </a:path>
              <a:path w="890270" h="683260">
                <a:moveTo>
                  <a:pt x="385191" y="586994"/>
                </a:moveTo>
                <a:lnTo>
                  <a:pt x="380238" y="589914"/>
                </a:lnTo>
                <a:lnTo>
                  <a:pt x="366395" y="598424"/>
                </a:lnTo>
                <a:lnTo>
                  <a:pt x="398749" y="598424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30" y="587629"/>
                </a:lnTo>
                <a:lnTo>
                  <a:pt x="385191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1" y="405892"/>
                </a:lnTo>
                <a:lnTo>
                  <a:pt x="166751" y="431673"/>
                </a:lnTo>
                <a:lnTo>
                  <a:pt x="170687" y="438531"/>
                </a:lnTo>
                <a:lnTo>
                  <a:pt x="286893" y="506730"/>
                </a:lnTo>
                <a:lnTo>
                  <a:pt x="288544" y="507364"/>
                </a:lnTo>
                <a:lnTo>
                  <a:pt x="290195" y="507873"/>
                </a:lnTo>
                <a:lnTo>
                  <a:pt x="296291" y="507873"/>
                </a:lnTo>
                <a:lnTo>
                  <a:pt x="299593" y="504444"/>
                </a:lnTo>
                <a:lnTo>
                  <a:pt x="299593" y="480949"/>
                </a:lnTo>
                <a:lnTo>
                  <a:pt x="295783" y="474091"/>
                </a:lnTo>
                <a:lnTo>
                  <a:pt x="290703" y="471170"/>
                </a:lnTo>
                <a:lnTo>
                  <a:pt x="179578" y="405892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10" y="0"/>
                </a:moveTo>
                <a:lnTo>
                  <a:pt x="476377" y="0"/>
                </a:lnTo>
                <a:lnTo>
                  <a:pt x="471424" y="1143"/>
                </a:lnTo>
                <a:lnTo>
                  <a:pt x="467487" y="3429"/>
                </a:lnTo>
                <a:lnTo>
                  <a:pt x="72262" y="241935"/>
                </a:lnTo>
                <a:lnTo>
                  <a:pt x="478663" y="478155"/>
                </a:lnTo>
                <a:lnTo>
                  <a:pt x="879983" y="234442"/>
                </a:lnTo>
                <a:lnTo>
                  <a:pt x="878840" y="233299"/>
                </a:lnTo>
                <a:lnTo>
                  <a:pt x="877824" y="232791"/>
                </a:lnTo>
                <a:lnTo>
                  <a:pt x="876173" y="231648"/>
                </a:lnTo>
                <a:lnTo>
                  <a:pt x="495300" y="3429"/>
                </a:lnTo>
                <a:lnTo>
                  <a:pt x="491363" y="1143"/>
                </a:lnTo>
                <a:lnTo>
                  <a:pt x="486410" y="0"/>
                </a:lnTo>
                <a:close/>
              </a:path>
              <a:path w="890270" h="683260">
                <a:moveTo>
                  <a:pt x="90551" y="329564"/>
                </a:moveTo>
                <a:lnTo>
                  <a:pt x="52832" y="352044"/>
                </a:lnTo>
                <a:lnTo>
                  <a:pt x="48895" y="354330"/>
                </a:lnTo>
                <a:lnTo>
                  <a:pt x="47752" y="362331"/>
                </a:lnTo>
                <a:lnTo>
                  <a:pt x="47836" y="441960"/>
                </a:lnTo>
                <a:lnTo>
                  <a:pt x="48895" y="448310"/>
                </a:lnTo>
                <a:lnTo>
                  <a:pt x="51181" y="450596"/>
                </a:lnTo>
                <a:lnTo>
                  <a:pt x="53340" y="452882"/>
                </a:lnTo>
                <a:lnTo>
                  <a:pt x="60579" y="456311"/>
                </a:lnTo>
                <a:lnTo>
                  <a:pt x="65659" y="453389"/>
                </a:lnTo>
                <a:lnTo>
                  <a:pt x="98425" y="433324"/>
                </a:lnTo>
                <a:lnTo>
                  <a:pt x="103378" y="430530"/>
                </a:lnTo>
                <a:lnTo>
                  <a:pt x="104109" y="426466"/>
                </a:lnTo>
                <a:lnTo>
                  <a:pt x="71755" y="426466"/>
                </a:lnTo>
                <a:lnTo>
                  <a:pt x="71755" y="365125"/>
                </a:lnTo>
                <a:lnTo>
                  <a:pt x="98425" y="349123"/>
                </a:lnTo>
                <a:lnTo>
                  <a:pt x="103378" y="346201"/>
                </a:lnTo>
                <a:lnTo>
                  <a:pt x="104012" y="339979"/>
                </a:lnTo>
                <a:lnTo>
                  <a:pt x="100584" y="335407"/>
                </a:lnTo>
                <a:lnTo>
                  <a:pt x="97790" y="331343"/>
                </a:lnTo>
                <a:lnTo>
                  <a:pt x="90551" y="329564"/>
                </a:lnTo>
                <a:close/>
              </a:path>
              <a:path w="890270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2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6" y="407035"/>
                </a:lnTo>
                <a:lnTo>
                  <a:pt x="14986" y="417322"/>
                </a:lnTo>
                <a:lnTo>
                  <a:pt x="36703" y="429895"/>
                </a:lnTo>
                <a:lnTo>
                  <a:pt x="36703" y="393826"/>
                </a:lnTo>
                <a:lnTo>
                  <a:pt x="31623" y="390398"/>
                </a:lnTo>
                <a:lnTo>
                  <a:pt x="31115" y="389255"/>
                </a:lnTo>
                <a:lnTo>
                  <a:pt x="31115" y="276860"/>
                </a:lnTo>
                <a:lnTo>
                  <a:pt x="95236" y="276860"/>
                </a:lnTo>
                <a:lnTo>
                  <a:pt x="54848" y="253364"/>
                </a:lnTo>
                <a:lnTo>
                  <a:pt x="53340" y="253364"/>
                </a:lnTo>
                <a:lnTo>
                  <a:pt x="29464" y="239013"/>
                </a:lnTo>
                <a:lnTo>
                  <a:pt x="22733" y="235076"/>
                </a:lnTo>
                <a:close/>
              </a:path>
              <a:path w="890270" h="683260">
                <a:moveTo>
                  <a:pt x="90551" y="415036"/>
                </a:moveTo>
                <a:lnTo>
                  <a:pt x="85598" y="417957"/>
                </a:lnTo>
                <a:lnTo>
                  <a:pt x="71755" y="426466"/>
                </a:lnTo>
                <a:lnTo>
                  <a:pt x="104109" y="426466"/>
                </a:lnTo>
                <a:lnTo>
                  <a:pt x="104521" y="424180"/>
                </a:lnTo>
                <a:lnTo>
                  <a:pt x="101219" y="420243"/>
                </a:lnTo>
                <a:lnTo>
                  <a:pt x="97790" y="415671"/>
                </a:lnTo>
                <a:lnTo>
                  <a:pt x="90551" y="415036"/>
                </a:lnTo>
                <a:close/>
              </a:path>
              <a:path w="890270" h="683260">
                <a:moveTo>
                  <a:pt x="53975" y="252857"/>
                </a:moveTo>
                <a:lnTo>
                  <a:pt x="53340" y="253364"/>
                </a:lnTo>
                <a:lnTo>
                  <a:pt x="54848" y="253364"/>
                </a:lnTo>
                <a:lnTo>
                  <a:pt x="53975" y="252857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3079" y="1804415"/>
            <a:ext cx="387095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4623" y="1906523"/>
            <a:ext cx="388619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5364" y="1804415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6908" y="1906523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3076" y="2363723"/>
            <a:ext cx="1350645" cy="193675"/>
          </a:xfrm>
          <a:custGeom>
            <a:avLst/>
            <a:gdLst/>
            <a:ahLst/>
            <a:cxnLst/>
            <a:rect l="l" t="t" r="r" b="b"/>
            <a:pathLst>
              <a:path w="1350645" h="193675">
                <a:moveTo>
                  <a:pt x="97155" y="0"/>
                </a:moveTo>
                <a:lnTo>
                  <a:pt x="0" y="96774"/>
                </a:lnTo>
                <a:lnTo>
                  <a:pt x="97155" y="193548"/>
                </a:lnTo>
                <a:lnTo>
                  <a:pt x="97155" y="149987"/>
                </a:lnTo>
                <a:lnTo>
                  <a:pt x="1296841" y="149987"/>
                </a:lnTo>
                <a:lnTo>
                  <a:pt x="1350264" y="96774"/>
                </a:lnTo>
                <a:lnTo>
                  <a:pt x="1296841" y="43561"/>
                </a:lnTo>
                <a:lnTo>
                  <a:pt x="97155" y="43561"/>
                </a:lnTo>
                <a:lnTo>
                  <a:pt x="97155" y="0"/>
                </a:lnTo>
                <a:close/>
              </a:path>
              <a:path w="1350645" h="193675">
                <a:moveTo>
                  <a:pt x="1296841" y="149987"/>
                </a:moveTo>
                <a:lnTo>
                  <a:pt x="1253109" y="149987"/>
                </a:lnTo>
                <a:lnTo>
                  <a:pt x="1253109" y="193548"/>
                </a:lnTo>
                <a:lnTo>
                  <a:pt x="1296841" y="149987"/>
                </a:lnTo>
                <a:close/>
              </a:path>
              <a:path w="1350645" h="193675">
                <a:moveTo>
                  <a:pt x="1253109" y="0"/>
                </a:moveTo>
                <a:lnTo>
                  <a:pt x="1253109" y="43561"/>
                </a:lnTo>
                <a:lnTo>
                  <a:pt x="1296841" y="43561"/>
                </a:lnTo>
                <a:lnTo>
                  <a:pt x="1253109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6064" y="3177539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179069" y="0"/>
                </a:moveTo>
                <a:lnTo>
                  <a:pt x="131453" y="6372"/>
                </a:lnTo>
                <a:lnTo>
                  <a:pt x="88674" y="24355"/>
                </a:lnTo>
                <a:lnTo>
                  <a:pt x="52435" y="52244"/>
                </a:lnTo>
                <a:lnTo>
                  <a:pt x="24440" y="88335"/>
                </a:lnTo>
                <a:lnTo>
                  <a:pt x="6394" y="130924"/>
                </a:lnTo>
                <a:lnTo>
                  <a:pt x="0" y="178308"/>
                </a:lnTo>
                <a:lnTo>
                  <a:pt x="6394" y="225691"/>
                </a:lnTo>
                <a:lnTo>
                  <a:pt x="24440" y="268280"/>
                </a:lnTo>
                <a:lnTo>
                  <a:pt x="52435" y="304371"/>
                </a:lnTo>
                <a:lnTo>
                  <a:pt x="88674" y="332260"/>
                </a:lnTo>
                <a:lnTo>
                  <a:pt x="131453" y="350243"/>
                </a:lnTo>
                <a:lnTo>
                  <a:pt x="179069" y="356616"/>
                </a:lnTo>
                <a:lnTo>
                  <a:pt x="226686" y="350243"/>
                </a:lnTo>
                <a:lnTo>
                  <a:pt x="269465" y="332260"/>
                </a:lnTo>
                <a:lnTo>
                  <a:pt x="305704" y="304371"/>
                </a:lnTo>
                <a:lnTo>
                  <a:pt x="333699" y="268280"/>
                </a:lnTo>
                <a:lnTo>
                  <a:pt x="351745" y="225691"/>
                </a:lnTo>
                <a:lnTo>
                  <a:pt x="358140" y="178308"/>
                </a:lnTo>
                <a:lnTo>
                  <a:pt x="351745" y="130924"/>
                </a:lnTo>
                <a:lnTo>
                  <a:pt x="333699" y="88335"/>
                </a:lnTo>
                <a:lnTo>
                  <a:pt x="305704" y="52244"/>
                </a:lnTo>
                <a:lnTo>
                  <a:pt x="269465" y="24355"/>
                </a:lnTo>
                <a:lnTo>
                  <a:pt x="226686" y="6372"/>
                </a:lnTo>
                <a:lnTo>
                  <a:pt x="17906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1192" y="3261740"/>
            <a:ext cx="73406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1573" y="2803905"/>
            <a:ext cx="738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1500" b="1" spc="-40" dirty="0">
                <a:solidFill>
                  <a:srgbClr val="E81122"/>
                </a:solidFill>
                <a:latin typeface="Segoe UI"/>
                <a:cs typeface="Segoe UI"/>
              </a:rPr>
              <a:t>p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e</a:t>
            </a:r>
            <a:r>
              <a:rPr sz="1500" b="1" spc="-70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-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655" y="2721990"/>
            <a:ext cx="2260600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2095">
              <a:lnSpc>
                <a:spcPct val="1373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pe</a:t>
            </a:r>
            <a:r>
              <a:rPr sz="1500" b="1" spc="-60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-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V 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Hyper-V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to</a:t>
            </a:r>
            <a:r>
              <a:rPr sz="1500" b="1" spc="-229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Hyper-V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ts val="1620"/>
              </a:lnSpc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(on-premises)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0350" y="2159634"/>
            <a:ext cx="78232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0" dirty="0">
                <a:solidFill>
                  <a:srgbClr val="E81122"/>
                </a:solidFill>
                <a:latin typeface="Segoe UI"/>
                <a:cs typeface="Segoe UI"/>
              </a:rPr>
              <a:t>Replication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3103" y="1732787"/>
            <a:ext cx="3388360" cy="2011680"/>
          </a:xfrm>
          <a:custGeom>
            <a:avLst/>
            <a:gdLst/>
            <a:ahLst/>
            <a:cxnLst/>
            <a:rect l="l" t="t" r="r" b="b"/>
            <a:pathLst>
              <a:path w="3388359" h="2011679">
                <a:moveTo>
                  <a:pt x="3245104" y="0"/>
                </a:moveTo>
                <a:lnTo>
                  <a:pt x="142748" y="0"/>
                </a:lnTo>
                <a:lnTo>
                  <a:pt x="97617" y="7274"/>
                </a:lnTo>
                <a:lnTo>
                  <a:pt x="58430" y="27533"/>
                </a:lnTo>
                <a:lnTo>
                  <a:pt x="27533" y="58430"/>
                </a:lnTo>
                <a:lnTo>
                  <a:pt x="7274" y="97617"/>
                </a:lnTo>
                <a:lnTo>
                  <a:pt x="0" y="142748"/>
                </a:lnTo>
                <a:lnTo>
                  <a:pt x="0" y="1868932"/>
                </a:lnTo>
                <a:lnTo>
                  <a:pt x="7274" y="1914062"/>
                </a:lnTo>
                <a:lnTo>
                  <a:pt x="27533" y="1953249"/>
                </a:lnTo>
                <a:lnTo>
                  <a:pt x="58430" y="1984146"/>
                </a:lnTo>
                <a:lnTo>
                  <a:pt x="97617" y="2004405"/>
                </a:lnTo>
                <a:lnTo>
                  <a:pt x="142748" y="2011680"/>
                </a:lnTo>
                <a:lnTo>
                  <a:pt x="3245104" y="2011680"/>
                </a:lnTo>
                <a:lnTo>
                  <a:pt x="3290234" y="2004405"/>
                </a:lnTo>
                <a:lnTo>
                  <a:pt x="3329421" y="1984146"/>
                </a:lnTo>
                <a:lnTo>
                  <a:pt x="3360318" y="1953249"/>
                </a:lnTo>
                <a:lnTo>
                  <a:pt x="3380577" y="1914062"/>
                </a:lnTo>
                <a:lnTo>
                  <a:pt x="3387852" y="1868932"/>
                </a:lnTo>
                <a:lnTo>
                  <a:pt x="3387852" y="142748"/>
                </a:lnTo>
                <a:lnTo>
                  <a:pt x="3380577" y="97617"/>
                </a:lnTo>
                <a:lnTo>
                  <a:pt x="3360318" y="58430"/>
                </a:lnTo>
                <a:lnTo>
                  <a:pt x="3329421" y="27533"/>
                </a:lnTo>
                <a:lnTo>
                  <a:pt x="3290234" y="7274"/>
                </a:lnTo>
                <a:lnTo>
                  <a:pt x="32451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1107" y="2135123"/>
            <a:ext cx="1007744" cy="546100"/>
          </a:xfrm>
          <a:custGeom>
            <a:avLst/>
            <a:gdLst/>
            <a:ahLst/>
            <a:cxnLst/>
            <a:rect l="l" t="t" r="r" b="b"/>
            <a:pathLst>
              <a:path w="1007745" h="546100">
                <a:moveTo>
                  <a:pt x="459105" y="0"/>
                </a:moveTo>
                <a:lnTo>
                  <a:pt x="412039" y="4580"/>
                </a:lnTo>
                <a:lnTo>
                  <a:pt x="367946" y="17716"/>
                </a:lnTo>
                <a:lnTo>
                  <a:pt x="327753" y="38495"/>
                </a:lnTo>
                <a:lnTo>
                  <a:pt x="292385" y="66008"/>
                </a:lnTo>
                <a:lnTo>
                  <a:pt x="262768" y="99342"/>
                </a:lnTo>
                <a:lnTo>
                  <a:pt x="239827" y="137588"/>
                </a:lnTo>
                <a:lnTo>
                  <a:pt x="224488" y="179834"/>
                </a:lnTo>
                <a:lnTo>
                  <a:pt x="217677" y="225171"/>
                </a:lnTo>
                <a:lnTo>
                  <a:pt x="175279" y="236624"/>
                </a:lnTo>
                <a:lnTo>
                  <a:pt x="138049" y="258222"/>
                </a:lnTo>
                <a:lnTo>
                  <a:pt x="107485" y="288536"/>
                </a:lnTo>
                <a:lnTo>
                  <a:pt x="85090" y="326136"/>
                </a:lnTo>
                <a:lnTo>
                  <a:pt x="50952" y="340377"/>
                </a:lnTo>
                <a:lnTo>
                  <a:pt x="24018" y="364251"/>
                </a:lnTo>
                <a:lnTo>
                  <a:pt x="6348" y="395769"/>
                </a:lnTo>
                <a:lnTo>
                  <a:pt x="0" y="432943"/>
                </a:lnTo>
                <a:lnTo>
                  <a:pt x="8995" y="476797"/>
                </a:lnTo>
                <a:lnTo>
                  <a:pt x="33385" y="512603"/>
                </a:lnTo>
                <a:lnTo>
                  <a:pt x="69276" y="536741"/>
                </a:lnTo>
                <a:lnTo>
                  <a:pt x="112775" y="545591"/>
                </a:lnTo>
                <a:lnTo>
                  <a:pt x="783717" y="545591"/>
                </a:lnTo>
                <a:lnTo>
                  <a:pt x="828549" y="541104"/>
                </a:lnTo>
                <a:lnTo>
                  <a:pt x="870418" y="528264"/>
                </a:lnTo>
                <a:lnTo>
                  <a:pt x="908393" y="508006"/>
                </a:lnTo>
                <a:lnTo>
                  <a:pt x="941546" y="481266"/>
                </a:lnTo>
                <a:lnTo>
                  <a:pt x="968948" y="448977"/>
                </a:lnTo>
                <a:lnTo>
                  <a:pt x="989671" y="412075"/>
                </a:lnTo>
                <a:lnTo>
                  <a:pt x="1002786" y="371493"/>
                </a:lnTo>
                <a:lnTo>
                  <a:pt x="1007364" y="328168"/>
                </a:lnTo>
                <a:lnTo>
                  <a:pt x="1002786" y="284171"/>
                </a:lnTo>
                <a:lnTo>
                  <a:pt x="989671" y="243085"/>
                </a:lnTo>
                <a:lnTo>
                  <a:pt x="968948" y="205822"/>
                </a:lnTo>
                <a:lnTo>
                  <a:pt x="941546" y="173291"/>
                </a:lnTo>
                <a:lnTo>
                  <a:pt x="908393" y="146404"/>
                </a:lnTo>
                <a:lnTo>
                  <a:pt x="888756" y="135889"/>
                </a:lnTo>
                <a:lnTo>
                  <a:pt x="678815" y="135889"/>
                </a:lnTo>
                <a:lnTo>
                  <a:pt x="655378" y="97513"/>
                </a:lnTo>
                <a:lnTo>
                  <a:pt x="625352" y="64421"/>
                </a:lnTo>
                <a:lnTo>
                  <a:pt x="589724" y="37369"/>
                </a:lnTo>
                <a:lnTo>
                  <a:pt x="549481" y="17112"/>
                </a:lnTo>
                <a:lnTo>
                  <a:pt x="505612" y="4403"/>
                </a:lnTo>
                <a:lnTo>
                  <a:pt x="459105" y="0"/>
                </a:lnTo>
                <a:close/>
              </a:path>
              <a:path w="1007745" h="546100">
                <a:moveTo>
                  <a:pt x="783717" y="108712"/>
                </a:moveTo>
                <a:lnTo>
                  <a:pt x="755913" y="110511"/>
                </a:lnTo>
                <a:lnTo>
                  <a:pt x="729027" y="115776"/>
                </a:lnTo>
                <a:lnTo>
                  <a:pt x="703260" y="124303"/>
                </a:lnTo>
                <a:lnTo>
                  <a:pt x="678815" y="135889"/>
                </a:lnTo>
                <a:lnTo>
                  <a:pt x="888756" y="135889"/>
                </a:lnTo>
                <a:lnTo>
                  <a:pt x="870418" y="126071"/>
                </a:lnTo>
                <a:lnTo>
                  <a:pt x="828549" y="113203"/>
                </a:lnTo>
                <a:lnTo>
                  <a:pt x="783717" y="1087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0640" y="2135123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4" y="608838"/>
                </a:moveTo>
                <a:lnTo>
                  <a:pt x="404113" y="611632"/>
                </a:lnTo>
                <a:lnTo>
                  <a:pt x="401955" y="613918"/>
                </a:lnTo>
                <a:lnTo>
                  <a:pt x="399161" y="615061"/>
                </a:lnTo>
                <a:lnTo>
                  <a:pt x="376300" y="628903"/>
                </a:lnTo>
                <a:lnTo>
                  <a:pt x="463676" y="679831"/>
                </a:lnTo>
                <a:lnTo>
                  <a:pt x="466979" y="682116"/>
                </a:lnTo>
                <a:lnTo>
                  <a:pt x="470915" y="682751"/>
                </a:lnTo>
                <a:lnTo>
                  <a:pt x="477520" y="682751"/>
                </a:lnTo>
                <a:lnTo>
                  <a:pt x="480822" y="682116"/>
                </a:lnTo>
                <a:lnTo>
                  <a:pt x="483615" y="680465"/>
                </a:lnTo>
                <a:lnTo>
                  <a:pt x="488061" y="677545"/>
                </a:lnTo>
                <a:lnTo>
                  <a:pt x="491363" y="672464"/>
                </a:lnTo>
                <a:lnTo>
                  <a:pt x="492506" y="666750"/>
                </a:lnTo>
                <a:lnTo>
                  <a:pt x="492506" y="642112"/>
                </a:lnTo>
                <a:lnTo>
                  <a:pt x="462025" y="642112"/>
                </a:lnTo>
                <a:lnTo>
                  <a:pt x="405764" y="608838"/>
                </a:lnTo>
                <a:close/>
              </a:path>
              <a:path w="890270" h="683260">
                <a:moveTo>
                  <a:pt x="95236" y="276860"/>
                </a:moveTo>
                <a:lnTo>
                  <a:pt x="31114" y="276860"/>
                </a:lnTo>
                <a:lnTo>
                  <a:pt x="462025" y="530860"/>
                </a:lnTo>
                <a:lnTo>
                  <a:pt x="462025" y="642112"/>
                </a:lnTo>
                <a:lnTo>
                  <a:pt x="492506" y="642112"/>
                </a:lnTo>
                <a:lnTo>
                  <a:pt x="492506" y="511301"/>
                </a:lnTo>
                <a:lnTo>
                  <a:pt x="489712" y="506222"/>
                </a:lnTo>
                <a:lnTo>
                  <a:pt x="487552" y="505078"/>
                </a:lnTo>
                <a:lnTo>
                  <a:pt x="95236" y="276860"/>
                </a:lnTo>
                <a:close/>
              </a:path>
              <a:path w="890270" h="683260">
                <a:moveTo>
                  <a:pt x="385190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60"/>
                </a:lnTo>
                <a:lnTo>
                  <a:pt x="343149" y="615061"/>
                </a:lnTo>
                <a:lnTo>
                  <a:pt x="343535" y="620268"/>
                </a:lnTo>
                <a:lnTo>
                  <a:pt x="345821" y="622553"/>
                </a:lnTo>
                <a:lnTo>
                  <a:pt x="347980" y="624839"/>
                </a:lnTo>
                <a:lnTo>
                  <a:pt x="355726" y="628269"/>
                </a:lnTo>
                <a:lnTo>
                  <a:pt x="360172" y="625475"/>
                </a:lnTo>
                <a:lnTo>
                  <a:pt x="393573" y="605409"/>
                </a:lnTo>
                <a:lnTo>
                  <a:pt x="398018" y="602488"/>
                </a:lnTo>
                <a:lnTo>
                  <a:pt x="398749" y="598424"/>
                </a:lnTo>
                <a:lnTo>
                  <a:pt x="366395" y="598424"/>
                </a:lnTo>
                <a:lnTo>
                  <a:pt x="366395" y="537083"/>
                </a:lnTo>
                <a:lnTo>
                  <a:pt x="393573" y="521081"/>
                </a:lnTo>
                <a:lnTo>
                  <a:pt x="398018" y="518287"/>
                </a:lnTo>
                <a:lnTo>
                  <a:pt x="398525" y="511937"/>
                </a:lnTo>
                <a:lnTo>
                  <a:pt x="395859" y="507364"/>
                </a:lnTo>
                <a:lnTo>
                  <a:pt x="392430" y="503300"/>
                </a:lnTo>
                <a:lnTo>
                  <a:pt x="385190" y="501650"/>
                </a:lnTo>
                <a:close/>
              </a:path>
              <a:path w="890270" h="683260">
                <a:moveTo>
                  <a:pt x="889508" y="251078"/>
                </a:moveTo>
                <a:lnTo>
                  <a:pt x="496950" y="488950"/>
                </a:lnTo>
                <a:lnTo>
                  <a:pt x="502669" y="493720"/>
                </a:lnTo>
                <a:lnTo>
                  <a:pt x="507079" y="499872"/>
                </a:lnTo>
                <a:lnTo>
                  <a:pt x="509916" y="506880"/>
                </a:lnTo>
                <a:lnTo>
                  <a:pt x="510921" y="514223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5" y="383539"/>
                </a:lnTo>
                <a:lnTo>
                  <a:pt x="890015" y="252857"/>
                </a:lnTo>
                <a:lnTo>
                  <a:pt x="889508" y="251078"/>
                </a:lnTo>
                <a:close/>
              </a:path>
              <a:path w="890270" h="683260">
                <a:moveTo>
                  <a:pt x="111125" y="436880"/>
                </a:moveTo>
                <a:lnTo>
                  <a:pt x="109474" y="439674"/>
                </a:lnTo>
                <a:lnTo>
                  <a:pt x="106680" y="441960"/>
                </a:lnTo>
                <a:lnTo>
                  <a:pt x="104521" y="443102"/>
                </a:lnTo>
                <a:lnTo>
                  <a:pt x="82296" y="456946"/>
                </a:lnTo>
                <a:lnTo>
                  <a:pt x="331343" y="602488"/>
                </a:lnTo>
                <a:lnTo>
                  <a:pt x="331343" y="565785"/>
                </a:lnTo>
                <a:lnTo>
                  <a:pt x="111125" y="436880"/>
                </a:lnTo>
                <a:close/>
              </a:path>
              <a:path w="890270" h="683260">
                <a:moveTo>
                  <a:pt x="385190" y="586994"/>
                </a:moveTo>
                <a:lnTo>
                  <a:pt x="380238" y="589914"/>
                </a:lnTo>
                <a:lnTo>
                  <a:pt x="366395" y="598424"/>
                </a:lnTo>
                <a:lnTo>
                  <a:pt x="398749" y="598424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30" y="587628"/>
                </a:lnTo>
                <a:lnTo>
                  <a:pt x="385190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0" y="405891"/>
                </a:lnTo>
                <a:lnTo>
                  <a:pt x="166750" y="431673"/>
                </a:lnTo>
                <a:lnTo>
                  <a:pt x="170687" y="438531"/>
                </a:lnTo>
                <a:lnTo>
                  <a:pt x="286893" y="506730"/>
                </a:lnTo>
                <a:lnTo>
                  <a:pt x="288544" y="507364"/>
                </a:lnTo>
                <a:lnTo>
                  <a:pt x="290195" y="507873"/>
                </a:lnTo>
                <a:lnTo>
                  <a:pt x="296290" y="507873"/>
                </a:lnTo>
                <a:lnTo>
                  <a:pt x="299593" y="504444"/>
                </a:lnTo>
                <a:lnTo>
                  <a:pt x="299593" y="480949"/>
                </a:lnTo>
                <a:lnTo>
                  <a:pt x="295783" y="474090"/>
                </a:lnTo>
                <a:lnTo>
                  <a:pt x="290702" y="471170"/>
                </a:lnTo>
                <a:lnTo>
                  <a:pt x="179577" y="405891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10" y="0"/>
                </a:moveTo>
                <a:lnTo>
                  <a:pt x="476376" y="0"/>
                </a:lnTo>
                <a:lnTo>
                  <a:pt x="471424" y="1143"/>
                </a:lnTo>
                <a:lnTo>
                  <a:pt x="467487" y="3428"/>
                </a:lnTo>
                <a:lnTo>
                  <a:pt x="72262" y="241935"/>
                </a:lnTo>
                <a:lnTo>
                  <a:pt x="478663" y="478155"/>
                </a:lnTo>
                <a:lnTo>
                  <a:pt x="879983" y="234441"/>
                </a:lnTo>
                <a:lnTo>
                  <a:pt x="878839" y="233299"/>
                </a:lnTo>
                <a:lnTo>
                  <a:pt x="877824" y="232790"/>
                </a:lnTo>
                <a:lnTo>
                  <a:pt x="876173" y="231648"/>
                </a:lnTo>
                <a:lnTo>
                  <a:pt x="495300" y="3428"/>
                </a:lnTo>
                <a:lnTo>
                  <a:pt x="491363" y="1143"/>
                </a:lnTo>
                <a:lnTo>
                  <a:pt x="486410" y="0"/>
                </a:lnTo>
                <a:close/>
              </a:path>
              <a:path w="890270" h="683260">
                <a:moveTo>
                  <a:pt x="90550" y="329564"/>
                </a:moveTo>
                <a:lnTo>
                  <a:pt x="52832" y="352044"/>
                </a:lnTo>
                <a:lnTo>
                  <a:pt x="48895" y="354330"/>
                </a:lnTo>
                <a:lnTo>
                  <a:pt x="47751" y="362331"/>
                </a:lnTo>
                <a:lnTo>
                  <a:pt x="47836" y="441960"/>
                </a:lnTo>
                <a:lnTo>
                  <a:pt x="48895" y="448310"/>
                </a:lnTo>
                <a:lnTo>
                  <a:pt x="51181" y="450596"/>
                </a:lnTo>
                <a:lnTo>
                  <a:pt x="53339" y="452882"/>
                </a:lnTo>
                <a:lnTo>
                  <a:pt x="60579" y="456311"/>
                </a:lnTo>
                <a:lnTo>
                  <a:pt x="65659" y="453389"/>
                </a:lnTo>
                <a:lnTo>
                  <a:pt x="98425" y="433324"/>
                </a:lnTo>
                <a:lnTo>
                  <a:pt x="103377" y="430530"/>
                </a:lnTo>
                <a:lnTo>
                  <a:pt x="104109" y="426465"/>
                </a:lnTo>
                <a:lnTo>
                  <a:pt x="71755" y="426465"/>
                </a:lnTo>
                <a:lnTo>
                  <a:pt x="71755" y="365125"/>
                </a:lnTo>
                <a:lnTo>
                  <a:pt x="98425" y="349123"/>
                </a:lnTo>
                <a:lnTo>
                  <a:pt x="103377" y="346201"/>
                </a:lnTo>
                <a:lnTo>
                  <a:pt x="104012" y="339978"/>
                </a:lnTo>
                <a:lnTo>
                  <a:pt x="100584" y="335407"/>
                </a:lnTo>
                <a:lnTo>
                  <a:pt x="97789" y="331343"/>
                </a:lnTo>
                <a:lnTo>
                  <a:pt x="90550" y="329564"/>
                </a:lnTo>
                <a:close/>
              </a:path>
              <a:path w="890270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1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6" y="407035"/>
                </a:lnTo>
                <a:lnTo>
                  <a:pt x="14986" y="417322"/>
                </a:lnTo>
                <a:lnTo>
                  <a:pt x="36702" y="429895"/>
                </a:lnTo>
                <a:lnTo>
                  <a:pt x="36702" y="393826"/>
                </a:lnTo>
                <a:lnTo>
                  <a:pt x="31750" y="390398"/>
                </a:lnTo>
                <a:lnTo>
                  <a:pt x="31114" y="389255"/>
                </a:lnTo>
                <a:lnTo>
                  <a:pt x="31114" y="276860"/>
                </a:lnTo>
                <a:lnTo>
                  <a:pt x="95236" y="276860"/>
                </a:lnTo>
                <a:lnTo>
                  <a:pt x="54848" y="253364"/>
                </a:lnTo>
                <a:lnTo>
                  <a:pt x="53339" y="253364"/>
                </a:lnTo>
                <a:lnTo>
                  <a:pt x="29463" y="239013"/>
                </a:lnTo>
                <a:lnTo>
                  <a:pt x="22733" y="235076"/>
                </a:lnTo>
                <a:close/>
              </a:path>
              <a:path w="890270" h="683260">
                <a:moveTo>
                  <a:pt x="90550" y="415036"/>
                </a:moveTo>
                <a:lnTo>
                  <a:pt x="85598" y="417957"/>
                </a:lnTo>
                <a:lnTo>
                  <a:pt x="71755" y="426465"/>
                </a:lnTo>
                <a:lnTo>
                  <a:pt x="104109" y="426465"/>
                </a:lnTo>
                <a:lnTo>
                  <a:pt x="104521" y="424180"/>
                </a:lnTo>
                <a:lnTo>
                  <a:pt x="101219" y="420243"/>
                </a:lnTo>
                <a:lnTo>
                  <a:pt x="97789" y="415671"/>
                </a:lnTo>
                <a:lnTo>
                  <a:pt x="90550" y="415036"/>
                </a:lnTo>
                <a:close/>
              </a:path>
              <a:path w="890270" h="683260">
                <a:moveTo>
                  <a:pt x="53975" y="252857"/>
                </a:moveTo>
                <a:lnTo>
                  <a:pt x="53339" y="253364"/>
                </a:lnTo>
                <a:lnTo>
                  <a:pt x="54848" y="253364"/>
                </a:lnTo>
                <a:lnTo>
                  <a:pt x="53975" y="252857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40" y="1825751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4208" y="1927859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6743" y="1982723"/>
            <a:ext cx="755903" cy="652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2659" y="2385059"/>
            <a:ext cx="1275715" cy="193675"/>
          </a:xfrm>
          <a:custGeom>
            <a:avLst/>
            <a:gdLst/>
            <a:ahLst/>
            <a:cxnLst/>
            <a:rect l="l" t="t" r="r" b="b"/>
            <a:pathLst>
              <a:path w="1275715" h="193675">
                <a:moveTo>
                  <a:pt x="97154" y="0"/>
                </a:moveTo>
                <a:lnTo>
                  <a:pt x="0" y="96774"/>
                </a:lnTo>
                <a:lnTo>
                  <a:pt x="97154" y="193548"/>
                </a:lnTo>
                <a:lnTo>
                  <a:pt x="97154" y="149987"/>
                </a:lnTo>
                <a:lnTo>
                  <a:pt x="1222165" y="149987"/>
                </a:lnTo>
                <a:lnTo>
                  <a:pt x="1275588" y="96774"/>
                </a:lnTo>
                <a:lnTo>
                  <a:pt x="1222165" y="43561"/>
                </a:lnTo>
                <a:lnTo>
                  <a:pt x="97154" y="43561"/>
                </a:lnTo>
                <a:lnTo>
                  <a:pt x="97154" y="0"/>
                </a:lnTo>
                <a:close/>
              </a:path>
              <a:path w="1275715" h="193675">
                <a:moveTo>
                  <a:pt x="1222165" y="149987"/>
                </a:moveTo>
                <a:lnTo>
                  <a:pt x="1178433" y="149987"/>
                </a:lnTo>
                <a:lnTo>
                  <a:pt x="1178433" y="193548"/>
                </a:lnTo>
                <a:lnTo>
                  <a:pt x="1222165" y="149987"/>
                </a:lnTo>
                <a:close/>
              </a:path>
              <a:path w="1275715" h="193675">
                <a:moveTo>
                  <a:pt x="1178433" y="0"/>
                </a:moveTo>
                <a:lnTo>
                  <a:pt x="1178433" y="43561"/>
                </a:lnTo>
                <a:lnTo>
                  <a:pt x="1222165" y="43561"/>
                </a:lnTo>
                <a:lnTo>
                  <a:pt x="1178433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02248" y="3232150"/>
            <a:ext cx="2343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Hyper-V</a:t>
            </a:r>
            <a:r>
              <a:rPr sz="1500" b="1" spc="-165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to</a:t>
            </a:r>
            <a:r>
              <a:rPr sz="1500" b="1" spc="-140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Microsoft</a:t>
            </a:r>
            <a:r>
              <a:rPr sz="1500" b="1" spc="-155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Azure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69052" y="3198875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8" y="0"/>
                </a:moveTo>
                <a:lnTo>
                  <a:pt x="130924" y="6372"/>
                </a:lnTo>
                <a:lnTo>
                  <a:pt x="88335" y="24355"/>
                </a:lnTo>
                <a:lnTo>
                  <a:pt x="52244" y="52244"/>
                </a:lnTo>
                <a:lnTo>
                  <a:pt x="24355" y="88335"/>
                </a:lnTo>
                <a:lnTo>
                  <a:pt x="6372" y="130924"/>
                </a:lnTo>
                <a:lnTo>
                  <a:pt x="0" y="178308"/>
                </a:lnTo>
                <a:lnTo>
                  <a:pt x="6372" y="225691"/>
                </a:lnTo>
                <a:lnTo>
                  <a:pt x="24355" y="268280"/>
                </a:lnTo>
                <a:lnTo>
                  <a:pt x="52244" y="304371"/>
                </a:lnTo>
                <a:lnTo>
                  <a:pt x="88335" y="332260"/>
                </a:lnTo>
                <a:lnTo>
                  <a:pt x="130924" y="350243"/>
                </a:lnTo>
                <a:lnTo>
                  <a:pt x="178308" y="356616"/>
                </a:lnTo>
                <a:lnTo>
                  <a:pt x="225691" y="350243"/>
                </a:lnTo>
                <a:lnTo>
                  <a:pt x="268280" y="332260"/>
                </a:lnTo>
                <a:lnTo>
                  <a:pt x="304371" y="304371"/>
                </a:lnTo>
                <a:lnTo>
                  <a:pt x="332260" y="268280"/>
                </a:lnTo>
                <a:lnTo>
                  <a:pt x="350243" y="225691"/>
                </a:lnTo>
                <a:lnTo>
                  <a:pt x="356615" y="178308"/>
                </a:lnTo>
                <a:lnTo>
                  <a:pt x="350243" y="130924"/>
                </a:lnTo>
                <a:lnTo>
                  <a:pt x="332260" y="88335"/>
                </a:lnTo>
                <a:lnTo>
                  <a:pt x="304371" y="52244"/>
                </a:lnTo>
                <a:lnTo>
                  <a:pt x="268280" y="24355"/>
                </a:lnTo>
                <a:lnTo>
                  <a:pt x="225691" y="6372"/>
                </a:lnTo>
                <a:lnTo>
                  <a:pt x="17830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8304" y="3283711"/>
            <a:ext cx="113157" cy="172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01539" y="2824988"/>
            <a:ext cx="737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pe</a:t>
            </a:r>
            <a:r>
              <a:rPr sz="1500" b="1" spc="-60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-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6644" y="2681096"/>
            <a:ext cx="843280" cy="4597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73990" marR="5080" indent="-161925">
              <a:lnSpc>
                <a:spcPts val="1620"/>
              </a:lnSpc>
              <a:spcBef>
                <a:spcPts val="305"/>
              </a:spcBef>
            </a:pP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Mi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c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spc="-65" dirty="0">
                <a:solidFill>
                  <a:srgbClr val="E81122"/>
                </a:solidFill>
                <a:latin typeface="Segoe UI"/>
                <a:cs typeface="Segoe UI"/>
              </a:rPr>
              <a:t>o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s</a:t>
            </a:r>
            <a:r>
              <a:rPr sz="1500" b="1" spc="-80" dirty="0">
                <a:solidFill>
                  <a:srgbClr val="E81122"/>
                </a:solidFill>
                <a:latin typeface="Segoe UI"/>
                <a:cs typeface="Segoe UI"/>
              </a:rPr>
              <a:t>o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f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t  </a:t>
            </a:r>
            <a:r>
              <a:rPr sz="1500" b="1" spc="-40" dirty="0">
                <a:solidFill>
                  <a:srgbClr val="E81122"/>
                </a:solidFill>
                <a:latin typeface="Segoe UI"/>
                <a:cs typeface="Segoe UI"/>
              </a:rPr>
              <a:t>Azure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8371" y="2180589"/>
            <a:ext cx="78232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0" dirty="0">
                <a:solidFill>
                  <a:srgbClr val="E81122"/>
                </a:solidFill>
                <a:latin typeface="Segoe UI"/>
                <a:cs typeface="Segoe UI"/>
              </a:rPr>
              <a:t>Replication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29200" y="3854195"/>
            <a:ext cx="3389629" cy="2010410"/>
          </a:xfrm>
          <a:custGeom>
            <a:avLst/>
            <a:gdLst/>
            <a:ahLst/>
            <a:cxnLst/>
            <a:rect l="l" t="t" r="r" b="b"/>
            <a:pathLst>
              <a:path w="3389629" h="2010410">
                <a:moveTo>
                  <a:pt x="3246754" y="0"/>
                </a:moveTo>
                <a:lnTo>
                  <a:pt x="142621" y="0"/>
                </a:lnTo>
                <a:lnTo>
                  <a:pt x="97552" y="7273"/>
                </a:lnTo>
                <a:lnTo>
                  <a:pt x="58402" y="27525"/>
                </a:lnTo>
                <a:lnTo>
                  <a:pt x="27525" y="58402"/>
                </a:lnTo>
                <a:lnTo>
                  <a:pt x="7273" y="97552"/>
                </a:lnTo>
                <a:lnTo>
                  <a:pt x="0" y="142621"/>
                </a:lnTo>
                <a:lnTo>
                  <a:pt x="0" y="1867535"/>
                </a:lnTo>
                <a:lnTo>
                  <a:pt x="7273" y="1912603"/>
                </a:lnTo>
                <a:lnTo>
                  <a:pt x="27525" y="1951753"/>
                </a:lnTo>
                <a:lnTo>
                  <a:pt x="58402" y="1982630"/>
                </a:lnTo>
                <a:lnTo>
                  <a:pt x="97552" y="2002882"/>
                </a:lnTo>
                <a:lnTo>
                  <a:pt x="142621" y="2010155"/>
                </a:lnTo>
                <a:lnTo>
                  <a:pt x="3246754" y="2010155"/>
                </a:lnTo>
                <a:lnTo>
                  <a:pt x="3291823" y="2002882"/>
                </a:lnTo>
                <a:lnTo>
                  <a:pt x="3330973" y="1982630"/>
                </a:lnTo>
                <a:lnTo>
                  <a:pt x="3361850" y="1951753"/>
                </a:lnTo>
                <a:lnTo>
                  <a:pt x="3382102" y="1912603"/>
                </a:lnTo>
                <a:lnTo>
                  <a:pt x="3389376" y="1867535"/>
                </a:lnTo>
                <a:lnTo>
                  <a:pt x="3389376" y="142620"/>
                </a:lnTo>
                <a:lnTo>
                  <a:pt x="3382102" y="97552"/>
                </a:lnTo>
                <a:lnTo>
                  <a:pt x="3361850" y="58402"/>
                </a:lnTo>
                <a:lnTo>
                  <a:pt x="3330973" y="27525"/>
                </a:lnTo>
                <a:lnTo>
                  <a:pt x="3291823" y="7273"/>
                </a:lnTo>
                <a:lnTo>
                  <a:pt x="324675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7204" y="4255007"/>
            <a:ext cx="1007744" cy="546100"/>
          </a:xfrm>
          <a:custGeom>
            <a:avLst/>
            <a:gdLst/>
            <a:ahLst/>
            <a:cxnLst/>
            <a:rect l="l" t="t" r="r" b="b"/>
            <a:pathLst>
              <a:path w="1007745" h="546100">
                <a:moveTo>
                  <a:pt x="459104" y="0"/>
                </a:moveTo>
                <a:lnTo>
                  <a:pt x="412039" y="4580"/>
                </a:lnTo>
                <a:lnTo>
                  <a:pt x="367946" y="17716"/>
                </a:lnTo>
                <a:lnTo>
                  <a:pt x="327753" y="38495"/>
                </a:lnTo>
                <a:lnTo>
                  <a:pt x="292385" y="66008"/>
                </a:lnTo>
                <a:lnTo>
                  <a:pt x="262768" y="99342"/>
                </a:lnTo>
                <a:lnTo>
                  <a:pt x="239827" y="137588"/>
                </a:lnTo>
                <a:lnTo>
                  <a:pt x="224488" y="179834"/>
                </a:lnTo>
                <a:lnTo>
                  <a:pt x="217677" y="225170"/>
                </a:lnTo>
                <a:lnTo>
                  <a:pt x="175279" y="236624"/>
                </a:lnTo>
                <a:lnTo>
                  <a:pt x="138049" y="258222"/>
                </a:lnTo>
                <a:lnTo>
                  <a:pt x="107485" y="288536"/>
                </a:lnTo>
                <a:lnTo>
                  <a:pt x="85090" y="326135"/>
                </a:lnTo>
                <a:lnTo>
                  <a:pt x="50952" y="340377"/>
                </a:lnTo>
                <a:lnTo>
                  <a:pt x="24018" y="364251"/>
                </a:lnTo>
                <a:lnTo>
                  <a:pt x="6348" y="395769"/>
                </a:lnTo>
                <a:lnTo>
                  <a:pt x="0" y="432943"/>
                </a:lnTo>
                <a:lnTo>
                  <a:pt x="8995" y="476797"/>
                </a:lnTo>
                <a:lnTo>
                  <a:pt x="33385" y="512603"/>
                </a:lnTo>
                <a:lnTo>
                  <a:pt x="69276" y="536741"/>
                </a:lnTo>
                <a:lnTo>
                  <a:pt x="112775" y="545591"/>
                </a:lnTo>
                <a:lnTo>
                  <a:pt x="783717" y="545591"/>
                </a:lnTo>
                <a:lnTo>
                  <a:pt x="828549" y="541104"/>
                </a:lnTo>
                <a:lnTo>
                  <a:pt x="870418" y="528264"/>
                </a:lnTo>
                <a:lnTo>
                  <a:pt x="908393" y="508006"/>
                </a:lnTo>
                <a:lnTo>
                  <a:pt x="941546" y="481266"/>
                </a:lnTo>
                <a:lnTo>
                  <a:pt x="968948" y="448977"/>
                </a:lnTo>
                <a:lnTo>
                  <a:pt x="989671" y="412075"/>
                </a:lnTo>
                <a:lnTo>
                  <a:pt x="1002786" y="371493"/>
                </a:lnTo>
                <a:lnTo>
                  <a:pt x="1007364" y="328168"/>
                </a:lnTo>
                <a:lnTo>
                  <a:pt x="1002786" y="284171"/>
                </a:lnTo>
                <a:lnTo>
                  <a:pt x="989671" y="243085"/>
                </a:lnTo>
                <a:lnTo>
                  <a:pt x="968948" y="205822"/>
                </a:lnTo>
                <a:lnTo>
                  <a:pt x="941546" y="173291"/>
                </a:lnTo>
                <a:lnTo>
                  <a:pt x="908393" y="146404"/>
                </a:lnTo>
                <a:lnTo>
                  <a:pt x="888756" y="135889"/>
                </a:lnTo>
                <a:lnTo>
                  <a:pt x="678815" y="135889"/>
                </a:lnTo>
                <a:lnTo>
                  <a:pt x="655378" y="97513"/>
                </a:lnTo>
                <a:lnTo>
                  <a:pt x="625352" y="64421"/>
                </a:lnTo>
                <a:lnTo>
                  <a:pt x="589724" y="37369"/>
                </a:lnTo>
                <a:lnTo>
                  <a:pt x="549481" y="17112"/>
                </a:lnTo>
                <a:lnTo>
                  <a:pt x="505612" y="4403"/>
                </a:lnTo>
                <a:lnTo>
                  <a:pt x="459104" y="0"/>
                </a:lnTo>
                <a:close/>
              </a:path>
              <a:path w="1007745" h="546100">
                <a:moveTo>
                  <a:pt x="783717" y="108712"/>
                </a:moveTo>
                <a:lnTo>
                  <a:pt x="755913" y="110511"/>
                </a:lnTo>
                <a:lnTo>
                  <a:pt x="729027" y="115776"/>
                </a:lnTo>
                <a:lnTo>
                  <a:pt x="703260" y="124303"/>
                </a:lnTo>
                <a:lnTo>
                  <a:pt x="678815" y="135889"/>
                </a:lnTo>
                <a:lnTo>
                  <a:pt x="888756" y="135889"/>
                </a:lnTo>
                <a:lnTo>
                  <a:pt x="870418" y="126071"/>
                </a:lnTo>
                <a:lnTo>
                  <a:pt x="828549" y="113203"/>
                </a:lnTo>
                <a:lnTo>
                  <a:pt x="783717" y="1087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4255007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4" y="608838"/>
                </a:moveTo>
                <a:lnTo>
                  <a:pt x="404113" y="611632"/>
                </a:lnTo>
                <a:lnTo>
                  <a:pt x="401954" y="613918"/>
                </a:lnTo>
                <a:lnTo>
                  <a:pt x="399161" y="615060"/>
                </a:lnTo>
                <a:lnTo>
                  <a:pt x="376300" y="628903"/>
                </a:lnTo>
                <a:lnTo>
                  <a:pt x="463676" y="679831"/>
                </a:lnTo>
                <a:lnTo>
                  <a:pt x="466978" y="682116"/>
                </a:lnTo>
                <a:lnTo>
                  <a:pt x="470915" y="682751"/>
                </a:lnTo>
                <a:lnTo>
                  <a:pt x="477519" y="682751"/>
                </a:lnTo>
                <a:lnTo>
                  <a:pt x="480822" y="682116"/>
                </a:lnTo>
                <a:lnTo>
                  <a:pt x="483615" y="680465"/>
                </a:lnTo>
                <a:lnTo>
                  <a:pt x="488061" y="677544"/>
                </a:lnTo>
                <a:lnTo>
                  <a:pt x="491363" y="672464"/>
                </a:lnTo>
                <a:lnTo>
                  <a:pt x="492505" y="666750"/>
                </a:lnTo>
                <a:lnTo>
                  <a:pt x="492505" y="642112"/>
                </a:lnTo>
                <a:lnTo>
                  <a:pt x="462025" y="642112"/>
                </a:lnTo>
                <a:lnTo>
                  <a:pt x="405764" y="608838"/>
                </a:lnTo>
                <a:close/>
              </a:path>
              <a:path w="890270" h="683260">
                <a:moveTo>
                  <a:pt x="95236" y="276859"/>
                </a:moveTo>
                <a:lnTo>
                  <a:pt x="31114" y="276859"/>
                </a:lnTo>
                <a:lnTo>
                  <a:pt x="462025" y="530859"/>
                </a:lnTo>
                <a:lnTo>
                  <a:pt x="462025" y="642112"/>
                </a:lnTo>
                <a:lnTo>
                  <a:pt x="492505" y="642112"/>
                </a:lnTo>
                <a:lnTo>
                  <a:pt x="492505" y="511301"/>
                </a:lnTo>
                <a:lnTo>
                  <a:pt x="489712" y="506221"/>
                </a:lnTo>
                <a:lnTo>
                  <a:pt x="487552" y="505078"/>
                </a:lnTo>
                <a:lnTo>
                  <a:pt x="95236" y="276859"/>
                </a:lnTo>
                <a:close/>
              </a:path>
              <a:path w="890270" h="683260">
                <a:moveTo>
                  <a:pt x="385190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59"/>
                </a:lnTo>
                <a:lnTo>
                  <a:pt x="343149" y="615060"/>
                </a:lnTo>
                <a:lnTo>
                  <a:pt x="343535" y="620268"/>
                </a:lnTo>
                <a:lnTo>
                  <a:pt x="345821" y="622553"/>
                </a:lnTo>
                <a:lnTo>
                  <a:pt x="347979" y="624839"/>
                </a:lnTo>
                <a:lnTo>
                  <a:pt x="355726" y="628269"/>
                </a:lnTo>
                <a:lnTo>
                  <a:pt x="360172" y="625475"/>
                </a:lnTo>
                <a:lnTo>
                  <a:pt x="393573" y="605408"/>
                </a:lnTo>
                <a:lnTo>
                  <a:pt x="398017" y="602488"/>
                </a:lnTo>
                <a:lnTo>
                  <a:pt x="398749" y="598424"/>
                </a:lnTo>
                <a:lnTo>
                  <a:pt x="366394" y="598424"/>
                </a:lnTo>
                <a:lnTo>
                  <a:pt x="366394" y="537082"/>
                </a:lnTo>
                <a:lnTo>
                  <a:pt x="393573" y="521081"/>
                </a:lnTo>
                <a:lnTo>
                  <a:pt x="398017" y="518287"/>
                </a:lnTo>
                <a:lnTo>
                  <a:pt x="398525" y="511937"/>
                </a:lnTo>
                <a:lnTo>
                  <a:pt x="395859" y="507364"/>
                </a:lnTo>
                <a:lnTo>
                  <a:pt x="392429" y="503300"/>
                </a:lnTo>
                <a:lnTo>
                  <a:pt x="385190" y="501650"/>
                </a:lnTo>
                <a:close/>
              </a:path>
              <a:path w="890270" h="683260">
                <a:moveTo>
                  <a:pt x="889508" y="251078"/>
                </a:moveTo>
                <a:lnTo>
                  <a:pt x="496950" y="488950"/>
                </a:lnTo>
                <a:lnTo>
                  <a:pt x="502669" y="493720"/>
                </a:lnTo>
                <a:lnTo>
                  <a:pt x="507079" y="499871"/>
                </a:lnTo>
                <a:lnTo>
                  <a:pt x="509916" y="506880"/>
                </a:lnTo>
                <a:lnTo>
                  <a:pt x="510921" y="514222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5" y="383539"/>
                </a:lnTo>
                <a:lnTo>
                  <a:pt x="890015" y="252856"/>
                </a:lnTo>
                <a:lnTo>
                  <a:pt x="889508" y="251078"/>
                </a:lnTo>
                <a:close/>
              </a:path>
              <a:path w="890270" h="683260">
                <a:moveTo>
                  <a:pt x="111125" y="436879"/>
                </a:moveTo>
                <a:lnTo>
                  <a:pt x="109474" y="439674"/>
                </a:lnTo>
                <a:lnTo>
                  <a:pt x="106679" y="441959"/>
                </a:lnTo>
                <a:lnTo>
                  <a:pt x="104521" y="443102"/>
                </a:lnTo>
                <a:lnTo>
                  <a:pt x="82296" y="456945"/>
                </a:lnTo>
                <a:lnTo>
                  <a:pt x="331342" y="602488"/>
                </a:lnTo>
                <a:lnTo>
                  <a:pt x="331342" y="565784"/>
                </a:lnTo>
                <a:lnTo>
                  <a:pt x="111125" y="436879"/>
                </a:lnTo>
                <a:close/>
              </a:path>
              <a:path w="890270" h="683260">
                <a:moveTo>
                  <a:pt x="385190" y="586994"/>
                </a:moveTo>
                <a:lnTo>
                  <a:pt x="380238" y="589914"/>
                </a:lnTo>
                <a:lnTo>
                  <a:pt x="366394" y="598424"/>
                </a:lnTo>
                <a:lnTo>
                  <a:pt x="398749" y="598424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29" y="587628"/>
                </a:lnTo>
                <a:lnTo>
                  <a:pt x="385190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0" y="405891"/>
                </a:lnTo>
                <a:lnTo>
                  <a:pt x="166750" y="431672"/>
                </a:lnTo>
                <a:lnTo>
                  <a:pt x="170687" y="438531"/>
                </a:lnTo>
                <a:lnTo>
                  <a:pt x="286892" y="506729"/>
                </a:lnTo>
                <a:lnTo>
                  <a:pt x="288543" y="507364"/>
                </a:lnTo>
                <a:lnTo>
                  <a:pt x="290194" y="507872"/>
                </a:lnTo>
                <a:lnTo>
                  <a:pt x="296290" y="507872"/>
                </a:lnTo>
                <a:lnTo>
                  <a:pt x="299592" y="504444"/>
                </a:lnTo>
                <a:lnTo>
                  <a:pt x="299592" y="480949"/>
                </a:lnTo>
                <a:lnTo>
                  <a:pt x="295783" y="474090"/>
                </a:lnTo>
                <a:lnTo>
                  <a:pt x="290702" y="471169"/>
                </a:lnTo>
                <a:lnTo>
                  <a:pt x="179577" y="405891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10" y="0"/>
                </a:moveTo>
                <a:lnTo>
                  <a:pt x="476376" y="0"/>
                </a:lnTo>
                <a:lnTo>
                  <a:pt x="471424" y="1143"/>
                </a:lnTo>
                <a:lnTo>
                  <a:pt x="467487" y="3428"/>
                </a:lnTo>
                <a:lnTo>
                  <a:pt x="72262" y="241934"/>
                </a:lnTo>
                <a:lnTo>
                  <a:pt x="478663" y="478154"/>
                </a:lnTo>
                <a:lnTo>
                  <a:pt x="879983" y="234441"/>
                </a:lnTo>
                <a:lnTo>
                  <a:pt x="878839" y="233299"/>
                </a:lnTo>
                <a:lnTo>
                  <a:pt x="877824" y="232790"/>
                </a:lnTo>
                <a:lnTo>
                  <a:pt x="876173" y="231647"/>
                </a:lnTo>
                <a:lnTo>
                  <a:pt x="495300" y="3428"/>
                </a:lnTo>
                <a:lnTo>
                  <a:pt x="491363" y="1143"/>
                </a:lnTo>
                <a:lnTo>
                  <a:pt x="486410" y="0"/>
                </a:lnTo>
                <a:close/>
              </a:path>
              <a:path w="890270" h="683260">
                <a:moveTo>
                  <a:pt x="90550" y="329564"/>
                </a:moveTo>
                <a:lnTo>
                  <a:pt x="52831" y="352044"/>
                </a:lnTo>
                <a:lnTo>
                  <a:pt x="48894" y="354329"/>
                </a:lnTo>
                <a:lnTo>
                  <a:pt x="47751" y="362331"/>
                </a:lnTo>
                <a:lnTo>
                  <a:pt x="47836" y="441959"/>
                </a:lnTo>
                <a:lnTo>
                  <a:pt x="48894" y="448309"/>
                </a:lnTo>
                <a:lnTo>
                  <a:pt x="51180" y="450595"/>
                </a:lnTo>
                <a:lnTo>
                  <a:pt x="53339" y="452881"/>
                </a:lnTo>
                <a:lnTo>
                  <a:pt x="60578" y="456310"/>
                </a:lnTo>
                <a:lnTo>
                  <a:pt x="65659" y="453389"/>
                </a:lnTo>
                <a:lnTo>
                  <a:pt x="98425" y="433324"/>
                </a:lnTo>
                <a:lnTo>
                  <a:pt x="103377" y="430529"/>
                </a:lnTo>
                <a:lnTo>
                  <a:pt x="104109" y="426465"/>
                </a:lnTo>
                <a:lnTo>
                  <a:pt x="71754" y="426465"/>
                </a:lnTo>
                <a:lnTo>
                  <a:pt x="71754" y="365125"/>
                </a:lnTo>
                <a:lnTo>
                  <a:pt x="98425" y="349122"/>
                </a:lnTo>
                <a:lnTo>
                  <a:pt x="103377" y="346201"/>
                </a:lnTo>
                <a:lnTo>
                  <a:pt x="104012" y="339978"/>
                </a:lnTo>
                <a:lnTo>
                  <a:pt x="100584" y="335406"/>
                </a:lnTo>
                <a:lnTo>
                  <a:pt x="97789" y="331343"/>
                </a:lnTo>
                <a:lnTo>
                  <a:pt x="90550" y="329564"/>
                </a:lnTo>
                <a:close/>
              </a:path>
              <a:path w="890270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1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6" y="407034"/>
                </a:lnTo>
                <a:lnTo>
                  <a:pt x="14986" y="417321"/>
                </a:lnTo>
                <a:lnTo>
                  <a:pt x="36702" y="429894"/>
                </a:lnTo>
                <a:lnTo>
                  <a:pt x="36702" y="393826"/>
                </a:lnTo>
                <a:lnTo>
                  <a:pt x="31623" y="390397"/>
                </a:lnTo>
                <a:lnTo>
                  <a:pt x="31114" y="389254"/>
                </a:lnTo>
                <a:lnTo>
                  <a:pt x="31114" y="276859"/>
                </a:lnTo>
                <a:lnTo>
                  <a:pt x="95236" y="276859"/>
                </a:lnTo>
                <a:lnTo>
                  <a:pt x="54848" y="253364"/>
                </a:lnTo>
                <a:lnTo>
                  <a:pt x="53339" y="253364"/>
                </a:lnTo>
                <a:lnTo>
                  <a:pt x="29463" y="239013"/>
                </a:lnTo>
                <a:lnTo>
                  <a:pt x="22733" y="235076"/>
                </a:lnTo>
                <a:close/>
              </a:path>
              <a:path w="890270" h="683260">
                <a:moveTo>
                  <a:pt x="90550" y="415035"/>
                </a:moveTo>
                <a:lnTo>
                  <a:pt x="85598" y="417956"/>
                </a:lnTo>
                <a:lnTo>
                  <a:pt x="71754" y="426465"/>
                </a:lnTo>
                <a:lnTo>
                  <a:pt x="104109" y="426465"/>
                </a:lnTo>
                <a:lnTo>
                  <a:pt x="104521" y="424179"/>
                </a:lnTo>
                <a:lnTo>
                  <a:pt x="101218" y="420243"/>
                </a:lnTo>
                <a:lnTo>
                  <a:pt x="97789" y="415670"/>
                </a:lnTo>
                <a:lnTo>
                  <a:pt x="90550" y="415035"/>
                </a:lnTo>
                <a:close/>
              </a:path>
              <a:path w="890270" h="683260">
                <a:moveTo>
                  <a:pt x="53975" y="252856"/>
                </a:moveTo>
                <a:lnTo>
                  <a:pt x="53339" y="253364"/>
                </a:lnTo>
                <a:lnTo>
                  <a:pt x="54848" y="253364"/>
                </a:lnTo>
                <a:lnTo>
                  <a:pt x="53975" y="252856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7235" y="3945635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0303" y="4049267"/>
            <a:ext cx="388620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2840" y="4102607"/>
            <a:ext cx="755903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48755" y="4504944"/>
            <a:ext cx="1275715" cy="193675"/>
          </a:xfrm>
          <a:custGeom>
            <a:avLst/>
            <a:gdLst/>
            <a:ahLst/>
            <a:cxnLst/>
            <a:rect l="l" t="t" r="r" b="b"/>
            <a:pathLst>
              <a:path w="1275715" h="193675">
                <a:moveTo>
                  <a:pt x="97155" y="0"/>
                </a:moveTo>
                <a:lnTo>
                  <a:pt x="0" y="96774"/>
                </a:lnTo>
                <a:lnTo>
                  <a:pt x="97155" y="193548"/>
                </a:lnTo>
                <a:lnTo>
                  <a:pt x="97155" y="149987"/>
                </a:lnTo>
                <a:lnTo>
                  <a:pt x="1222165" y="149987"/>
                </a:lnTo>
                <a:lnTo>
                  <a:pt x="1275588" y="96774"/>
                </a:lnTo>
                <a:lnTo>
                  <a:pt x="1222165" y="43561"/>
                </a:lnTo>
                <a:lnTo>
                  <a:pt x="97155" y="43561"/>
                </a:lnTo>
                <a:lnTo>
                  <a:pt x="97155" y="0"/>
                </a:lnTo>
                <a:close/>
              </a:path>
              <a:path w="1275715" h="193675">
                <a:moveTo>
                  <a:pt x="1222165" y="149987"/>
                </a:moveTo>
                <a:lnTo>
                  <a:pt x="1178433" y="149987"/>
                </a:lnTo>
                <a:lnTo>
                  <a:pt x="1178433" y="193548"/>
                </a:lnTo>
                <a:lnTo>
                  <a:pt x="1222165" y="149987"/>
                </a:lnTo>
                <a:close/>
              </a:path>
              <a:path w="1275715" h="193675">
                <a:moveTo>
                  <a:pt x="1178433" y="0"/>
                </a:moveTo>
                <a:lnTo>
                  <a:pt x="1178433" y="43561"/>
                </a:lnTo>
                <a:lnTo>
                  <a:pt x="1222165" y="43561"/>
                </a:lnTo>
                <a:lnTo>
                  <a:pt x="1178433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08345" y="5270118"/>
            <a:ext cx="1892935" cy="459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0"/>
              </a:spcBef>
            </a:pP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VMware</a:t>
            </a:r>
            <a:r>
              <a:rPr sz="1500" b="1" spc="-170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30" dirty="0">
                <a:solidFill>
                  <a:srgbClr val="E81122"/>
                </a:solidFill>
                <a:latin typeface="Segoe UI"/>
                <a:cs typeface="Segoe UI"/>
              </a:rPr>
              <a:t>or</a:t>
            </a:r>
            <a:r>
              <a:rPr sz="1500" b="1" spc="-140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Physical</a:t>
            </a:r>
            <a:r>
              <a:rPr sz="1500" b="1" spc="-165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to 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Microsoft</a:t>
            </a:r>
            <a:r>
              <a:rPr sz="1500" b="1" spc="-145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Azure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75147" y="5318759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7" y="0"/>
                </a:moveTo>
                <a:lnTo>
                  <a:pt x="130924" y="6372"/>
                </a:lnTo>
                <a:lnTo>
                  <a:pt x="88335" y="24355"/>
                </a:lnTo>
                <a:lnTo>
                  <a:pt x="52244" y="52244"/>
                </a:lnTo>
                <a:lnTo>
                  <a:pt x="24355" y="88335"/>
                </a:lnTo>
                <a:lnTo>
                  <a:pt x="6372" y="130924"/>
                </a:lnTo>
                <a:lnTo>
                  <a:pt x="0" y="178308"/>
                </a:lnTo>
                <a:lnTo>
                  <a:pt x="6372" y="225691"/>
                </a:lnTo>
                <a:lnTo>
                  <a:pt x="24355" y="268280"/>
                </a:lnTo>
                <a:lnTo>
                  <a:pt x="52244" y="304371"/>
                </a:lnTo>
                <a:lnTo>
                  <a:pt x="88335" y="332260"/>
                </a:lnTo>
                <a:lnTo>
                  <a:pt x="130924" y="350243"/>
                </a:lnTo>
                <a:lnTo>
                  <a:pt x="178307" y="356616"/>
                </a:lnTo>
                <a:lnTo>
                  <a:pt x="225691" y="350243"/>
                </a:lnTo>
                <a:lnTo>
                  <a:pt x="268280" y="332260"/>
                </a:lnTo>
                <a:lnTo>
                  <a:pt x="304371" y="304371"/>
                </a:lnTo>
                <a:lnTo>
                  <a:pt x="332260" y="268280"/>
                </a:lnTo>
                <a:lnTo>
                  <a:pt x="350243" y="225691"/>
                </a:lnTo>
                <a:lnTo>
                  <a:pt x="356615" y="178308"/>
                </a:lnTo>
                <a:lnTo>
                  <a:pt x="350243" y="130924"/>
                </a:lnTo>
                <a:lnTo>
                  <a:pt x="332260" y="88335"/>
                </a:lnTo>
                <a:lnTo>
                  <a:pt x="304371" y="52244"/>
                </a:lnTo>
                <a:lnTo>
                  <a:pt x="268280" y="24355"/>
                </a:lnTo>
                <a:lnTo>
                  <a:pt x="225691" y="6372"/>
                </a:lnTo>
                <a:lnTo>
                  <a:pt x="17830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9321" y="5406770"/>
            <a:ext cx="128396" cy="169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57927" y="4945202"/>
            <a:ext cx="7385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Mw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a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3121" y="4801311"/>
            <a:ext cx="84328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1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Microsoft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ts val="1710"/>
              </a:lnSpc>
            </a:pP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Azure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84467" y="4301489"/>
            <a:ext cx="78232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0" dirty="0">
                <a:solidFill>
                  <a:srgbClr val="E81122"/>
                </a:solidFill>
                <a:latin typeface="Segoe UI"/>
                <a:cs typeface="Segoe UI"/>
              </a:rPr>
              <a:t>Replication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23" y="6065519"/>
            <a:ext cx="12433300" cy="928369"/>
          </a:xfrm>
          <a:custGeom>
            <a:avLst/>
            <a:gdLst/>
            <a:ahLst/>
            <a:cxnLst/>
            <a:rect l="l" t="t" r="r" b="b"/>
            <a:pathLst>
              <a:path w="12433300" h="928370">
                <a:moveTo>
                  <a:pt x="0" y="928115"/>
                </a:moveTo>
                <a:lnTo>
                  <a:pt x="12432792" y="928115"/>
                </a:lnTo>
                <a:lnTo>
                  <a:pt x="12432792" y="0"/>
                </a:lnTo>
                <a:lnTo>
                  <a:pt x="0" y="0"/>
                </a:lnTo>
                <a:lnTo>
                  <a:pt x="0" y="928115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3280" y="6082690"/>
            <a:ext cx="11445875" cy="8648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Protect</a:t>
            </a:r>
            <a:r>
              <a:rPr sz="1800" b="1" spc="-1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important</a:t>
            </a:r>
            <a:r>
              <a:rPr sz="1800" b="1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applications</a:t>
            </a:r>
            <a:r>
              <a:rPr sz="1800" b="1" spc="-1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coordinating</a:t>
            </a:r>
            <a:r>
              <a:rPr sz="1800" b="1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800" b="1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replication</a:t>
            </a:r>
            <a:r>
              <a:rPr sz="1800" b="1" spc="-1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recovery</a:t>
            </a:r>
            <a:r>
              <a:rPr sz="1800" b="1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800" b="1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private</a:t>
            </a:r>
            <a:r>
              <a:rPr sz="1800" b="1" spc="-1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clouds</a:t>
            </a:r>
            <a:r>
              <a:rPr sz="1800" b="1" spc="-1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across</a:t>
            </a:r>
            <a:r>
              <a:rPr sz="1800" b="1" spc="-1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sites.</a:t>
            </a:r>
            <a:endParaRPr sz="18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Protect</a:t>
            </a:r>
            <a:r>
              <a:rPr sz="1800" b="1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your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applications</a:t>
            </a:r>
            <a:r>
              <a:rPr sz="1800" b="1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800" b="1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your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Segoe UI Semibold"/>
                <a:cs typeface="Segoe UI Semibold"/>
              </a:rPr>
              <a:t>own</a:t>
            </a:r>
            <a:r>
              <a:rPr sz="1800" b="1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Segoe UI Semibold"/>
                <a:cs typeface="Segoe UI Semibold"/>
              </a:rPr>
              <a:t>second</a:t>
            </a:r>
            <a:r>
              <a:rPr sz="1800" b="1" spc="-1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site,</a:t>
            </a:r>
            <a:r>
              <a:rPr sz="1800" b="1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hoster’s</a:t>
            </a:r>
            <a:r>
              <a:rPr sz="1800" b="1" spc="-1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site,</a:t>
            </a:r>
            <a:r>
              <a:rPr sz="1800" b="1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Segoe UI Semibold"/>
                <a:cs typeface="Segoe UI Semibold"/>
              </a:rPr>
              <a:t>or</a:t>
            </a:r>
            <a:r>
              <a:rPr sz="1800" b="1" spc="-1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even</a:t>
            </a:r>
            <a:r>
              <a:rPr sz="1800" b="1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Segoe UI Semibold"/>
                <a:cs typeface="Segoe UI Semibold"/>
              </a:rPr>
              <a:t>use</a:t>
            </a:r>
            <a:r>
              <a:rPr sz="1800" b="1" spc="-1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Microsoft</a:t>
            </a:r>
            <a:r>
              <a:rPr sz="1800" b="1" spc="-1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Azure</a:t>
            </a:r>
            <a:r>
              <a:rPr sz="1800" b="1" spc="-1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as</a:t>
            </a:r>
            <a:r>
              <a:rPr sz="1800" b="1" spc="-1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your</a:t>
            </a:r>
            <a:r>
              <a:rPr sz="1800" b="1" spc="-1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Segoe UI Semibold"/>
                <a:cs typeface="Segoe UI Semibold"/>
              </a:rPr>
              <a:t>disaster</a:t>
            </a:r>
            <a:r>
              <a:rPr sz="1800" b="1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recovery</a:t>
            </a:r>
            <a:endParaRPr sz="1800">
              <a:latin typeface="Segoe UI Semibold"/>
              <a:cs typeface="Segoe UI Semibold"/>
            </a:endParaRPr>
          </a:p>
          <a:p>
            <a:pPr marL="3810" algn="ctr">
              <a:lnSpc>
                <a:spcPct val="100000"/>
              </a:lnSpc>
              <a:spcBef>
                <a:spcPts val="40"/>
              </a:spcBef>
            </a:pPr>
            <a:r>
              <a:rPr sz="1800" b="1" spc="-45" dirty="0">
                <a:solidFill>
                  <a:srgbClr val="FFFFFF"/>
                </a:solidFill>
                <a:latin typeface="Segoe UI Semibold"/>
                <a:cs typeface="Segoe UI Semibold"/>
              </a:rPr>
              <a:t>site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08760" y="3854195"/>
            <a:ext cx="3388360" cy="2010410"/>
          </a:xfrm>
          <a:custGeom>
            <a:avLst/>
            <a:gdLst/>
            <a:ahLst/>
            <a:cxnLst/>
            <a:rect l="l" t="t" r="r" b="b"/>
            <a:pathLst>
              <a:path w="3388360" h="2010410">
                <a:moveTo>
                  <a:pt x="3245230" y="0"/>
                </a:moveTo>
                <a:lnTo>
                  <a:pt x="142621" y="0"/>
                </a:lnTo>
                <a:lnTo>
                  <a:pt x="97552" y="7273"/>
                </a:lnTo>
                <a:lnTo>
                  <a:pt x="58402" y="27525"/>
                </a:lnTo>
                <a:lnTo>
                  <a:pt x="27525" y="58402"/>
                </a:lnTo>
                <a:lnTo>
                  <a:pt x="7273" y="97552"/>
                </a:lnTo>
                <a:lnTo>
                  <a:pt x="0" y="142621"/>
                </a:lnTo>
                <a:lnTo>
                  <a:pt x="0" y="1867535"/>
                </a:lnTo>
                <a:lnTo>
                  <a:pt x="7273" y="1912603"/>
                </a:lnTo>
                <a:lnTo>
                  <a:pt x="27525" y="1951753"/>
                </a:lnTo>
                <a:lnTo>
                  <a:pt x="58402" y="1982630"/>
                </a:lnTo>
                <a:lnTo>
                  <a:pt x="97552" y="2002882"/>
                </a:lnTo>
                <a:lnTo>
                  <a:pt x="142621" y="2010155"/>
                </a:lnTo>
                <a:lnTo>
                  <a:pt x="3245230" y="2010155"/>
                </a:lnTo>
                <a:lnTo>
                  <a:pt x="3290299" y="2002882"/>
                </a:lnTo>
                <a:lnTo>
                  <a:pt x="3329449" y="1982630"/>
                </a:lnTo>
                <a:lnTo>
                  <a:pt x="3360326" y="1951753"/>
                </a:lnTo>
                <a:lnTo>
                  <a:pt x="3380578" y="1912603"/>
                </a:lnTo>
                <a:lnTo>
                  <a:pt x="3387852" y="1867535"/>
                </a:lnTo>
                <a:lnTo>
                  <a:pt x="3387852" y="142620"/>
                </a:lnTo>
                <a:lnTo>
                  <a:pt x="3380578" y="97552"/>
                </a:lnTo>
                <a:lnTo>
                  <a:pt x="3360326" y="58402"/>
                </a:lnTo>
                <a:lnTo>
                  <a:pt x="3329449" y="27525"/>
                </a:lnTo>
                <a:lnTo>
                  <a:pt x="3290299" y="7273"/>
                </a:lnTo>
                <a:lnTo>
                  <a:pt x="32452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98675" y="4255007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69" h="683260">
                <a:moveTo>
                  <a:pt x="405765" y="608838"/>
                </a:moveTo>
                <a:lnTo>
                  <a:pt x="404113" y="611632"/>
                </a:lnTo>
                <a:lnTo>
                  <a:pt x="401955" y="613918"/>
                </a:lnTo>
                <a:lnTo>
                  <a:pt x="399161" y="615060"/>
                </a:lnTo>
                <a:lnTo>
                  <a:pt x="376300" y="628903"/>
                </a:lnTo>
                <a:lnTo>
                  <a:pt x="463676" y="679831"/>
                </a:lnTo>
                <a:lnTo>
                  <a:pt x="466979" y="682116"/>
                </a:lnTo>
                <a:lnTo>
                  <a:pt x="470916" y="682751"/>
                </a:lnTo>
                <a:lnTo>
                  <a:pt x="477519" y="682751"/>
                </a:lnTo>
                <a:lnTo>
                  <a:pt x="480822" y="682116"/>
                </a:lnTo>
                <a:lnTo>
                  <a:pt x="483616" y="680465"/>
                </a:lnTo>
                <a:lnTo>
                  <a:pt x="488061" y="677544"/>
                </a:lnTo>
                <a:lnTo>
                  <a:pt x="491490" y="672464"/>
                </a:lnTo>
                <a:lnTo>
                  <a:pt x="492506" y="666750"/>
                </a:lnTo>
                <a:lnTo>
                  <a:pt x="492506" y="642112"/>
                </a:lnTo>
                <a:lnTo>
                  <a:pt x="462025" y="642112"/>
                </a:lnTo>
                <a:lnTo>
                  <a:pt x="405765" y="608838"/>
                </a:lnTo>
                <a:close/>
              </a:path>
              <a:path w="890269" h="683260">
                <a:moveTo>
                  <a:pt x="95236" y="276859"/>
                </a:moveTo>
                <a:lnTo>
                  <a:pt x="31115" y="276859"/>
                </a:lnTo>
                <a:lnTo>
                  <a:pt x="462025" y="530859"/>
                </a:lnTo>
                <a:lnTo>
                  <a:pt x="462025" y="642112"/>
                </a:lnTo>
                <a:lnTo>
                  <a:pt x="492506" y="642112"/>
                </a:lnTo>
                <a:lnTo>
                  <a:pt x="492506" y="511301"/>
                </a:lnTo>
                <a:lnTo>
                  <a:pt x="489712" y="506221"/>
                </a:lnTo>
                <a:lnTo>
                  <a:pt x="487553" y="505078"/>
                </a:lnTo>
                <a:lnTo>
                  <a:pt x="95236" y="276859"/>
                </a:lnTo>
                <a:close/>
              </a:path>
              <a:path w="890269" h="683260">
                <a:moveTo>
                  <a:pt x="385191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59"/>
                </a:lnTo>
                <a:lnTo>
                  <a:pt x="343149" y="615060"/>
                </a:lnTo>
                <a:lnTo>
                  <a:pt x="343535" y="620268"/>
                </a:lnTo>
                <a:lnTo>
                  <a:pt x="345821" y="622553"/>
                </a:lnTo>
                <a:lnTo>
                  <a:pt x="347980" y="624839"/>
                </a:lnTo>
                <a:lnTo>
                  <a:pt x="355726" y="628269"/>
                </a:lnTo>
                <a:lnTo>
                  <a:pt x="360172" y="625475"/>
                </a:lnTo>
                <a:lnTo>
                  <a:pt x="393573" y="605408"/>
                </a:lnTo>
                <a:lnTo>
                  <a:pt x="398018" y="602488"/>
                </a:lnTo>
                <a:lnTo>
                  <a:pt x="398749" y="598424"/>
                </a:lnTo>
                <a:lnTo>
                  <a:pt x="366394" y="598424"/>
                </a:lnTo>
                <a:lnTo>
                  <a:pt x="366394" y="537082"/>
                </a:lnTo>
                <a:lnTo>
                  <a:pt x="393573" y="521081"/>
                </a:lnTo>
                <a:lnTo>
                  <a:pt x="398018" y="518287"/>
                </a:lnTo>
                <a:lnTo>
                  <a:pt x="398525" y="511937"/>
                </a:lnTo>
                <a:lnTo>
                  <a:pt x="395859" y="507364"/>
                </a:lnTo>
                <a:lnTo>
                  <a:pt x="392430" y="503300"/>
                </a:lnTo>
                <a:lnTo>
                  <a:pt x="385191" y="501650"/>
                </a:lnTo>
                <a:close/>
              </a:path>
              <a:path w="890269" h="683260">
                <a:moveTo>
                  <a:pt x="889507" y="251078"/>
                </a:moveTo>
                <a:lnTo>
                  <a:pt x="496950" y="488950"/>
                </a:lnTo>
                <a:lnTo>
                  <a:pt x="502669" y="493720"/>
                </a:lnTo>
                <a:lnTo>
                  <a:pt x="507079" y="499871"/>
                </a:lnTo>
                <a:lnTo>
                  <a:pt x="509916" y="506880"/>
                </a:lnTo>
                <a:lnTo>
                  <a:pt x="510921" y="514222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6" y="383539"/>
                </a:lnTo>
                <a:lnTo>
                  <a:pt x="890016" y="252856"/>
                </a:lnTo>
                <a:lnTo>
                  <a:pt x="889507" y="251078"/>
                </a:lnTo>
                <a:close/>
              </a:path>
              <a:path w="890269" h="683260">
                <a:moveTo>
                  <a:pt x="111125" y="436879"/>
                </a:moveTo>
                <a:lnTo>
                  <a:pt x="109474" y="439674"/>
                </a:lnTo>
                <a:lnTo>
                  <a:pt x="106680" y="441959"/>
                </a:lnTo>
                <a:lnTo>
                  <a:pt x="104521" y="443102"/>
                </a:lnTo>
                <a:lnTo>
                  <a:pt x="82296" y="456945"/>
                </a:lnTo>
                <a:lnTo>
                  <a:pt x="331343" y="602488"/>
                </a:lnTo>
                <a:lnTo>
                  <a:pt x="331343" y="565784"/>
                </a:lnTo>
                <a:lnTo>
                  <a:pt x="111125" y="436879"/>
                </a:lnTo>
                <a:close/>
              </a:path>
              <a:path w="890269" h="683260">
                <a:moveTo>
                  <a:pt x="385191" y="586994"/>
                </a:moveTo>
                <a:lnTo>
                  <a:pt x="380238" y="589914"/>
                </a:lnTo>
                <a:lnTo>
                  <a:pt x="366394" y="598424"/>
                </a:lnTo>
                <a:lnTo>
                  <a:pt x="398749" y="598424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30" y="587628"/>
                </a:lnTo>
                <a:lnTo>
                  <a:pt x="385191" y="586994"/>
                </a:lnTo>
                <a:close/>
              </a:path>
              <a:path w="890269" h="683260">
                <a:moveTo>
                  <a:pt x="172847" y="401827"/>
                </a:moveTo>
                <a:lnTo>
                  <a:pt x="166750" y="405891"/>
                </a:lnTo>
                <a:lnTo>
                  <a:pt x="166750" y="431672"/>
                </a:lnTo>
                <a:lnTo>
                  <a:pt x="170687" y="438531"/>
                </a:lnTo>
                <a:lnTo>
                  <a:pt x="286893" y="506729"/>
                </a:lnTo>
                <a:lnTo>
                  <a:pt x="288544" y="507364"/>
                </a:lnTo>
                <a:lnTo>
                  <a:pt x="290194" y="507872"/>
                </a:lnTo>
                <a:lnTo>
                  <a:pt x="296291" y="507872"/>
                </a:lnTo>
                <a:lnTo>
                  <a:pt x="299593" y="504444"/>
                </a:lnTo>
                <a:lnTo>
                  <a:pt x="299593" y="480949"/>
                </a:lnTo>
                <a:lnTo>
                  <a:pt x="295782" y="474090"/>
                </a:lnTo>
                <a:lnTo>
                  <a:pt x="290703" y="471169"/>
                </a:lnTo>
                <a:lnTo>
                  <a:pt x="179578" y="405891"/>
                </a:lnTo>
                <a:lnTo>
                  <a:pt x="172847" y="401827"/>
                </a:lnTo>
                <a:close/>
              </a:path>
              <a:path w="890269" h="683260">
                <a:moveTo>
                  <a:pt x="486410" y="0"/>
                </a:moveTo>
                <a:lnTo>
                  <a:pt x="476376" y="0"/>
                </a:lnTo>
                <a:lnTo>
                  <a:pt x="471424" y="1143"/>
                </a:lnTo>
                <a:lnTo>
                  <a:pt x="467487" y="3428"/>
                </a:lnTo>
                <a:lnTo>
                  <a:pt x="72262" y="241934"/>
                </a:lnTo>
                <a:lnTo>
                  <a:pt x="478663" y="478154"/>
                </a:lnTo>
                <a:lnTo>
                  <a:pt x="879982" y="234441"/>
                </a:lnTo>
                <a:lnTo>
                  <a:pt x="878840" y="233299"/>
                </a:lnTo>
                <a:lnTo>
                  <a:pt x="877824" y="232790"/>
                </a:lnTo>
                <a:lnTo>
                  <a:pt x="876173" y="231647"/>
                </a:lnTo>
                <a:lnTo>
                  <a:pt x="491490" y="1143"/>
                </a:lnTo>
                <a:lnTo>
                  <a:pt x="486410" y="0"/>
                </a:lnTo>
                <a:close/>
              </a:path>
              <a:path w="890269" h="683260">
                <a:moveTo>
                  <a:pt x="90550" y="329564"/>
                </a:moveTo>
                <a:lnTo>
                  <a:pt x="52831" y="352044"/>
                </a:lnTo>
                <a:lnTo>
                  <a:pt x="48894" y="354329"/>
                </a:lnTo>
                <a:lnTo>
                  <a:pt x="47751" y="362331"/>
                </a:lnTo>
                <a:lnTo>
                  <a:pt x="47836" y="441959"/>
                </a:lnTo>
                <a:lnTo>
                  <a:pt x="48894" y="448309"/>
                </a:lnTo>
                <a:lnTo>
                  <a:pt x="51181" y="450595"/>
                </a:lnTo>
                <a:lnTo>
                  <a:pt x="53340" y="452881"/>
                </a:lnTo>
                <a:lnTo>
                  <a:pt x="60579" y="456310"/>
                </a:lnTo>
                <a:lnTo>
                  <a:pt x="65659" y="453389"/>
                </a:lnTo>
                <a:lnTo>
                  <a:pt x="98425" y="433324"/>
                </a:lnTo>
                <a:lnTo>
                  <a:pt x="103378" y="430529"/>
                </a:lnTo>
                <a:lnTo>
                  <a:pt x="104109" y="426465"/>
                </a:lnTo>
                <a:lnTo>
                  <a:pt x="71755" y="426465"/>
                </a:lnTo>
                <a:lnTo>
                  <a:pt x="71755" y="365125"/>
                </a:lnTo>
                <a:lnTo>
                  <a:pt x="98425" y="349122"/>
                </a:lnTo>
                <a:lnTo>
                  <a:pt x="103378" y="346201"/>
                </a:lnTo>
                <a:lnTo>
                  <a:pt x="104012" y="339978"/>
                </a:lnTo>
                <a:lnTo>
                  <a:pt x="100584" y="335406"/>
                </a:lnTo>
                <a:lnTo>
                  <a:pt x="97790" y="331343"/>
                </a:lnTo>
                <a:lnTo>
                  <a:pt x="90550" y="329564"/>
                </a:lnTo>
                <a:close/>
              </a:path>
              <a:path w="890269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2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6" y="407034"/>
                </a:lnTo>
                <a:lnTo>
                  <a:pt x="14986" y="417321"/>
                </a:lnTo>
                <a:lnTo>
                  <a:pt x="36703" y="429894"/>
                </a:lnTo>
                <a:lnTo>
                  <a:pt x="36703" y="393826"/>
                </a:lnTo>
                <a:lnTo>
                  <a:pt x="31750" y="390397"/>
                </a:lnTo>
                <a:lnTo>
                  <a:pt x="31115" y="389254"/>
                </a:lnTo>
                <a:lnTo>
                  <a:pt x="31115" y="276859"/>
                </a:lnTo>
                <a:lnTo>
                  <a:pt x="95236" y="276859"/>
                </a:lnTo>
                <a:lnTo>
                  <a:pt x="54848" y="253364"/>
                </a:lnTo>
                <a:lnTo>
                  <a:pt x="53340" y="253364"/>
                </a:lnTo>
                <a:lnTo>
                  <a:pt x="29463" y="239013"/>
                </a:lnTo>
                <a:lnTo>
                  <a:pt x="22733" y="235076"/>
                </a:lnTo>
                <a:close/>
              </a:path>
              <a:path w="890269" h="683260">
                <a:moveTo>
                  <a:pt x="90550" y="415035"/>
                </a:moveTo>
                <a:lnTo>
                  <a:pt x="85598" y="417956"/>
                </a:lnTo>
                <a:lnTo>
                  <a:pt x="71755" y="426465"/>
                </a:lnTo>
                <a:lnTo>
                  <a:pt x="104109" y="426465"/>
                </a:lnTo>
                <a:lnTo>
                  <a:pt x="104521" y="424179"/>
                </a:lnTo>
                <a:lnTo>
                  <a:pt x="101218" y="420243"/>
                </a:lnTo>
                <a:lnTo>
                  <a:pt x="97790" y="415670"/>
                </a:lnTo>
                <a:lnTo>
                  <a:pt x="90550" y="415035"/>
                </a:lnTo>
                <a:close/>
              </a:path>
              <a:path w="890269" h="683260">
                <a:moveTo>
                  <a:pt x="53975" y="252856"/>
                </a:moveTo>
                <a:lnTo>
                  <a:pt x="53340" y="253364"/>
                </a:lnTo>
                <a:lnTo>
                  <a:pt x="54848" y="253364"/>
                </a:lnTo>
                <a:lnTo>
                  <a:pt x="53975" y="252856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04488" y="4255007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4" y="608838"/>
                </a:moveTo>
                <a:lnTo>
                  <a:pt x="404113" y="611632"/>
                </a:lnTo>
                <a:lnTo>
                  <a:pt x="401954" y="613918"/>
                </a:lnTo>
                <a:lnTo>
                  <a:pt x="399161" y="615060"/>
                </a:lnTo>
                <a:lnTo>
                  <a:pt x="376300" y="628903"/>
                </a:lnTo>
                <a:lnTo>
                  <a:pt x="463676" y="679831"/>
                </a:lnTo>
                <a:lnTo>
                  <a:pt x="466978" y="682116"/>
                </a:lnTo>
                <a:lnTo>
                  <a:pt x="470915" y="682751"/>
                </a:lnTo>
                <a:lnTo>
                  <a:pt x="477520" y="682751"/>
                </a:lnTo>
                <a:lnTo>
                  <a:pt x="480822" y="682116"/>
                </a:lnTo>
                <a:lnTo>
                  <a:pt x="483615" y="680465"/>
                </a:lnTo>
                <a:lnTo>
                  <a:pt x="488061" y="677544"/>
                </a:lnTo>
                <a:lnTo>
                  <a:pt x="491363" y="672464"/>
                </a:lnTo>
                <a:lnTo>
                  <a:pt x="492506" y="666750"/>
                </a:lnTo>
                <a:lnTo>
                  <a:pt x="492506" y="642112"/>
                </a:lnTo>
                <a:lnTo>
                  <a:pt x="462025" y="642112"/>
                </a:lnTo>
                <a:lnTo>
                  <a:pt x="405764" y="608838"/>
                </a:lnTo>
                <a:close/>
              </a:path>
              <a:path w="890270" h="683260">
                <a:moveTo>
                  <a:pt x="95236" y="276859"/>
                </a:moveTo>
                <a:lnTo>
                  <a:pt x="31114" y="276859"/>
                </a:lnTo>
                <a:lnTo>
                  <a:pt x="462025" y="530859"/>
                </a:lnTo>
                <a:lnTo>
                  <a:pt x="462025" y="642112"/>
                </a:lnTo>
                <a:lnTo>
                  <a:pt x="492506" y="642112"/>
                </a:lnTo>
                <a:lnTo>
                  <a:pt x="492506" y="511301"/>
                </a:lnTo>
                <a:lnTo>
                  <a:pt x="489712" y="506221"/>
                </a:lnTo>
                <a:lnTo>
                  <a:pt x="487552" y="505078"/>
                </a:lnTo>
                <a:lnTo>
                  <a:pt x="95236" y="276859"/>
                </a:lnTo>
                <a:close/>
              </a:path>
              <a:path w="890270" h="683260">
                <a:moveTo>
                  <a:pt x="385190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59"/>
                </a:lnTo>
                <a:lnTo>
                  <a:pt x="343149" y="615060"/>
                </a:lnTo>
                <a:lnTo>
                  <a:pt x="343535" y="620268"/>
                </a:lnTo>
                <a:lnTo>
                  <a:pt x="345821" y="622553"/>
                </a:lnTo>
                <a:lnTo>
                  <a:pt x="347979" y="624839"/>
                </a:lnTo>
                <a:lnTo>
                  <a:pt x="355726" y="628269"/>
                </a:lnTo>
                <a:lnTo>
                  <a:pt x="360172" y="625475"/>
                </a:lnTo>
                <a:lnTo>
                  <a:pt x="393573" y="605408"/>
                </a:lnTo>
                <a:lnTo>
                  <a:pt x="398017" y="602488"/>
                </a:lnTo>
                <a:lnTo>
                  <a:pt x="398749" y="598424"/>
                </a:lnTo>
                <a:lnTo>
                  <a:pt x="366395" y="598424"/>
                </a:lnTo>
                <a:lnTo>
                  <a:pt x="366395" y="537082"/>
                </a:lnTo>
                <a:lnTo>
                  <a:pt x="393573" y="521081"/>
                </a:lnTo>
                <a:lnTo>
                  <a:pt x="398017" y="518287"/>
                </a:lnTo>
                <a:lnTo>
                  <a:pt x="398525" y="511937"/>
                </a:lnTo>
                <a:lnTo>
                  <a:pt x="395859" y="507364"/>
                </a:lnTo>
                <a:lnTo>
                  <a:pt x="392429" y="503300"/>
                </a:lnTo>
                <a:lnTo>
                  <a:pt x="385190" y="501650"/>
                </a:lnTo>
                <a:close/>
              </a:path>
              <a:path w="890270" h="683260">
                <a:moveTo>
                  <a:pt x="889508" y="251078"/>
                </a:moveTo>
                <a:lnTo>
                  <a:pt x="496950" y="488950"/>
                </a:lnTo>
                <a:lnTo>
                  <a:pt x="502669" y="493720"/>
                </a:lnTo>
                <a:lnTo>
                  <a:pt x="507079" y="499871"/>
                </a:lnTo>
                <a:lnTo>
                  <a:pt x="509916" y="506880"/>
                </a:lnTo>
                <a:lnTo>
                  <a:pt x="510921" y="514222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5" y="383539"/>
                </a:lnTo>
                <a:lnTo>
                  <a:pt x="890015" y="252856"/>
                </a:lnTo>
                <a:lnTo>
                  <a:pt x="889508" y="251078"/>
                </a:lnTo>
                <a:close/>
              </a:path>
              <a:path w="890270" h="683260">
                <a:moveTo>
                  <a:pt x="111125" y="436879"/>
                </a:moveTo>
                <a:lnTo>
                  <a:pt x="109474" y="439674"/>
                </a:lnTo>
                <a:lnTo>
                  <a:pt x="106679" y="441959"/>
                </a:lnTo>
                <a:lnTo>
                  <a:pt x="104521" y="443102"/>
                </a:lnTo>
                <a:lnTo>
                  <a:pt x="82296" y="456945"/>
                </a:lnTo>
                <a:lnTo>
                  <a:pt x="331342" y="602488"/>
                </a:lnTo>
                <a:lnTo>
                  <a:pt x="331342" y="565784"/>
                </a:lnTo>
                <a:lnTo>
                  <a:pt x="111125" y="436879"/>
                </a:lnTo>
                <a:close/>
              </a:path>
              <a:path w="890270" h="683260">
                <a:moveTo>
                  <a:pt x="385190" y="586994"/>
                </a:moveTo>
                <a:lnTo>
                  <a:pt x="380238" y="589914"/>
                </a:lnTo>
                <a:lnTo>
                  <a:pt x="366395" y="598424"/>
                </a:lnTo>
                <a:lnTo>
                  <a:pt x="398749" y="598424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29" y="587628"/>
                </a:lnTo>
                <a:lnTo>
                  <a:pt x="385190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0" y="405891"/>
                </a:lnTo>
                <a:lnTo>
                  <a:pt x="166750" y="431672"/>
                </a:lnTo>
                <a:lnTo>
                  <a:pt x="170687" y="438531"/>
                </a:lnTo>
                <a:lnTo>
                  <a:pt x="286892" y="506729"/>
                </a:lnTo>
                <a:lnTo>
                  <a:pt x="288544" y="507364"/>
                </a:lnTo>
                <a:lnTo>
                  <a:pt x="290195" y="507872"/>
                </a:lnTo>
                <a:lnTo>
                  <a:pt x="296290" y="507872"/>
                </a:lnTo>
                <a:lnTo>
                  <a:pt x="299592" y="504444"/>
                </a:lnTo>
                <a:lnTo>
                  <a:pt x="299592" y="480949"/>
                </a:lnTo>
                <a:lnTo>
                  <a:pt x="295783" y="474090"/>
                </a:lnTo>
                <a:lnTo>
                  <a:pt x="290702" y="471169"/>
                </a:lnTo>
                <a:lnTo>
                  <a:pt x="179577" y="405891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10" y="0"/>
                </a:moveTo>
                <a:lnTo>
                  <a:pt x="476376" y="0"/>
                </a:lnTo>
                <a:lnTo>
                  <a:pt x="471424" y="1143"/>
                </a:lnTo>
                <a:lnTo>
                  <a:pt x="467487" y="3428"/>
                </a:lnTo>
                <a:lnTo>
                  <a:pt x="72262" y="241934"/>
                </a:lnTo>
                <a:lnTo>
                  <a:pt x="478663" y="478154"/>
                </a:lnTo>
                <a:lnTo>
                  <a:pt x="879983" y="234441"/>
                </a:lnTo>
                <a:lnTo>
                  <a:pt x="878839" y="233299"/>
                </a:lnTo>
                <a:lnTo>
                  <a:pt x="877824" y="232790"/>
                </a:lnTo>
                <a:lnTo>
                  <a:pt x="876173" y="231647"/>
                </a:lnTo>
                <a:lnTo>
                  <a:pt x="495300" y="3428"/>
                </a:lnTo>
                <a:lnTo>
                  <a:pt x="491363" y="1143"/>
                </a:lnTo>
                <a:lnTo>
                  <a:pt x="486410" y="0"/>
                </a:lnTo>
                <a:close/>
              </a:path>
              <a:path w="890270" h="683260">
                <a:moveTo>
                  <a:pt x="90550" y="329564"/>
                </a:moveTo>
                <a:lnTo>
                  <a:pt x="52832" y="352044"/>
                </a:lnTo>
                <a:lnTo>
                  <a:pt x="48895" y="354329"/>
                </a:lnTo>
                <a:lnTo>
                  <a:pt x="47751" y="362331"/>
                </a:lnTo>
                <a:lnTo>
                  <a:pt x="47836" y="441959"/>
                </a:lnTo>
                <a:lnTo>
                  <a:pt x="48895" y="448309"/>
                </a:lnTo>
                <a:lnTo>
                  <a:pt x="51181" y="450595"/>
                </a:lnTo>
                <a:lnTo>
                  <a:pt x="53339" y="452881"/>
                </a:lnTo>
                <a:lnTo>
                  <a:pt x="60578" y="456310"/>
                </a:lnTo>
                <a:lnTo>
                  <a:pt x="65659" y="453389"/>
                </a:lnTo>
                <a:lnTo>
                  <a:pt x="98425" y="433324"/>
                </a:lnTo>
                <a:lnTo>
                  <a:pt x="103377" y="430529"/>
                </a:lnTo>
                <a:lnTo>
                  <a:pt x="104109" y="426465"/>
                </a:lnTo>
                <a:lnTo>
                  <a:pt x="71754" y="426465"/>
                </a:lnTo>
                <a:lnTo>
                  <a:pt x="71754" y="365125"/>
                </a:lnTo>
                <a:lnTo>
                  <a:pt x="98425" y="349122"/>
                </a:lnTo>
                <a:lnTo>
                  <a:pt x="103377" y="346201"/>
                </a:lnTo>
                <a:lnTo>
                  <a:pt x="104012" y="339978"/>
                </a:lnTo>
                <a:lnTo>
                  <a:pt x="100584" y="335406"/>
                </a:lnTo>
                <a:lnTo>
                  <a:pt x="97789" y="331343"/>
                </a:lnTo>
                <a:lnTo>
                  <a:pt x="90550" y="329564"/>
                </a:lnTo>
                <a:close/>
              </a:path>
              <a:path w="890270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1" y="242443"/>
                </a:lnTo>
                <a:lnTo>
                  <a:pt x="0" y="248793"/>
                </a:lnTo>
                <a:lnTo>
                  <a:pt x="0" y="396113"/>
                </a:lnTo>
                <a:lnTo>
                  <a:pt x="2286" y="407034"/>
                </a:lnTo>
                <a:lnTo>
                  <a:pt x="14986" y="417321"/>
                </a:lnTo>
                <a:lnTo>
                  <a:pt x="36702" y="429894"/>
                </a:lnTo>
                <a:lnTo>
                  <a:pt x="36702" y="393826"/>
                </a:lnTo>
                <a:lnTo>
                  <a:pt x="31750" y="390397"/>
                </a:lnTo>
                <a:lnTo>
                  <a:pt x="31114" y="389254"/>
                </a:lnTo>
                <a:lnTo>
                  <a:pt x="31114" y="276859"/>
                </a:lnTo>
                <a:lnTo>
                  <a:pt x="95236" y="276859"/>
                </a:lnTo>
                <a:lnTo>
                  <a:pt x="54848" y="253364"/>
                </a:lnTo>
                <a:lnTo>
                  <a:pt x="53339" y="253364"/>
                </a:lnTo>
                <a:lnTo>
                  <a:pt x="29463" y="239013"/>
                </a:lnTo>
                <a:lnTo>
                  <a:pt x="22733" y="235076"/>
                </a:lnTo>
                <a:close/>
              </a:path>
              <a:path w="890270" h="683260">
                <a:moveTo>
                  <a:pt x="90550" y="415035"/>
                </a:moveTo>
                <a:lnTo>
                  <a:pt x="85598" y="417956"/>
                </a:lnTo>
                <a:lnTo>
                  <a:pt x="71754" y="426465"/>
                </a:lnTo>
                <a:lnTo>
                  <a:pt x="104109" y="426465"/>
                </a:lnTo>
                <a:lnTo>
                  <a:pt x="104521" y="424179"/>
                </a:lnTo>
                <a:lnTo>
                  <a:pt x="101219" y="420243"/>
                </a:lnTo>
                <a:lnTo>
                  <a:pt x="97789" y="415670"/>
                </a:lnTo>
                <a:lnTo>
                  <a:pt x="90550" y="415035"/>
                </a:lnTo>
                <a:close/>
              </a:path>
              <a:path w="890270" h="683260">
                <a:moveTo>
                  <a:pt x="53975" y="252856"/>
                </a:moveTo>
                <a:lnTo>
                  <a:pt x="53339" y="253364"/>
                </a:lnTo>
                <a:lnTo>
                  <a:pt x="54848" y="253364"/>
                </a:lnTo>
                <a:lnTo>
                  <a:pt x="53975" y="252856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9176" y="3945635"/>
            <a:ext cx="388619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2244" y="4049267"/>
            <a:ext cx="387095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1459" y="3945635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4528" y="4049267"/>
            <a:ext cx="388620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0695" y="4504944"/>
            <a:ext cx="1350645" cy="193675"/>
          </a:xfrm>
          <a:custGeom>
            <a:avLst/>
            <a:gdLst/>
            <a:ahLst/>
            <a:cxnLst/>
            <a:rect l="l" t="t" r="r" b="b"/>
            <a:pathLst>
              <a:path w="1350645" h="193675">
                <a:moveTo>
                  <a:pt x="97155" y="0"/>
                </a:moveTo>
                <a:lnTo>
                  <a:pt x="0" y="96774"/>
                </a:lnTo>
                <a:lnTo>
                  <a:pt x="97155" y="193548"/>
                </a:lnTo>
                <a:lnTo>
                  <a:pt x="97155" y="149987"/>
                </a:lnTo>
                <a:lnTo>
                  <a:pt x="1296841" y="149987"/>
                </a:lnTo>
                <a:lnTo>
                  <a:pt x="1350264" y="96774"/>
                </a:lnTo>
                <a:lnTo>
                  <a:pt x="1296841" y="43561"/>
                </a:lnTo>
                <a:lnTo>
                  <a:pt x="97155" y="43561"/>
                </a:lnTo>
                <a:lnTo>
                  <a:pt x="97155" y="0"/>
                </a:lnTo>
                <a:close/>
              </a:path>
              <a:path w="1350645" h="193675">
                <a:moveTo>
                  <a:pt x="1296841" y="149987"/>
                </a:moveTo>
                <a:lnTo>
                  <a:pt x="1253108" y="149987"/>
                </a:lnTo>
                <a:lnTo>
                  <a:pt x="1253108" y="193548"/>
                </a:lnTo>
                <a:lnTo>
                  <a:pt x="1296841" y="149987"/>
                </a:lnTo>
                <a:close/>
              </a:path>
              <a:path w="1350645" h="193675">
                <a:moveTo>
                  <a:pt x="1253108" y="0"/>
                </a:moveTo>
                <a:lnTo>
                  <a:pt x="1253108" y="43561"/>
                </a:lnTo>
                <a:lnTo>
                  <a:pt x="1296841" y="43561"/>
                </a:lnTo>
                <a:lnTo>
                  <a:pt x="1253108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3204" y="5318759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924" y="6372"/>
                </a:lnTo>
                <a:lnTo>
                  <a:pt x="88335" y="24355"/>
                </a:lnTo>
                <a:lnTo>
                  <a:pt x="52244" y="52244"/>
                </a:lnTo>
                <a:lnTo>
                  <a:pt x="24355" y="88335"/>
                </a:lnTo>
                <a:lnTo>
                  <a:pt x="6372" y="130924"/>
                </a:lnTo>
                <a:lnTo>
                  <a:pt x="0" y="178308"/>
                </a:lnTo>
                <a:lnTo>
                  <a:pt x="6372" y="225691"/>
                </a:lnTo>
                <a:lnTo>
                  <a:pt x="24355" y="268280"/>
                </a:lnTo>
                <a:lnTo>
                  <a:pt x="52244" y="304371"/>
                </a:lnTo>
                <a:lnTo>
                  <a:pt x="88335" y="332260"/>
                </a:lnTo>
                <a:lnTo>
                  <a:pt x="130924" y="350243"/>
                </a:lnTo>
                <a:lnTo>
                  <a:pt x="178307" y="356616"/>
                </a:lnTo>
                <a:lnTo>
                  <a:pt x="225691" y="350243"/>
                </a:lnTo>
                <a:lnTo>
                  <a:pt x="268280" y="332260"/>
                </a:lnTo>
                <a:lnTo>
                  <a:pt x="304371" y="304371"/>
                </a:lnTo>
                <a:lnTo>
                  <a:pt x="332260" y="268280"/>
                </a:lnTo>
                <a:lnTo>
                  <a:pt x="350243" y="225691"/>
                </a:lnTo>
                <a:lnTo>
                  <a:pt x="356615" y="178308"/>
                </a:lnTo>
                <a:lnTo>
                  <a:pt x="350243" y="130924"/>
                </a:lnTo>
                <a:lnTo>
                  <a:pt x="332260" y="88335"/>
                </a:lnTo>
                <a:lnTo>
                  <a:pt x="304371" y="52244"/>
                </a:lnTo>
                <a:lnTo>
                  <a:pt x="268280" y="24355"/>
                </a:lnTo>
                <a:lnTo>
                  <a:pt x="225691" y="6372"/>
                </a:lnTo>
                <a:lnTo>
                  <a:pt x="17830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35885" y="5403976"/>
            <a:ext cx="108203" cy="175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595755" y="4863465"/>
            <a:ext cx="3126740" cy="8597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2400935" algn="l"/>
              </a:tabLst>
            </a:pPr>
            <a:r>
              <a:rPr sz="2250" b="1" spc="-82" baseline="1851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r>
              <a:rPr sz="2250" b="1" spc="-75" baseline="1851" dirty="0">
                <a:solidFill>
                  <a:srgbClr val="E81122"/>
                </a:solidFill>
                <a:latin typeface="Segoe UI"/>
                <a:cs typeface="Segoe UI"/>
              </a:rPr>
              <a:t>Mw</a:t>
            </a:r>
            <a:r>
              <a:rPr sz="2250" b="1" spc="-82" baseline="1851" dirty="0">
                <a:solidFill>
                  <a:srgbClr val="E81122"/>
                </a:solidFill>
                <a:latin typeface="Segoe UI"/>
                <a:cs typeface="Segoe UI"/>
              </a:rPr>
              <a:t>a</a:t>
            </a:r>
            <a:r>
              <a:rPr sz="2250" b="1" spc="-75" baseline="1851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2250" b="1" spc="-89" baseline="1851" dirty="0">
                <a:solidFill>
                  <a:srgbClr val="E81122"/>
                </a:solidFill>
                <a:latin typeface="Segoe UI"/>
                <a:cs typeface="Segoe UI"/>
              </a:rPr>
              <a:t>e</a:t>
            </a:r>
            <a:r>
              <a:rPr sz="2250" b="1" spc="-82" baseline="1851" dirty="0">
                <a:solidFill>
                  <a:srgbClr val="E81122"/>
                </a:solidFill>
                <a:latin typeface="Segoe UI"/>
                <a:cs typeface="Segoe UI"/>
              </a:rPr>
              <a:t>/</a:t>
            </a:r>
            <a:r>
              <a:rPr sz="2250" b="1" spc="-75" baseline="1851" dirty="0">
                <a:solidFill>
                  <a:srgbClr val="E81122"/>
                </a:solidFill>
                <a:latin typeface="Segoe UI"/>
                <a:cs typeface="Segoe UI"/>
              </a:rPr>
              <a:t>P</a:t>
            </a:r>
            <a:r>
              <a:rPr sz="2250" b="1" spc="-97" baseline="1851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2250" b="1" spc="-82" baseline="1851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2250" b="1" spc="-97" baseline="1851" dirty="0">
                <a:solidFill>
                  <a:srgbClr val="E81122"/>
                </a:solidFill>
                <a:latin typeface="Segoe UI"/>
                <a:cs typeface="Segoe UI"/>
              </a:rPr>
              <a:t>s</a:t>
            </a:r>
            <a:r>
              <a:rPr sz="2250" b="1" spc="-67" baseline="1851" dirty="0">
                <a:solidFill>
                  <a:srgbClr val="E81122"/>
                </a:solidFill>
                <a:latin typeface="Segoe UI"/>
                <a:cs typeface="Segoe UI"/>
              </a:rPr>
              <a:t>i</a:t>
            </a:r>
            <a:r>
              <a:rPr sz="2250" b="1" spc="-97" baseline="1851" dirty="0">
                <a:solidFill>
                  <a:srgbClr val="E81122"/>
                </a:solidFill>
                <a:latin typeface="Segoe UI"/>
                <a:cs typeface="Segoe UI"/>
              </a:rPr>
              <a:t>ca</a:t>
            </a:r>
            <a:r>
              <a:rPr sz="2250" b="1" baseline="1851" dirty="0">
                <a:solidFill>
                  <a:srgbClr val="E81122"/>
                </a:solidFill>
                <a:latin typeface="Segoe UI"/>
                <a:cs typeface="Segoe UI"/>
              </a:rPr>
              <a:t>l	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Mw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a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  <a:p>
            <a:pPr marL="847090" marR="356235">
              <a:lnSpc>
                <a:spcPts val="1620"/>
              </a:lnSpc>
              <a:spcBef>
                <a:spcPts val="875"/>
              </a:spcBef>
            </a:pPr>
            <a:r>
              <a:rPr sz="1500" b="1" spc="-40" dirty="0">
                <a:solidFill>
                  <a:srgbClr val="E81122"/>
                </a:solidFill>
                <a:latin typeface="Segoe UI"/>
                <a:cs typeface="Segoe UI"/>
              </a:rPr>
              <a:t>VMware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or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Physical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to  </a:t>
            </a:r>
            <a:r>
              <a:rPr sz="1500" b="1" spc="-40" dirty="0">
                <a:solidFill>
                  <a:srgbClr val="E81122"/>
                </a:solidFill>
                <a:latin typeface="Segoe UI"/>
                <a:cs typeface="Segoe UI"/>
              </a:rPr>
              <a:t>VMware</a:t>
            </a:r>
            <a:r>
              <a:rPr sz="1500" b="1" spc="-225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(on-premises)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07335" y="4301489"/>
            <a:ext cx="78232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0" dirty="0">
                <a:solidFill>
                  <a:srgbClr val="E81122"/>
                </a:solidFill>
                <a:latin typeface="Segoe UI"/>
                <a:cs typeface="Segoe UI"/>
              </a:rPr>
              <a:t>Replication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578595" y="3835907"/>
            <a:ext cx="3388360" cy="2010410"/>
          </a:xfrm>
          <a:custGeom>
            <a:avLst/>
            <a:gdLst/>
            <a:ahLst/>
            <a:cxnLst/>
            <a:rect l="l" t="t" r="r" b="b"/>
            <a:pathLst>
              <a:path w="3388359" h="2010410">
                <a:moveTo>
                  <a:pt x="3245230" y="0"/>
                </a:moveTo>
                <a:lnTo>
                  <a:pt x="142621" y="0"/>
                </a:lnTo>
                <a:lnTo>
                  <a:pt x="97552" y="7273"/>
                </a:lnTo>
                <a:lnTo>
                  <a:pt x="58402" y="27525"/>
                </a:lnTo>
                <a:lnTo>
                  <a:pt x="27525" y="58402"/>
                </a:lnTo>
                <a:lnTo>
                  <a:pt x="7273" y="97552"/>
                </a:lnTo>
                <a:lnTo>
                  <a:pt x="0" y="142621"/>
                </a:lnTo>
                <a:lnTo>
                  <a:pt x="0" y="1867535"/>
                </a:lnTo>
                <a:lnTo>
                  <a:pt x="7273" y="1912603"/>
                </a:lnTo>
                <a:lnTo>
                  <a:pt x="27525" y="1951753"/>
                </a:lnTo>
                <a:lnTo>
                  <a:pt x="58402" y="1982630"/>
                </a:lnTo>
                <a:lnTo>
                  <a:pt x="97552" y="2002882"/>
                </a:lnTo>
                <a:lnTo>
                  <a:pt x="142621" y="2010155"/>
                </a:lnTo>
                <a:lnTo>
                  <a:pt x="3245230" y="2010155"/>
                </a:lnTo>
                <a:lnTo>
                  <a:pt x="3290299" y="2002882"/>
                </a:lnTo>
                <a:lnTo>
                  <a:pt x="3329449" y="1982630"/>
                </a:lnTo>
                <a:lnTo>
                  <a:pt x="3360326" y="1951753"/>
                </a:lnTo>
                <a:lnTo>
                  <a:pt x="3380578" y="1912603"/>
                </a:lnTo>
                <a:lnTo>
                  <a:pt x="3387852" y="1867535"/>
                </a:lnTo>
                <a:lnTo>
                  <a:pt x="3387852" y="142620"/>
                </a:lnTo>
                <a:lnTo>
                  <a:pt x="3380578" y="97552"/>
                </a:lnTo>
                <a:lnTo>
                  <a:pt x="3360326" y="58402"/>
                </a:lnTo>
                <a:lnTo>
                  <a:pt x="3329449" y="27525"/>
                </a:lnTo>
                <a:lnTo>
                  <a:pt x="3290299" y="7273"/>
                </a:lnTo>
                <a:lnTo>
                  <a:pt x="32452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68511" y="4236719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5" y="608838"/>
                </a:moveTo>
                <a:lnTo>
                  <a:pt x="404114" y="611632"/>
                </a:lnTo>
                <a:lnTo>
                  <a:pt x="401955" y="613917"/>
                </a:lnTo>
                <a:lnTo>
                  <a:pt x="399161" y="615060"/>
                </a:lnTo>
                <a:lnTo>
                  <a:pt x="376301" y="628903"/>
                </a:lnTo>
                <a:lnTo>
                  <a:pt x="463677" y="679831"/>
                </a:lnTo>
                <a:lnTo>
                  <a:pt x="466979" y="682116"/>
                </a:lnTo>
                <a:lnTo>
                  <a:pt x="470916" y="682751"/>
                </a:lnTo>
                <a:lnTo>
                  <a:pt x="477520" y="682751"/>
                </a:lnTo>
                <a:lnTo>
                  <a:pt x="480822" y="682116"/>
                </a:lnTo>
                <a:lnTo>
                  <a:pt x="483616" y="680465"/>
                </a:lnTo>
                <a:lnTo>
                  <a:pt x="488061" y="677544"/>
                </a:lnTo>
                <a:lnTo>
                  <a:pt x="491363" y="672464"/>
                </a:lnTo>
                <a:lnTo>
                  <a:pt x="492506" y="666750"/>
                </a:lnTo>
                <a:lnTo>
                  <a:pt x="492506" y="642112"/>
                </a:lnTo>
                <a:lnTo>
                  <a:pt x="462026" y="642112"/>
                </a:lnTo>
                <a:lnTo>
                  <a:pt x="405765" y="608838"/>
                </a:lnTo>
                <a:close/>
              </a:path>
              <a:path w="890270" h="683260">
                <a:moveTo>
                  <a:pt x="95236" y="276859"/>
                </a:moveTo>
                <a:lnTo>
                  <a:pt x="31115" y="276859"/>
                </a:lnTo>
                <a:lnTo>
                  <a:pt x="462026" y="530859"/>
                </a:lnTo>
                <a:lnTo>
                  <a:pt x="462026" y="642112"/>
                </a:lnTo>
                <a:lnTo>
                  <a:pt x="492506" y="642112"/>
                </a:lnTo>
                <a:lnTo>
                  <a:pt x="492506" y="511301"/>
                </a:lnTo>
                <a:lnTo>
                  <a:pt x="489712" y="506221"/>
                </a:lnTo>
                <a:lnTo>
                  <a:pt x="487553" y="505078"/>
                </a:lnTo>
                <a:lnTo>
                  <a:pt x="95236" y="276859"/>
                </a:lnTo>
                <a:close/>
              </a:path>
              <a:path w="890270" h="683260">
                <a:moveTo>
                  <a:pt x="385191" y="501650"/>
                </a:moveTo>
                <a:lnTo>
                  <a:pt x="380238" y="504444"/>
                </a:lnTo>
                <a:lnTo>
                  <a:pt x="347472" y="524001"/>
                </a:lnTo>
                <a:lnTo>
                  <a:pt x="343535" y="526288"/>
                </a:lnTo>
                <a:lnTo>
                  <a:pt x="343244" y="530859"/>
                </a:lnTo>
                <a:lnTo>
                  <a:pt x="343149" y="615060"/>
                </a:lnTo>
                <a:lnTo>
                  <a:pt x="343535" y="620267"/>
                </a:lnTo>
                <a:lnTo>
                  <a:pt x="345821" y="622553"/>
                </a:lnTo>
                <a:lnTo>
                  <a:pt x="347980" y="624839"/>
                </a:lnTo>
                <a:lnTo>
                  <a:pt x="355727" y="628269"/>
                </a:lnTo>
                <a:lnTo>
                  <a:pt x="360172" y="625475"/>
                </a:lnTo>
                <a:lnTo>
                  <a:pt x="393573" y="605408"/>
                </a:lnTo>
                <a:lnTo>
                  <a:pt x="398018" y="602488"/>
                </a:lnTo>
                <a:lnTo>
                  <a:pt x="398749" y="598423"/>
                </a:lnTo>
                <a:lnTo>
                  <a:pt x="366395" y="598423"/>
                </a:lnTo>
                <a:lnTo>
                  <a:pt x="366395" y="537082"/>
                </a:lnTo>
                <a:lnTo>
                  <a:pt x="393573" y="521081"/>
                </a:lnTo>
                <a:lnTo>
                  <a:pt x="398018" y="518287"/>
                </a:lnTo>
                <a:lnTo>
                  <a:pt x="398526" y="511937"/>
                </a:lnTo>
                <a:lnTo>
                  <a:pt x="395859" y="507364"/>
                </a:lnTo>
                <a:lnTo>
                  <a:pt x="392430" y="503300"/>
                </a:lnTo>
                <a:lnTo>
                  <a:pt x="385191" y="501650"/>
                </a:lnTo>
                <a:close/>
              </a:path>
              <a:path w="890270" h="683260">
                <a:moveTo>
                  <a:pt x="889508" y="251078"/>
                </a:moveTo>
                <a:lnTo>
                  <a:pt x="496951" y="488950"/>
                </a:lnTo>
                <a:lnTo>
                  <a:pt x="502669" y="493720"/>
                </a:lnTo>
                <a:lnTo>
                  <a:pt x="507079" y="499871"/>
                </a:lnTo>
                <a:lnTo>
                  <a:pt x="509916" y="506880"/>
                </a:lnTo>
                <a:lnTo>
                  <a:pt x="510921" y="514222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6" y="383539"/>
                </a:lnTo>
                <a:lnTo>
                  <a:pt x="890016" y="252856"/>
                </a:lnTo>
                <a:lnTo>
                  <a:pt x="889508" y="251078"/>
                </a:lnTo>
                <a:close/>
              </a:path>
              <a:path w="890270" h="683260">
                <a:moveTo>
                  <a:pt x="111125" y="436879"/>
                </a:moveTo>
                <a:lnTo>
                  <a:pt x="109474" y="439673"/>
                </a:lnTo>
                <a:lnTo>
                  <a:pt x="106680" y="441959"/>
                </a:lnTo>
                <a:lnTo>
                  <a:pt x="104521" y="443102"/>
                </a:lnTo>
                <a:lnTo>
                  <a:pt x="82296" y="456945"/>
                </a:lnTo>
                <a:lnTo>
                  <a:pt x="331343" y="602488"/>
                </a:lnTo>
                <a:lnTo>
                  <a:pt x="331343" y="565784"/>
                </a:lnTo>
                <a:lnTo>
                  <a:pt x="111125" y="436879"/>
                </a:lnTo>
                <a:close/>
              </a:path>
              <a:path w="890270" h="683260">
                <a:moveTo>
                  <a:pt x="385191" y="586994"/>
                </a:moveTo>
                <a:lnTo>
                  <a:pt x="380238" y="589914"/>
                </a:lnTo>
                <a:lnTo>
                  <a:pt x="366395" y="598423"/>
                </a:lnTo>
                <a:lnTo>
                  <a:pt x="398749" y="598423"/>
                </a:lnTo>
                <a:lnTo>
                  <a:pt x="399161" y="596138"/>
                </a:lnTo>
                <a:lnTo>
                  <a:pt x="395859" y="592201"/>
                </a:lnTo>
                <a:lnTo>
                  <a:pt x="392430" y="587628"/>
                </a:lnTo>
                <a:lnTo>
                  <a:pt x="385191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1" y="405891"/>
                </a:lnTo>
                <a:lnTo>
                  <a:pt x="166751" y="431672"/>
                </a:lnTo>
                <a:lnTo>
                  <a:pt x="170688" y="438531"/>
                </a:lnTo>
                <a:lnTo>
                  <a:pt x="286893" y="506729"/>
                </a:lnTo>
                <a:lnTo>
                  <a:pt x="288544" y="507364"/>
                </a:lnTo>
                <a:lnTo>
                  <a:pt x="290195" y="507872"/>
                </a:lnTo>
                <a:lnTo>
                  <a:pt x="296291" y="507872"/>
                </a:lnTo>
                <a:lnTo>
                  <a:pt x="299593" y="504444"/>
                </a:lnTo>
                <a:lnTo>
                  <a:pt x="299593" y="480948"/>
                </a:lnTo>
                <a:lnTo>
                  <a:pt x="295783" y="474090"/>
                </a:lnTo>
                <a:lnTo>
                  <a:pt x="290703" y="471169"/>
                </a:lnTo>
                <a:lnTo>
                  <a:pt x="179578" y="405891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10" y="0"/>
                </a:moveTo>
                <a:lnTo>
                  <a:pt x="476377" y="0"/>
                </a:lnTo>
                <a:lnTo>
                  <a:pt x="471424" y="1142"/>
                </a:lnTo>
                <a:lnTo>
                  <a:pt x="467487" y="3428"/>
                </a:lnTo>
                <a:lnTo>
                  <a:pt x="72263" y="241934"/>
                </a:lnTo>
                <a:lnTo>
                  <a:pt x="478663" y="478154"/>
                </a:lnTo>
                <a:lnTo>
                  <a:pt x="879983" y="234441"/>
                </a:lnTo>
                <a:lnTo>
                  <a:pt x="878840" y="233298"/>
                </a:lnTo>
                <a:lnTo>
                  <a:pt x="877824" y="232790"/>
                </a:lnTo>
                <a:lnTo>
                  <a:pt x="876173" y="231647"/>
                </a:lnTo>
                <a:lnTo>
                  <a:pt x="495300" y="3428"/>
                </a:lnTo>
                <a:lnTo>
                  <a:pt x="491363" y="1142"/>
                </a:lnTo>
                <a:lnTo>
                  <a:pt x="486410" y="0"/>
                </a:lnTo>
                <a:close/>
              </a:path>
              <a:path w="890270" h="683260">
                <a:moveTo>
                  <a:pt x="90551" y="329564"/>
                </a:moveTo>
                <a:lnTo>
                  <a:pt x="52832" y="352044"/>
                </a:lnTo>
                <a:lnTo>
                  <a:pt x="48895" y="354329"/>
                </a:lnTo>
                <a:lnTo>
                  <a:pt x="47752" y="362331"/>
                </a:lnTo>
                <a:lnTo>
                  <a:pt x="47836" y="441959"/>
                </a:lnTo>
                <a:lnTo>
                  <a:pt x="48895" y="448309"/>
                </a:lnTo>
                <a:lnTo>
                  <a:pt x="51181" y="450595"/>
                </a:lnTo>
                <a:lnTo>
                  <a:pt x="53340" y="452881"/>
                </a:lnTo>
                <a:lnTo>
                  <a:pt x="60579" y="456310"/>
                </a:lnTo>
                <a:lnTo>
                  <a:pt x="65659" y="453389"/>
                </a:lnTo>
                <a:lnTo>
                  <a:pt x="98425" y="433323"/>
                </a:lnTo>
                <a:lnTo>
                  <a:pt x="103378" y="430529"/>
                </a:lnTo>
                <a:lnTo>
                  <a:pt x="104109" y="426465"/>
                </a:lnTo>
                <a:lnTo>
                  <a:pt x="71755" y="426465"/>
                </a:lnTo>
                <a:lnTo>
                  <a:pt x="71755" y="365125"/>
                </a:lnTo>
                <a:lnTo>
                  <a:pt x="98425" y="349122"/>
                </a:lnTo>
                <a:lnTo>
                  <a:pt x="103378" y="346201"/>
                </a:lnTo>
                <a:lnTo>
                  <a:pt x="104013" y="339978"/>
                </a:lnTo>
                <a:lnTo>
                  <a:pt x="100584" y="335406"/>
                </a:lnTo>
                <a:lnTo>
                  <a:pt x="97790" y="331342"/>
                </a:lnTo>
                <a:lnTo>
                  <a:pt x="90551" y="329564"/>
                </a:lnTo>
                <a:close/>
              </a:path>
              <a:path w="890270" h="683260">
                <a:moveTo>
                  <a:pt x="22733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2" y="242442"/>
                </a:lnTo>
                <a:lnTo>
                  <a:pt x="0" y="248792"/>
                </a:lnTo>
                <a:lnTo>
                  <a:pt x="0" y="396113"/>
                </a:lnTo>
                <a:lnTo>
                  <a:pt x="2286" y="407034"/>
                </a:lnTo>
                <a:lnTo>
                  <a:pt x="14986" y="417321"/>
                </a:lnTo>
                <a:lnTo>
                  <a:pt x="36703" y="429894"/>
                </a:lnTo>
                <a:lnTo>
                  <a:pt x="36703" y="393826"/>
                </a:lnTo>
                <a:lnTo>
                  <a:pt x="31623" y="390397"/>
                </a:lnTo>
                <a:lnTo>
                  <a:pt x="31115" y="389254"/>
                </a:lnTo>
                <a:lnTo>
                  <a:pt x="31115" y="276859"/>
                </a:lnTo>
                <a:lnTo>
                  <a:pt x="95236" y="276859"/>
                </a:lnTo>
                <a:lnTo>
                  <a:pt x="54848" y="253364"/>
                </a:lnTo>
                <a:lnTo>
                  <a:pt x="53340" y="253364"/>
                </a:lnTo>
                <a:lnTo>
                  <a:pt x="29464" y="239013"/>
                </a:lnTo>
                <a:lnTo>
                  <a:pt x="22733" y="235076"/>
                </a:lnTo>
                <a:close/>
              </a:path>
              <a:path w="890270" h="683260">
                <a:moveTo>
                  <a:pt x="90551" y="415035"/>
                </a:moveTo>
                <a:lnTo>
                  <a:pt x="85598" y="417956"/>
                </a:lnTo>
                <a:lnTo>
                  <a:pt x="71755" y="426465"/>
                </a:lnTo>
                <a:lnTo>
                  <a:pt x="104109" y="426465"/>
                </a:lnTo>
                <a:lnTo>
                  <a:pt x="104521" y="424179"/>
                </a:lnTo>
                <a:lnTo>
                  <a:pt x="101219" y="420242"/>
                </a:lnTo>
                <a:lnTo>
                  <a:pt x="97790" y="415670"/>
                </a:lnTo>
                <a:lnTo>
                  <a:pt x="90551" y="415035"/>
                </a:lnTo>
                <a:close/>
              </a:path>
              <a:path w="890270" h="683260">
                <a:moveTo>
                  <a:pt x="53975" y="252856"/>
                </a:moveTo>
                <a:lnTo>
                  <a:pt x="53340" y="253364"/>
                </a:lnTo>
                <a:lnTo>
                  <a:pt x="54848" y="253364"/>
                </a:lnTo>
                <a:lnTo>
                  <a:pt x="53975" y="252856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74323" y="4236719"/>
            <a:ext cx="890269" cy="683260"/>
          </a:xfrm>
          <a:custGeom>
            <a:avLst/>
            <a:gdLst/>
            <a:ahLst/>
            <a:cxnLst/>
            <a:rect l="l" t="t" r="r" b="b"/>
            <a:pathLst>
              <a:path w="890270" h="683260">
                <a:moveTo>
                  <a:pt x="405765" y="608838"/>
                </a:moveTo>
                <a:lnTo>
                  <a:pt x="404114" y="611632"/>
                </a:lnTo>
                <a:lnTo>
                  <a:pt x="401954" y="613917"/>
                </a:lnTo>
                <a:lnTo>
                  <a:pt x="399160" y="615060"/>
                </a:lnTo>
                <a:lnTo>
                  <a:pt x="376300" y="628903"/>
                </a:lnTo>
                <a:lnTo>
                  <a:pt x="463676" y="679831"/>
                </a:lnTo>
                <a:lnTo>
                  <a:pt x="466978" y="682116"/>
                </a:lnTo>
                <a:lnTo>
                  <a:pt x="470916" y="682751"/>
                </a:lnTo>
                <a:lnTo>
                  <a:pt x="477520" y="682751"/>
                </a:lnTo>
                <a:lnTo>
                  <a:pt x="480822" y="682116"/>
                </a:lnTo>
                <a:lnTo>
                  <a:pt x="483616" y="680465"/>
                </a:lnTo>
                <a:lnTo>
                  <a:pt x="488060" y="677544"/>
                </a:lnTo>
                <a:lnTo>
                  <a:pt x="491362" y="672464"/>
                </a:lnTo>
                <a:lnTo>
                  <a:pt x="492505" y="666750"/>
                </a:lnTo>
                <a:lnTo>
                  <a:pt x="492505" y="642112"/>
                </a:lnTo>
                <a:lnTo>
                  <a:pt x="462025" y="642112"/>
                </a:lnTo>
                <a:lnTo>
                  <a:pt x="405765" y="608838"/>
                </a:lnTo>
                <a:close/>
              </a:path>
              <a:path w="890270" h="683260">
                <a:moveTo>
                  <a:pt x="95236" y="276859"/>
                </a:moveTo>
                <a:lnTo>
                  <a:pt x="31115" y="276859"/>
                </a:lnTo>
                <a:lnTo>
                  <a:pt x="462025" y="530859"/>
                </a:lnTo>
                <a:lnTo>
                  <a:pt x="462025" y="642112"/>
                </a:lnTo>
                <a:lnTo>
                  <a:pt x="492505" y="642112"/>
                </a:lnTo>
                <a:lnTo>
                  <a:pt x="492505" y="511301"/>
                </a:lnTo>
                <a:lnTo>
                  <a:pt x="489711" y="506221"/>
                </a:lnTo>
                <a:lnTo>
                  <a:pt x="487552" y="505078"/>
                </a:lnTo>
                <a:lnTo>
                  <a:pt x="95236" y="276859"/>
                </a:lnTo>
                <a:close/>
              </a:path>
              <a:path w="890270" h="683260">
                <a:moveTo>
                  <a:pt x="385191" y="501650"/>
                </a:moveTo>
                <a:lnTo>
                  <a:pt x="380237" y="504444"/>
                </a:lnTo>
                <a:lnTo>
                  <a:pt x="347472" y="524001"/>
                </a:lnTo>
                <a:lnTo>
                  <a:pt x="343534" y="526288"/>
                </a:lnTo>
                <a:lnTo>
                  <a:pt x="343244" y="530859"/>
                </a:lnTo>
                <a:lnTo>
                  <a:pt x="343149" y="615060"/>
                </a:lnTo>
                <a:lnTo>
                  <a:pt x="343534" y="620267"/>
                </a:lnTo>
                <a:lnTo>
                  <a:pt x="345821" y="622553"/>
                </a:lnTo>
                <a:lnTo>
                  <a:pt x="347979" y="624839"/>
                </a:lnTo>
                <a:lnTo>
                  <a:pt x="355726" y="628269"/>
                </a:lnTo>
                <a:lnTo>
                  <a:pt x="360172" y="625475"/>
                </a:lnTo>
                <a:lnTo>
                  <a:pt x="393573" y="605408"/>
                </a:lnTo>
                <a:lnTo>
                  <a:pt x="398018" y="602488"/>
                </a:lnTo>
                <a:lnTo>
                  <a:pt x="398749" y="598423"/>
                </a:lnTo>
                <a:lnTo>
                  <a:pt x="366395" y="598423"/>
                </a:lnTo>
                <a:lnTo>
                  <a:pt x="366395" y="537082"/>
                </a:lnTo>
                <a:lnTo>
                  <a:pt x="393573" y="521081"/>
                </a:lnTo>
                <a:lnTo>
                  <a:pt x="398018" y="518287"/>
                </a:lnTo>
                <a:lnTo>
                  <a:pt x="398525" y="511937"/>
                </a:lnTo>
                <a:lnTo>
                  <a:pt x="395858" y="507364"/>
                </a:lnTo>
                <a:lnTo>
                  <a:pt x="392429" y="503300"/>
                </a:lnTo>
                <a:lnTo>
                  <a:pt x="385191" y="501650"/>
                </a:lnTo>
                <a:close/>
              </a:path>
              <a:path w="890270" h="683260">
                <a:moveTo>
                  <a:pt x="889507" y="251078"/>
                </a:moveTo>
                <a:lnTo>
                  <a:pt x="496950" y="488950"/>
                </a:lnTo>
                <a:lnTo>
                  <a:pt x="502669" y="493720"/>
                </a:lnTo>
                <a:lnTo>
                  <a:pt x="507079" y="499871"/>
                </a:lnTo>
                <a:lnTo>
                  <a:pt x="509916" y="506880"/>
                </a:lnTo>
                <a:lnTo>
                  <a:pt x="510921" y="514222"/>
                </a:lnTo>
                <a:lnTo>
                  <a:pt x="510921" y="623188"/>
                </a:lnTo>
                <a:lnTo>
                  <a:pt x="876173" y="408177"/>
                </a:lnTo>
                <a:lnTo>
                  <a:pt x="881818" y="403774"/>
                </a:lnTo>
                <a:lnTo>
                  <a:pt x="886190" y="397811"/>
                </a:lnTo>
                <a:lnTo>
                  <a:pt x="889013" y="390872"/>
                </a:lnTo>
                <a:lnTo>
                  <a:pt x="890016" y="383539"/>
                </a:lnTo>
                <a:lnTo>
                  <a:pt x="890016" y="252856"/>
                </a:lnTo>
                <a:lnTo>
                  <a:pt x="889507" y="251078"/>
                </a:lnTo>
                <a:close/>
              </a:path>
              <a:path w="890270" h="683260">
                <a:moveTo>
                  <a:pt x="111125" y="436879"/>
                </a:moveTo>
                <a:lnTo>
                  <a:pt x="109474" y="439673"/>
                </a:lnTo>
                <a:lnTo>
                  <a:pt x="106679" y="441959"/>
                </a:lnTo>
                <a:lnTo>
                  <a:pt x="104521" y="443102"/>
                </a:lnTo>
                <a:lnTo>
                  <a:pt x="82296" y="456945"/>
                </a:lnTo>
                <a:lnTo>
                  <a:pt x="331343" y="602488"/>
                </a:lnTo>
                <a:lnTo>
                  <a:pt x="331343" y="565784"/>
                </a:lnTo>
                <a:lnTo>
                  <a:pt x="111125" y="436879"/>
                </a:lnTo>
                <a:close/>
              </a:path>
              <a:path w="890270" h="683260">
                <a:moveTo>
                  <a:pt x="385191" y="586994"/>
                </a:moveTo>
                <a:lnTo>
                  <a:pt x="380237" y="589914"/>
                </a:lnTo>
                <a:lnTo>
                  <a:pt x="366395" y="598423"/>
                </a:lnTo>
                <a:lnTo>
                  <a:pt x="398749" y="598423"/>
                </a:lnTo>
                <a:lnTo>
                  <a:pt x="399160" y="596138"/>
                </a:lnTo>
                <a:lnTo>
                  <a:pt x="395858" y="592201"/>
                </a:lnTo>
                <a:lnTo>
                  <a:pt x="392429" y="587628"/>
                </a:lnTo>
                <a:lnTo>
                  <a:pt x="385191" y="586994"/>
                </a:lnTo>
                <a:close/>
              </a:path>
              <a:path w="890270" h="683260">
                <a:moveTo>
                  <a:pt x="172847" y="401827"/>
                </a:moveTo>
                <a:lnTo>
                  <a:pt x="166750" y="405891"/>
                </a:lnTo>
                <a:lnTo>
                  <a:pt x="166750" y="431672"/>
                </a:lnTo>
                <a:lnTo>
                  <a:pt x="170687" y="438531"/>
                </a:lnTo>
                <a:lnTo>
                  <a:pt x="286893" y="506729"/>
                </a:lnTo>
                <a:lnTo>
                  <a:pt x="288544" y="507364"/>
                </a:lnTo>
                <a:lnTo>
                  <a:pt x="290195" y="507872"/>
                </a:lnTo>
                <a:lnTo>
                  <a:pt x="296291" y="507872"/>
                </a:lnTo>
                <a:lnTo>
                  <a:pt x="299593" y="504444"/>
                </a:lnTo>
                <a:lnTo>
                  <a:pt x="299593" y="480948"/>
                </a:lnTo>
                <a:lnTo>
                  <a:pt x="295782" y="474090"/>
                </a:lnTo>
                <a:lnTo>
                  <a:pt x="290702" y="471169"/>
                </a:lnTo>
                <a:lnTo>
                  <a:pt x="179577" y="405891"/>
                </a:lnTo>
                <a:lnTo>
                  <a:pt x="172847" y="401827"/>
                </a:lnTo>
                <a:close/>
              </a:path>
              <a:path w="890270" h="683260">
                <a:moveTo>
                  <a:pt x="486409" y="0"/>
                </a:moveTo>
                <a:lnTo>
                  <a:pt x="476376" y="0"/>
                </a:lnTo>
                <a:lnTo>
                  <a:pt x="471424" y="1142"/>
                </a:lnTo>
                <a:lnTo>
                  <a:pt x="467486" y="3428"/>
                </a:lnTo>
                <a:lnTo>
                  <a:pt x="72262" y="241934"/>
                </a:lnTo>
                <a:lnTo>
                  <a:pt x="478662" y="478154"/>
                </a:lnTo>
                <a:lnTo>
                  <a:pt x="879982" y="234441"/>
                </a:lnTo>
                <a:lnTo>
                  <a:pt x="878840" y="233298"/>
                </a:lnTo>
                <a:lnTo>
                  <a:pt x="877824" y="232790"/>
                </a:lnTo>
                <a:lnTo>
                  <a:pt x="876173" y="231647"/>
                </a:lnTo>
                <a:lnTo>
                  <a:pt x="495300" y="3428"/>
                </a:lnTo>
                <a:lnTo>
                  <a:pt x="491362" y="1142"/>
                </a:lnTo>
                <a:lnTo>
                  <a:pt x="486409" y="0"/>
                </a:lnTo>
                <a:close/>
              </a:path>
              <a:path w="890270" h="683260">
                <a:moveTo>
                  <a:pt x="90550" y="329564"/>
                </a:moveTo>
                <a:lnTo>
                  <a:pt x="52831" y="352044"/>
                </a:lnTo>
                <a:lnTo>
                  <a:pt x="48895" y="354329"/>
                </a:lnTo>
                <a:lnTo>
                  <a:pt x="47751" y="362331"/>
                </a:lnTo>
                <a:lnTo>
                  <a:pt x="47836" y="441959"/>
                </a:lnTo>
                <a:lnTo>
                  <a:pt x="48895" y="448309"/>
                </a:lnTo>
                <a:lnTo>
                  <a:pt x="51180" y="450595"/>
                </a:lnTo>
                <a:lnTo>
                  <a:pt x="53340" y="452881"/>
                </a:lnTo>
                <a:lnTo>
                  <a:pt x="60578" y="456310"/>
                </a:lnTo>
                <a:lnTo>
                  <a:pt x="65658" y="453389"/>
                </a:lnTo>
                <a:lnTo>
                  <a:pt x="98425" y="433323"/>
                </a:lnTo>
                <a:lnTo>
                  <a:pt x="103377" y="430529"/>
                </a:lnTo>
                <a:lnTo>
                  <a:pt x="104109" y="426465"/>
                </a:lnTo>
                <a:lnTo>
                  <a:pt x="71754" y="426465"/>
                </a:lnTo>
                <a:lnTo>
                  <a:pt x="71754" y="365125"/>
                </a:lnTo>
                <a:lnTo>
                  <a:pt x="98425" y="349122"/>
                </a:lnTo>
                <a:lnTo>
                  <a:pt x="103377" y="346201"/>
                </a:lnTo>
                <a:lnTo>
                  <a:pt x="104012" y="339978"/>
                </a:lnTo>
                <a:lnTo>
                  <a:pt x="100583" y="335406"/>
                </a:lnTo>
                <a:lnTo>
                  <a:pt x="97790" y="331342"/>
                </a:lnTo>
                <a:lnTo>
                  <a:pt x="90550" y="329564"/>
                </a:lnTo>
                <a:close/>
              </a:path>
              <a:path w="890270" h="683260">
                <a:moveTo>
                  <a:pt x="22732" y="235076"/>
                </a:moveTo>
                <a:lnTo>
                  <a:pt x="15621" y="235076"/>
                </a:lnTo>
                <a:lnTo>
                  <a:pt x="9398" y="238506"/>
                </a:lnTo>
                <a:lnTo>
                  <a:pt x="3301" y="242442"/>
                </a:lnTo>
                <a:lnTo>
                  <a:pt x="0" y="248792"/>
                </a:lnTo>
                <a:lnTo>
                  <a:pt x="0" y="396113"/>
                </a:lnTo>
                <a:lnTo>
                  <a:pt x="2285" y="407034"/>
                </a:lnTo>
                <a:lnTo>
                  <a:pt x="14985" y="417321"/>
                </a:lnTo>
                <a:lnTo>
                  <a:pt x="36702" y="429894"/>
                </a:lnTo>
                <a:lnTo>
                  <a:pt x="36702" y="393826"/>
                </a:lnTo>
                <a:lnTo>
                  <a:pt x="31623" y="390397"/>
                </a:lnTo>
                <a:lnTo>
                  <a:pt x="31115" y="389254"/>
                </a:lnTo>
                <a:lnTo>
                  <a:pt x="31115" y="276859"/>
                </a:lnTo>
                <a:lnTo>
                  <a:pt x="95236" y="276859"/>
                </a:lnTo>
                <a:lnTo>
                  <a:pt x="54848" y="253364"/>
                </a:lnTo>
                <a:lnTo>
                  <a:pt x="53340" y="253364"/>
                </a:lnTo>
                <a:lnTo>
                  <a:pt x="29464" y="239013"/>
                </a:lnTo>
                <a:lnTo>
                  <a:pt x="22732" y="235076"/>
                </a:lnTo>
                <a:close/>
              </a:path>
              <a:path w="890270" h="683260">
                <a:moveTo>
                  <a:pt x="90550" y="415035"/>
                </a:moveTo>
                <a:lnTo>
                  <a:pt x="85598" y="417956"/>
                </a:lnTo>
                <a:lnTo>
                  <a:pt x="71754" y="426465"/>
                </a:lnTo>
                <a:lnTo>
                  <a:pt x="104109" y="426465"/>
                </a:lnTo>
                <a:lnTo>
                  <a:pt x="104521" y="424179"/>
                </a:lnTo>
                <a:lnTo>
                  <a:pt x="101219" y="420242"/>
                </a:lnTo>
                <a:lnTo>
                  <a:pt x="97790" y="415670"/>
                </a:lnTo>
                <a:lnTo>
                  <a:pt x="90550" y="415035"/>
                </a:lnTo>
                <a:close/>
              </a:path>
              <a:path w="890270" h="683260">
                <a:moveTo>
                  <a:pt x="53975" y="252856"/>
                </a:moveTo>
                <a:lnTo>
                  <a:pt x="53340" y="253364"/>
                </a:lnTo>
                <a:lnTo>
                  <a:pt x="54848" y="253364"/>
                </a:lnTo>
                <a:lnTo>
                  <a:pt x="53975" y="252856"/>
                </a:lnTo>
                <a:close/>
              </a:path>
            </a:pathLst>
          </a:custGeom>
          <a:solidFill>
            <a:srgbClr val="007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59011" y="3927347"/>
            <a:ext cx="388620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22080" y="4030979"/>
            <a:ext cx="388620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132819" y="3927347"/>
            <a:ext cx="387096" cy="65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94364" y="4030979"/>
            <a:ext cx="388620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04831" y="4020311"/>
            <a:ext cx="1082040" cy="269875"/>
          </a:xfrm>
          <a:custGeom>
            <a:avLst/>
            <a:gdLst/>
            <a:ahLst/>
            <a:cxnLst/>
            <a:rect l="l" t="t" r="r" b="b"/>
            <a:pathLst>
              <a:path w="1082040" h="269875">
                <a:moveTo>
                  <a:pt x="135509" y="0"/>
                </a:moveTo>
                <a:lnTo>
                  <a:pt x="0" y="134874"/>
                </a:lnTo>
                <a:lnTo>
                  <a:pt x="135509" y="269748"/>
                </a:lnTo>
                <a:lnTo>
                  <a:pt x="135509" y="209042"/>
                </a:lnTo>
                <a:lnTo>
                  <a:pt x="1007522" y="209042"/>
                </a:lnTo>
                <a:lnTo>
                  <a:pt x="1082040" y="134874"/>
                </a:lnTo>
                <a:lnTo>
                  <a:pt x="1007522" y="60706"/>
                </a:lnTo>
                <a:lnTo>
                  <a:pt x="135509" y="60706"/>
                </a:lnTo>
                <a:lnTo>
                  <a:pt x="135509" y="0"/>
                </a:lnTo>
                <a:close/>
              </a:path>
              <a:path w="1082040" h="269875">
                <a:moveTo>
                  <a:pt x="1007522" y="209042"/>
                </a:moveTo>
                <a:lnTo>
                  <a:pt x="946531" y="209042"/>
                </a:lnTo>
                <a:lnTo>
                  <a:pt x="946531" y="269748"/>
                </a:lnTo>
                <a:lnTo>
                  <a:pt x="1007522" y="209042"/>
                </a:lnTo>
                <a:close/>
              </a:path>
              <a:path w="1082040" h="269875">
                <a:moveTo>
                  <a:pt x="946531" y="0"/>
                </a:moveTo>
                <a:lnTo>
                  <a:pt x="946531" y="60706"/>
                </a:lnTo>
                <a:lnTo>
                  <a:pt x="1007522" y="60706"/>
                </a:lnTo>
                <a:lnTo>
                  <a:pt x="946531" y="0"/>
                </a:lnTo>
                <a:close/>
              </a:path>
            </a:pathLst>
          </a:custGeom>
          <a:solidFill>
            <a:srgbClr val="5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13519" y="5300471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178307" y="0"/>
                </a:moveTo>
                <a:lnTo>
                  <a:pt x="130924" y="6372"/>
                </a:lnTo>
                <a:lnTo>
                  <a:pt x="88335" y="24355"/>
                </a:lnTo>
                <a:lnTo>
                  <a:pt x="52244" y="52244"/>
                </a:lnTo>
                <a:lnTo>
                  <a:pt x="24355" y="88335"/>
                </a:lnTo>
                <a:lnTo>
                  <a:pt x="6372" y="130924"/>
                </a:lnTo>
                <a:lnTo>
                  <a:pt x="0" y="178307"/>
                </a:lnTo>
                <a:lnTo>
                  <a:pt x="6372" y="225691"/>
                </a:lnTo>
                <a:lnTo>
                  <a:pt x="24355" y="268280"/>
                </a:lnTo>
                <a:lnTo>
                  <a:pt x="52244" y="304371"/>
                </a:lnTo>
                <a:lnTo>
                  <a:pt x="88335" y="332260"/>
                </a:lnTo>
                <a:lnTo>
                  <a:pt x="130924" y="350243"/>
                </a:lnTo>
                <a:lnTo>
                  <a:pt x="178307" y="356616"/>
                </a:lnTo>
                <a:lnTo>
                  <a:pt x="225691" y="350243"/>
                </a:lnTo>
                <a:lnTo>
                  <a:pt x="268280" y="332260"/>
                </a:lnTo>
                <a:lnTo>
                  <a:pt x="304371" y="304371"/>
                </a:lnTo>
                <a:lnTo>
                  <a:pt x="332260" y="268280"/>
                </a:lnTo>
                <a:lnTo>
                  <a:pt x="350243" y="225691"/>
                </a:lnTo>
                <a:lnTo>
                  <a:pt x="356615" y="178307"/>
                </a:lnTo>
                <a:lnTo>
                  <a:pt x="350243" y="130924"/>
                </a:lnTo>
                <a:lnTo>
                  <a:pt x="332260" y="88335"/>
                </a:lnTo>
                <a:lnTo>
                  <a:pt x="304371" y="52244"/>
                </a:lnTo>
                <a:lnTo>
                  <a:pt x="268280" y="24355"/>
                </a:lnTo>
                <a:lnTo>
                  <a:pt x="225691" y="6372"/>
                </a:lnTo>
                <a:lnTo>
                  <a:pt x="17830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40139" y="5388482"/>
            <a:ext cx="106679" cy="1725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749665" y="4927218"/>
            <a:ext cx="738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pe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r-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V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32746" y="4845558"/>
            <a:ext cx="2260600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2095">
              <a:lnSpc>
                <a:spcPct val="1373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H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y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pe</a:t>
            </a:r>
            <a:r>
              <a:rPr sz="1500" b="1" spc="-60" dirty="0">
                <a:solidFill>
                  <a:srgbClr val="E81122"/>
                </a:solidFill>
                <a:latin typeface="Segoe UI"/>
                <a:cs typeface="Segoe UI"/>
              </a:rPr>
              <a:t>r</a:t>
            </a:r>
            <a:r>
              <a:rPr sz="1500" b="1" spc="-55" dirty="0">
                <a:solidFill>
                  <a:srgbClr val="E81122"/>
                </a:solidFill>
                <a:latin typeface="Segoe UI"/>
                <a:cs typeface="Segoe UI"/>
              </a:rPr>
              <a:t>-</a:t>
            </a:r>
            <a:r>
              <a:rPr sz="1500" b="1" dirty="0">
                <a:solidFill>
                  <a:srgbClr val="E81122"/>
                </a:solidFill>
                <a:latin typeface="Segoe UI"/>
                <a:cs typeface="Segoe UI"/>
              </a:rPr>
              <a:t>V 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Hyper-V </a:t>
            </a:r>
            <a:r>
              <a:rPr sz="1500" b="1" spc="-25" dirty="0">
                <a:solidFill>
                  <a:srgbClr val="E81122"/>
                </a:solidFill>
                <a:latin typeface="Segoe UI"/>
                <a:cs typeface="Segoe UI"/>
              </a:rPr>
              <a:t>to</a:t>
            </a:r>
            <a:r>
              <a:rPr sz="1500" b="1" spc="-229" dirty="0">
                <a:solidFill>
                  <a:srgbClr val="E81122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E81122"/>
                </a:solidFill>
                <a:latin typeface="Segoe UI"/>
                <a:cs typeface="Segoe UI"/>
              </a:rPr>
              <a:t>Hyper-V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ts val="1620"/>
              </a:lnSpc>
            </a:pPr>
            <a:r>
              <a:rPr sz="1500" b="1" spc="-50" dirty="0">
                <a:solidFill>
                  <a:srgbClr val="E81122"/>
                </a:solidFill>
                <a:latin typeface="Segoe UI"/>
                <a:cs typeface="Segoe UI"/>
              </a:rPr>
              <a:t>(on-premises)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78314" y="3816857"/>
            <a:ext cx="78232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0" dirty="0">
                <a:solidFill>
                  <a:srgbClr val="E81122"/>
                </a:solidFill>
                <a:latin typeface="Segoe UI"/>
                <a:cs typeface="Segoe UI"/>
              </a:rPr>
              <a:t>Replication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422892" y="3991355"/>
            <a:ext cx="263651" cy="298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28019" y="3991355"/>
            <a:ext cx="263651" cy="298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529698" y="4276089"/>
            <a:ext cx="3867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30" dirty="0">
                <a:solidFill>
                  <a:srgbClr val="E81122"/>
                </a:solidFill>
                <a:latin typeface="Segoe UI"/>
                <a:cs typeface="Segoe UI"/>
              </a:rPr>
              <a:t>SA</a:t>
            </a:r>
            <a:r>
              <a:rPr sz="1400" b="1" spc="20" dirty="0">
                <a:solidFill>
                  <a:srgbClr val="E81122"/>
                </a:solidFill>
                <a:latin typeface="Segoe UI"/>
                <a:cs typeface="Segoe UI"/>
              </a:rPr>
              <a:t>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57458" y="4266945"/>
            <a:ext cx="3867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30" dirty="0">
                <a:solidFill>
                  <a:srgbClr val="E81122"/>
                </a:solidFill>
                <a:latin typeface="Segoe UI"/>
                <a:cs typeface="Segoe UI"/>
              </a:rPr>
              <a:t>SA</a:t>
            </a:r>
            <a:r>
              <a:rPr sz="1400" b="1" spc="20" dirty="0">
                <a:solidFill>
                  <a:srgbClr val="E81122"/>
                </a:solidFill>
                <a:latin typeface="Segoe UI"/>
                <a:cs typeface="Segoe UI"/>
              </a:rPr>
              <a:t>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1759</Words>
  <Application>Microsoft Office PowerPoint</Application>
  <PresentationFormat>Custom</PresentationFormat>
  <Paragraphs>284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Wingdings</vt:lpstr>
      <vt:lpstr>Office Theme</vt:lpstr>
      <vt:lpstr>PowerPoint Presentation</vt:lpstr>
      <vt:lpstr>Design a Business Continuity Strategy (15-  20%)</vt:lpstr>
      <vt:lpstr>Series Agenda</vt:lpstr>
      <vt:lpstr>Series Agenda</vt:lpstr>
      <vt:lpstr>Jordan Radkov</vt:lpstr>
      <vt:lpstr>Objectives</vt:lpstr>
      <vt:lpstr>Objectives (cont.)</vt:lpstr>
      <vt:lpstr>Design a Site Recovery  Strategy</vt:lpstr>
      <vt:lpstr>Azure Site Recovery One solution for multiple infrastructures</vt:lpstr>
      <vt:lpstr>Site to Azure</vt:lpstr>
      <vt:lpstr>PowerPoint Presentation</vt:lpstr>
      <vt:lpstr>PowerPoint Presentation</vt:lpstr>
      <vt:lpstr>Capacity Planning</vt:lpstr>
      <vt:lpstr>Firewall Rules</vt:lpstr>
      <vt:lpstr>PowerPoint Presentation</vt:lpstr>
      <vt:lpstr>PowerPoint Presentation</vt:lpstr>
      <vt:lpstr>Design for High  Availability</vt:lpstr>
      <vt:lpstr>PowerPoint Presentation</vt:lpstr>
      <vt:lpstr>PowerPoint Presentation</vt:lpstr>
      <vt:lpstr>PowerPoint Presentation</vt:lpstr>
      <vt:lpstr>PowerPoint Presentation</vt:lpstr>
      <vt:lpstr>Active Directory | IIS | RDS/VDI | File Server</vt:lpstr>
      <vt:lpstr>PowerPoint Presentation</vt:lpstr>
      <vt:lpstr>PowerPoint Presentation</vt:lpstr>
      <vt:lpstr>PowerPoint Presentation</vt:lpstr>
      <vt:lpstr>No infrastructure Inspect before restore Consistent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Study Group  Microsoft Azure Administrator Certification Transition</dc:title>
  <dc:creator>ambers@microsoft.com</dc:creator>
  <cp:lastModifiedBy>Jordan Radkov</cp:lastModifiedBy>
  <cp:revision>5</cp:revision>
  <dcterms:created xsi:type="dcterms:W3CDTF">2019-04-08T14:19:37Z</dcterms:created>
  <dcterms:modified xsi:type="dcterms:W3CDTF">2019-04-08T15:05:44Z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2019-04-08T00:00:00Z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rajorda@microsoft.com</vt:lpwstr>
  </property>
  <property fmtid="{D5CDD505-2E9C-101B-9397-08002B2CF9AE}" pid="8" name="MSIP_Label_f42aa342-8706-4288-bd11-ebb85995028c_SetDate">
    <vt:lpwstr>2019-04-08T14:22:14.0860062Z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706e0b7b-9d7f-4218-a1a1-539927cad5d0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