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447285-774E-45C6-85DB-347AB133BF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Aviation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EEC9B9-3AFD-42DC-9FDE-689E7F2477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11/9/2021 1:44:51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of COVID Impact" id="2" name="slide2">
            <a:extLst>
              <a:ext uri="{FF2B5EF4-FFF2-40B4-BE49-F238E27FC236}">
                <a16:creationId xmlns:a16="http://schemas.microsoft.com/office/drawing/2014/main" id="{A702A27A-39BE-48A8-963F-97D1E8D9F7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4" y="0"/>
            <a:ext cx="117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tional Civil Arrivals vs International Mail" id="3" name="slide3">
            <a:extLst>
              <a:ext uri="{FF2B5EF4-FFF2-40B4-BE49-F238E27FC236}">
                <a16:creationId xmlns:a16="http://schemas.microsoft.com/office/drawing/2014/main" id="{DE949311-3DF3-4C12-A256-D2EB096455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62" y="0"/>
            <a:ext cx="947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gapore Tourism Receipts" id="4" name="slide4">
            <a:extLst>
              <a:ext uri="{FF2B5EF4-FFF2-40B4-BE49-F238E27FC236}">
                <a16:creationId xmlns:a16="http://schemas.microsoft.com/office/drawing/2014/main" id="{1BD98C1A-4286-4DDD-BFB7-87339D3FD5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0" y="0"/>
            <a:ext cx="117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 of COVID on Singapore" id="5" name="slide5">
            <a:extLst>
              <a:ext uri="{FF2B5EF4-FFF2-40B4-BE49-F238E27FC236}">
                <a16:creationId xmlns:a16="http://schemas.microsoft.com/office/drawing/2014/main" id="{7E309159-B6AE-4126-A04B-1EEFB9CA5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 of COVID Globally" id="6" name="slide6">
            <a:extLst>
              <a:ext uri="{FF2B5EF4-FFF2-40B4-BE49-F238E27FC236}">
                <a16:creationId xmlns:a16="http://schemas.microsoft.com/office/drawing/2014/main" id="{C84C8903-1DC4-4423-BFAD-1183A24BE7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"/>
            <a:ext cx="12192000" cy="673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2021-11-09T05:44:55Z</dcterms:created>
  <dcterms:modified xsi:type="dcterms:W3CDTF">2021-11-09T05:44:55Z</dcterms:modified>
</cp:coreProperties>
</file>