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942" y="10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64A2E-071A-46C8-B041-5E9F8ECA9F9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BFEB26D-69CE-4083-B95F-6243CD74F1B9}">
      <dgm:prSet/>
      <dgm:spPr/>
      <dgm:t>
        <a:bodyPr/>
        <a:lstStyle/>
        <a:p>
          <a:r>
            <a:rPr lang="en-US" dirty="0"/>
            <a:t>Let's take next numbers.</a:t>
          </a:r>
        </a:p>
      </dgm:t>
    </dgm:pt>
    <dgm:pt modelId="{8590E2A8-3BB6-4308-9DED-FE94601669A1}" type="parTrans" cxnId="{F2A6D5DF-4B77-4C44-A39C-B7A87C85BA47}">
      <dgm:prSet/>
      <dgm:spPr/>
      <dgm:t>
        <a:bodyPr/>
        <a:lstStyle/>
        <a:p>
          <a:endParaRPr lang="en-US"/>
        </a:p>
      </dgm:t>
    </dgm:pt>
    <dgm:pt modelId="{FD2E44B3-497B-4751-A24D-6C3A90B37BAC}" type="sibTrans" cxnId="{F2A6D5DF-4B77-4C44-A39C-B7A87C85BA47}">
      <dgm:prSet/>
      <dgm:spPr/>
      <dgm:t>
        <a:bodyPr/>
        <a:lstStyle/>
        <a:p>
          <a:endParaRPr lang="en-US"/>
        </a:p>
      </dgm:t>
    </dgm:pt>
    <dgm:pt modelId="{9E84D75C-948B-411B-828F-6F21A186D404}">
      <dgm:prSet/>
      <dgm:spPr/>
      <dgm:t>
        <a:bodyPr/>
        <a:lstStyle/>
        <a:p>
          <a:r>
            <a:rPr lang="en-US" dirty="0"/>
            <a:t>There are 20 millions of peoples working in IT world wide, while world population is 6 billions of people</a:t>
          </a:r>
        </a:p>
      </dgm:t>
    </dgm:pt>
    <dgm:pt modelId="{44C7E273-6D52-40FB-BD35-F00165899512}" type="parTrans" cxnId="{E296CB47-641B-40F5-A37B-9206B041D84B}">
      <dgm:prSet/>
      <dgm:spPr/>
      <dgm:t>
        <a:bodyPr/>
        <a:lstStyle/>
        <a:p>
          <a:endParaRPr lang="en-US"/>
        </a:p>
      </dgm:t>
    </dgm:pt>
    <dgm:pt modelId="{465943C3-4AE9-4EAE-B580-50AA391C23E6}" type="sibTrans" cxnId="{E296CB47-641B-40F5-A37B-9206B041D84B}">
      <dgm:prSet/>
      <dgm:spPr/>
      <dgm:t>
        <a:bodyPr/>
        <a:lstStyle/>
        <a:p>
          <a:endParaRPr lang="en-US"/>
        </a:p>
      </dgm:t>
    </dgm:pt>
    <dgm:pt modelId="{6C2B249B-CF92-4F92-B4CB-A58B88DDD93C}">
      <dgm:prSet/>
      <dgm:spPr/>
      <dgm:t>
        <a:bodyPr/>
        <a:lstStyle/>
        <a:p>
          <a:r>
            <a:rPr lang="en-US" dirty="0"/>
            <a:t>I've taken 3rd place in student competition, and considered that it is in national wide competition, and this competition made every years, so with average life expectancy 80 years, so there are 80 * 3 living nominee of all years in my country</a:t>
          </a:r>
        </a:p>
      </dgm:t>
    </dgm:pt>
    <dgm:pt modelId="{59EBEB86-264C-4A21-B136-72BB2C76AC39}" type="parTrans" cxnId="{8A2E2395-A780-4CE3-9083-40159DD2833E}">
      <dgm:prSet/>
      <dgm:spPr/>
      <dgm:t>
        <a:bodyPr/>
        <a:lstStyle/>
        <a:p>
          <a:endParaRPr lang="en-US"/>
        </a:p>
      </dgm:t>
    </dgm:pt>
    <dgm:pt modelId="{2890105A-2963-4826-B5DD-979A3EBCFB4D}" type="sibTrans" cxnId="{8A2E2395-A780-4CE3-9083-40159DD2833E}">
      <dgm:prSet/>
      <dgm:spPr/>
      <dgm:t>
        <a:bodyPr/>
        <a:lstStyle/>
        <a:p>
          <a:endParaRPr lang="en-US"/>
        </a:p>
      </dgm:t>
    </dgm:pt>
    <dgm:pt modelId="{969C3031-8714-4A12-97FD-F2FFB7E847B0}">
      <dgm:prSet/>
      <dgm:spPr/>
      <dgm:t>
        <a:bodyPr/>
        <a:lstStyle/>
        <a:p>
          <a:r>
            <a:rPr lang="en-US" dirty="0"/>
            <a:t>Ukraine population is about 40 million people for that moment</a:t>
          </a:r>
        </a:p>
      </dgm:t>
    </dgm:pt>
    <dgm:pt modelId="{E0386E43-8EAA-44AC-A0FF-54FEBD3A50B0}" type="parTrans" cxnId="{F9C385F7-084A-4F83-84D9-253D219EBCCF}">
      <dgm:prSet/>
      <dgm:spPr/>
      <dgm:t>
        <a:bodyPr/>
        <a:lstStyle/>
        <a:p>
          <a:endParaRPr lang="en-US"/>
        </a:p>
      </dgm:t>
    </dgm:pt>
    <dgm:pt modelId="{6C99AE74-0D63-4E3B-AD31-C6175C64ED5B}" type="sibTrans" cxnId="{F9C385F7-084A-4F83-84D9-253D219EBCCF}">
      <dgm:prSet/>
      <dgm:spPr/>
      <dgm:t>
        <a:bodyPr/>
        <a:lstStyle/>
        <a:p>
          <a:endParaRPr lang="en-US"/>
        </a:p>
      </dgm:t>
    </dgm:pt>
    <dgm:pt modelId="{0F01F64E-054E-4240-BC06-4E6662E4C734}">
      <dgm:prSet/>
      <dgm:spPr/>
      <dgm:t>
        <a:bodyPr/>
        <a:lstStyle/>
        <a:p>
          <a:r>
            <a:rPr lang="en-US" dirty="0"/>
            <a:t>80*3 / (40 million * ( 20 million of IT world wide / 6 billion global population)) = </a:t>
          </a:r>
          <a:r>
            <a:rPr lang="en-US" b="1" dirty="0"/>
            <a:t>0.18%</a:t>
          </a:r>
          <a:endParaRPr lang="en-US" dirty="0"/>
        </a:p>
      </dgm:t>
    </dgm:pt>
    <dgm:pt modelId="{528255B8-E3B3-46BE-B51E-6D09B5030E1B}" type="parTrans" cxnId="{0FEC5F5B-548A-4B9E-8312-E96557A9B7D0}">
      <dgm:prSet/>
      <dgm:spPr/>
      <dgm:t>
        <a:bodyPr/>
        <a:lstStyle/>
        <a:p>
          <a:endParaRPr lang="en-US"/>
        </a:p>
      </dgm:t>
    </dgm:pt>
    <dgm:pt modelId="{966B406A-1569-4FF5-AE92-928171676856}" type="sibTrans" cxnId="{0FEC5F5B-548A-4B9E-8312-E96557A9B7D0}">
      <dgm:prSet/>
      <dgm:spPr/>
      <dgm:t>
        <a:bodyPr/>
        <a:lstStyle/>
        <a:p>
          <a:endParaRPr lang="en-US"/>
        </a:p>
      </dgm:t>
    </dgm:pt>
    <dgm:pt modelId="{8D40E3C0-1DAC-4D3E-A953-32A281DCB6DA}">
      <dgm:prSet/>
      <dgm:spPr/>
      <dgm:t>
        <a:bodyPr/>
        <a:lstStyle/>
        <a:p>
          <a:r>
            <a:rPr lang="en-US" dirty="0"/>
            <a:t>In essence, within a company of </a:t>
          </a:r>
          <a:r>
            <a:rPr lang="en-US" b="1" dirty="0"/>
            <a:t>50,000 employees</a:t>
          </a:r>
          <a:r>
            <a:rPr lang="en-US" dirty="0"/>
            <a:t>, only </a:t>
          </a:r>
          <a:r>
            <a:rPr lang="en-US" b="1" dirty="0"/>
            <a:t>90 individuals</a:t>
          </a:r>
          <a:r>
            <a:rPr lang="en-US" dirty="0"/>
            <a:t> showcase comparable or </a:t>
          </a:r>
          <a:r>
            <a:rPr lang="en-US" b="1" dirty="0"/>
            <a:t>superior talents</a:t>
          </a:r>
          <a:r>
            <a:rPr lang="en-US" dirty="0"/>
            <a:t>. (50 000 * 0.18%/100% = 90</a:t>
          </a:r>
        </a:p>
      </dgm:t>
    </dgm:pt>
    <dgm:pt modelId="{FF93D302-ADAA-4FD3-8152-6FAC39AC3285}" type="parTrans" cxnId="{CB869C14-49E7-47A4-BACF-F326CE451353}">
      <dgm:prSet/>
      <dgm:spPr/>
      <dgm:t>
        <a:bodyPr/>
        <a:lstStyle/>
        <a:p>
          <a:endParaRPr lang="en-US"/>
        </a:p>
      </dgm:t>
    </dgm:pt>
    <dgm:pt modelId="{8E11B00C-AD25-4400-B099-8A0E43237F04}" type="sibTrans" cxnId="{CB869C14-49E7-47A4-BACF-F326CE451353}">
      <dgm:prSet/>
      <dgm:spPr/>
      <dgm:t>
        <a:bodyPr/>
        <a:lstStyle/>
        <a:p>
          <a:endParaRPr lang="en-US"/>
        </a:p>
      </dgm:t>
    </dgm:pt>
    <dgm:pt modelId="{6039E337-EBEB-4840-8966-05565F96B3A5}" type="pres">
      <dgm:prSet presAssocID="{41F64A2E-071A-46C8-B041-5E9F8ECA9F92}" presName="vert0" presStyleCnt="0">
        <dgm:presLayoutVars>
          <dgm:dir/>
          <dgm:animOne val="branch"/>
          <dgm:animLvl val="lvl"/>
        </dgm:presLayoutVars>
      </dgm:prSet>
      <dgm:spPr/>
    </dgm:pt>
    <dgm:pt modelId="{C2867DB3-23FB-428E-B4EC-4161FB70EBB9}" type="pres">
      <dgm:prSet presAssocID="{3BFEB26D-69CE-4083-B95F-6243CD74F1B9}" presName="thickLine" presStyleLbl="alignNode1" presStyleIdx="0" presStyleCnt="6"/>
      <dgm:spPr/>
    </dgm:pt>
    <dgm:pt modelId="{36CED5FB-16F7-423E-A799-55E25E8118EF}" type="pres">
      <dgm:prSet presAssocID="{3BFEB26D-69CE-4083-B95F-6243CD74F1B9}" presName="horz1" presStyleCnt="0"/>
      <dgm:spPr/>
    </dgm:pt>
    <dgm:pt modelId="{849E03A4-9C45-4881-A69E-B221F0605979}" type="pres">
      <dgm:prSet presAssocID="{3BFEB26D-69CE-4083-B95F-6243CD74F1B9}" presName="tx1" presStyleLbl="revTx" presStyleIdx="0" presStyleCnt="6"/>
      <dgm:spPr/>
    </dgm:pt>
    <dgm:pt modelId="{5E127DE1-18BE-4C5D-B58E-645B893A77BD}" type="pres">
      <dgm:prSet presAssocID="{3BFEB26D-69CE-4083-B95F-6243CD74F1B9}" presName="vert1" presStyleCnt="0"/>
      <dgm:spPr/>
    </dgm:pt>
    <dgm:pt modelId="{2FDBD431-7D57-4E7A-95F3-8F7B58F3E12B}" type="pres">
      <dgm:prSet presAssocID="{9E84D75C-948B-411B-828F-6F21A186D404}" presName="thickLine" presStyleLbl="alignNode1" presStyleIdx="1" presStyleCnt="6"/>
      <dgm:spPr/>
    </dgm:pt>
    <dgm:pt modelId="{9C1DBC80-341D-4142-AFD9-5D150A51806A}" type="pres">
      <dgm:prSet presAssocID="{9E84D75C-948B-411B-828F-6F21A186D404}" presName="horz1" presStyleCnt="0"/>
      <dgm:spPr/>
    </dgm:pt>
    <dgm:pt modelId="{0C6229C7-7A35-4672-B4F9-CEA70DE24B05}" type="pres">
      <dgm:prSet presAssocID="{9E84D75C-948B-411B-828F-6F21A186D404}" presName="tx1" presStyleLbl="revTx" presStyleIdx="1" presStyleCnt="6"/>
      <dgm:spPr/>
    </dgm:pt>
    <dgm:pt modelId="{6BEC5CB4-0337-4393-918E-3D8A3C69150E}" type="pres">
      <dgm:prSet presAssocID="{9E84D75C-948B-411B-828F-6F21A186D404}" presName="vert1" presStyleCnt="0"/>
      <dgm:spPr/>
    </dgm:pt>
    <dgm:pt modelId="{02B7F7A0-7738-4102-8EB9-C84314760816}" type="pres">
      <dgm:prSet presAssocID="{6C2B249B-CF92-4F92-B4CB-A58B88DDD93C}" presName="thickLine" presStyleLbl="alignNode1" presStyleIdx="2" presStyleCnt="6"/>
      <dgm:spPr/>
    </dgm:pt>
    <dgm:pt modelId="{6B5C1627-C9DA-4582-8854-6605A723F6DA}" type="pres">
      <dgm:prSet presAssocID="{6C2B249B-CF92-4F92-B4CB-A58B88DDD93C}" presName="horz1" presStyleCnt="0"/>
      <dgm:spPr/>
    </dgm:pt>
    <dgm:pt modelId="{C3694384-9669-4D5E-B5E4-4D73204F0954}" type="pres">
      <dgm:prSet presAssocID="{6C2B249B-CF92-4F92-B4CB-A58B88DDD93C}" presName="tx1" presStyleLbl="revTx" presStyleIdx="2" presStyleCnt="6"/>
      <dgm:spPr/>
    </dgm:pt>
    <dgm:pt modelId="{B8E80DA3-BF10-4E8A-8EA3-41FA196F4600}" type="pres">
      <dgm:prSet presAssocID="{6C2B249B-CF92-4F92-B4CB-A58B88DDD93C}" presName="vert1" presStyleCnt="0"/>
      <dgm:spPr/>
    </dgm:pt>
    <dgm:pt modelId="{46B8E525-F76C-4F33-8A9B-B9804EA7AB47}" type="pres">
      <dgm:prSet presAssocID="{969C3031-8714-4A12-97FD-F2FFB7E847B0}" presName="thickLine" presStyleLbl="alignNode1" presStyleIdx="3" presStyleCnt="6"/>
      <dgm:spPr/>
    </dgm:pt>
    <dgm:pt modelId="{2A67F7B9-93E7-439C-8C21-BA7BD2D5403D}" type="pres">
      <dgm:prSet presAssocID="{969C3031-8714-4A12-97FD-F2FFB7E847B0}" presName="horz1" presStyleCnt="0"/>
      <dgm:spPr/>
    </dgm:pt>
    <dgm:pt modelId="{C64A33A1-9B75-4466-A777-F3E92AE605A1}" type="pres">
      <dgm:prSet presAssocID="{969C3031-8714-4A12-97FD-F2FFB7E847B0}" presName="tx1" presStyleLbl="revTx" presStyleIdx="3" presStyleCnt="6"/>
      <dgm:spPr/>
    </dgm:pt>
    <dgm:pt modelId="{F3439CF4-436B-4FF4-B965-E1031198ABFB}" type="pres">
      <dgm:prSet presAssocID="{969C3031-8714-4A12-97FD-F2FFB7E847B0}" presName="vert1" presStyleCnt="0"/>
      <dgm:spPr/>
    </dgm:pt>
    <dgm:pt modelId="{A3E03601-3C90-41CB-BA35-76D3D8105485}" type="pres">
      <dgm:prSet presAssocID="{0F01F64E-054E-4240-BC06-4E6662E4C734}" presName="thickLine" presStyleLbl="alignNode1" presStyleIdx="4" presStyleCnt="6"/>
      <dgm:spPr/>
    </dgm:pt>
    <dgm:pt modelId="{A883F5D9-57B4-4F4E-A1AC-9A75EEAAD643}" type="pres">
      <dgm:prSet presAssocID="{0F01F64E-054E-4240-BC06-4E6662E4C734}" presName="horz1" presStyleCnt="0"/>
      <dgm:spPr/>
    </dgm:pt>
    <dgm:pt modelId="{8C792DC6-7445-48C6-8917-57689B85EC64}" type="pres">
      <dgm:prSet presAssocID="{0F01F64E-054E-4240-BC06-4E6662E4C734}" presName="tx1" presStyleLbl="revTx" presStyleIdx="4" presStyleCnt="6"/>
      <dgm:spPr/>
    </dgm:pt>
    <dgm:pt modelId="{4C5C50E2-6D5B-487D-909C-FAB0D6A44CEF}" type="pres">
      <dgm:prSet presAssocID="{0F01F64E-054E-4240-BC06-4E6662E4C734}" presName="vert1" presStyleCnt="0"/>
      <dgm:spPr/>
    </dgm:pt>
    <dgm:pt modelId="{6FA233FA-EDF2-45BE-A98D-1790A8EEE87D}" type="pres">
      <dgm:prSet presAssocID="{8D40E3C0-1DAC-4D3E-A953-32A281DCB6DA}" presName="thickLine" presStyleLbl="alignNode1" presStyleIdx="5" presStyleCnt="6"/>
      <dgm:spPr/>
    </dgm:pt>
    <dgm:pt modelId="{1795F2A7-02CE-4A75-A4F7-282E34FBDE67}" type="pres">
      <dgm:prSet presAssocID="{8D40E3C0-1DAC-4D3E-A953-32A281DCB6DA}" presName="horz1" presStyleCnt="0"/>
      <dgm:spPr/>
    </dgm:pt>
    <dgm:pt modelId="{67B65199-7A9C-4FD6-A6C4-CB51F0537528}" type="pres">
      <dgm:prSet presAssocID="{8D40E3C0-1DAC-4D3E-A953-32A281DCB6DA}" presName="tx1" presStyleLbl="revTx" presStyleIdx="5" presStyleCnt="6"/>
      <dgm:spPr/>
    </dgm:pt>
    <dgm:pt modelId="{0480F667-DAD5-4811-83D4-AF74C96D1374}" type="pres">
      <dgm:prSet presAssocID="{8D40E3C0-1DAC-4D3E-A953-32A281DCB6DA}" presName="vert1" presStyleCnt="0"/>
      <dgm:spPr/>
    </dgm:pt>
  </dgm:ptLst>
  <dgm:cxnLst>
    <dgm:cxn modelId="{CB869C14-49E7-47A4-BACF-F326CE451353}" srcId="{41F64A2E-071A-46C8-B041-5E9F8ECA9F92}" destId="{8D40E3C0-1DAC-4D3E-A953-32A281DCB6DA}" srcOrd="5" destOrd="0" parTransId="{FF93D302-ADAA-4FD3-8152-6FAC39AC3285}" sibTransId="{8E11B00C-AD25-4400-B099-8A0E43237F04}"/>
    <dgm:cxn modelId="{0FEC5F5B-548A-4B9E-8312-E96557A9B7D0}" srcId="{41F64A2E-071A-46C8-B041-5E9F8ECA9F92}" destId="{0F01F64E-054E-4240-BC06-4E6662E4C734}" srcOrd="4" destOrd="0" parTransId="{528255B8-E3B3-46BE-B51E-6D09B5030E1B}" sibTransId="{966B406A-1569-4FF5-AE92-928171676856}"/>
    <dgm:cxn modelId="{E296CB47-641B-40F5-A37B-9206B041D84B}" srcId="{41F64A2E-071A-46C8-B041-5E9F8ECA9F92}" destId="{9E84D75C-948B-411B-828F-6F21A186D404}" srcOrd="1" destOrd="0" parTransId="{44C7E273-6D52-40FB-BD35-F00165899512}" sibTransId="{465943C3-4AE9-4EAE-B580-50AA391C23E6}"/>
    <dgm:cxn modelId="{74E5498B-AE4B-41EB-BD3E-D31351DEB170}" type="presOf" srcId="{0F01F64E-054E-4240-BC06-4E6662E4C734}" destId="{8C792DC6-7445-48C6-8917-57689B85EC64}" srcOrd="0" destOrd="0" presId="urn:microsoft.com/office/officeart/2008/layout/LinedList"/>
    <dgm:cxn modelId="{8A2E2395-A780-4CE3-9083-40159DD2833E}" srcId="{41F64A2E-071A-46C8-B041-5E9F8ECA9F92}" destId="{6C2B249B-CF92-4F92-B4CB-A58B88DDD93C}" srcOrd="2" destOrd="0" parTransId="{59EBEB86-264C-4A21-B136-72BB2C76AC39}" sibTransId="{2890105A-2963-4826-B5DD-979A3EBCFB4D}"/>
    <dgm:cxn modelId="{195F74B3-FCE3-408A-85C4-2A6C778D2854}" type="presOf" srcId="{3BFEB26D-69CE-4083-B95F-6243CD74F1B9}" destId="{849E03A4-9C45-4881-A69E-B221F0605979}" srcOrd="0" destOrd="0" presId="urn:microsoft.com/office/officeart/2008/layout/LinedList"/>
    <dgm:cxn modelId="{2147C6CD-249E-4449-AB05-0D6A8EA959A3}" type="presOf" srcId="{969C3031-8714-4A12-97FD-F2FFB7E847B0}" destId="{C64A33A1-9B75-4466-A777-F3E92AE605A1}" srcOrd="0" destOrd="0" presId="urn:microsoft.com/office/officeart/2008/layout/LinedList"/>
    <dgm:cxn modelId="{84E9BACE-DE5F-4B53-AED2-05BACD4EF3C6}" type="presOf" srcId="{6C2B249B-CF92-4F92-B4CB-A58B88DDD93C}" destId="{C3694384-9669-4D5E-B5E4-4D73204F0954}" srcOrd="0" destOrd="0" presId="urn:microsoft.com/office/officeart/2008/layout/LinedList"/>
    <dgm:cxn modelId="{F2A6D5DF-4B77-4C44-A39C-B7A87C85BA47}" srcId="{41F64A2E-071A-46C8-B041-5E9F8ECA9F92}" destId="{3BFEB26D-69CE-4083-B95F-6243CD74F1B9}" srcOrd="0" destOrd="0" parTransId="{8590E2A8-3BB6-4308-9DED-FE94601669A1}" sibTransId="{FD2E44B3-497B-4751-A24D-6C3A90B37BAC}"/>
    <dgm:cxn modelId="{5CAE89F1-E940-4E3D-B17E-3D44BF091BF1}" type="presOf" srcId="{41F64A2E-071A-46C8-B041-5E9F8ECA9F92}" destId="{6039E337-EBEB-4840-8966-05565F96B3A5}" srcOrd="0" destOrd="0" presId="urn:microsoft.com/office/officeart/2008/layout/LinedList"/>
    <dgm:cxn modelId="{F9C385F7-084A-4F83-84D9-253D219EBCCF}" srcId="{41F64A2E-071A-46C8-B041-5E9F8ECA9F92}" destId="{969C3031-8714-4A12-97FD-F2FFB7E847B0}" srcOrd="3" destOrd="0" parTransId="{E0386E43-8EAA-44AC-A0FF-54FEBD3A50B0}" sibTransId="{6C99AE74-0D63-4E3B-AD31-C6175C64ED5B}"/>
    <dgm:cxn modelId="{3C0D49FB-B739-4619-82B6-F00A5A764FD0}" type="presOf" srcId="{8D40E3C0-1DAC-4D3E-A953-32A281DCB6DA}" destId="{67B65199-7A9C-4FD6-A6C4-CB51F0537528}" srcOrd="0" destOrd="0" presId="urn:microsoft.com/office/officeart/2008/layout/LinedList"/>
    <dgm:cxn modelId="{63AAC4FF-7234-4EA3-9C86-F29F09BBC835}" type="presOf" srcId="{9E84D75C-948B-411B-828F-6F21A186D404}" destId="{0C6229C7-7A35-4672-B4F9-CEA70DE24B05}" srcOrd="0" destOrd="0" presId="urn:microsoft.com/office/officeart/2008/layout/LinedList"/>
    <dgm:cxn modelId="{4EC76A41-4260-4D30-929B-4A9D10048598}" type="presParOf" srcId="{6039E337-EBEB-4840-8966-05565F96B3A5}" destId="{C2867DB3-23FB-428E-B4EC-4161FB70EBB9}" srcOrd="0" destOrd="0" presId="urn:microsoft.com/office/officeart/2008/layout/LinedList"/>
    <dgm:cxn modelId="{6D524716-1A96-4E99-9B6B-B8F9D68FFF63}" type="presParOf" srcId="{6039E337-EBEB-4840-8966-05565F96B3A5}" destId="{36CED5FB-16F7-423E-A799-55E25E8118EF}" srcOrd="1" destOrd="0" presId="urn:microsoft.com/office/officeart/2008/layout/LinedList"/>
    <dgm:cxn modelId="{2B520A70-3AED-4256-8DD8-6787501664A3}" type="presParOf" srcId="{36CED5FB-16F7-423E-A799-55E25E8118EF}" destId="{849E03A4-9C45-4881-A69E-B221F0605979}" srcOrd="0" destOrd="0" presId="urn:microsoft.com/office/officeart/2008/layout/LinedList"/>
    <dgm:cxn modelId="{77A9F30A-F11B-4D23-A584-DABD08A1B0E5}" type="presParOf" srcId="{36CED5FB-16F7-423E-A799-55E25E8118EF}" destId="{5E127DE1-18BE-4C5D-B58E-645B893A77BD}" srcOrd="1" destOrd="0" presId="urn:microsoft.com/office/officeart/2008/layout/LinedList"/>
    <dgm:cxn modelId="{8151C270-F5F4-4668-9861-3FF7C073AC06}" type="presParOf" srcId="{6039E337-EBEB-4840-8966-05565F96B3A5}" destId="{2FDBD431-7D57-4E7A-95F3-8F7B58F3E12B}" srcOrd="2" destOrd="0" presId="urn:microsoft.com/office/officeart/2008/layout/LinedList"/>
    <dgm:cxn modelId="{347820AA-B907-469C-928F-17C8C51D374C}" type="presParOf" srcId="{6039E337-EBEB-4840-8966-05565F96B3A5}" destId="{9C1DBC80-341D-4142-AFD9-5D150A51806A}" srcOrd="3" destOrd="0" presId="urn:microsoft.com/office/officeart/2008/layout/LinedList"/>
    <dgm:cxn modelId="{CC8FB53B-2330-415F-8215-D5CA0A6B801C}" type="presParOf" srcId="{9C1DBC80-341D-4142-AFD9-5D150A51806A}" destId="{0C6229C7-7A35-4672-B4F9-CEA70DE24B05}" srcOrd="0" destOrd="0" presId="urn:microsoft.com/office/officeart/2008/layout/LinedList"/>
    <dgm:cxn modelId="{9FC94DE2-387B-45F6-ABC8-4C9C7752D0E2}" type="presParOf" srcId="{9C1DBC80-341D-4142-AFD9-5D150A51806A}" destId="{6BEC5CB4-0337-4393-918E-3D8A3C69150E}" srcOrd="1" destOrd="0" presId="urn:microsoft.com/office/officeart/2008/layout/LinedList"/>
    <dgm:cxn modelId="{4D424A4F-CFE9-4721-B95E-11F4EE187CDB}" type="presParOf" srcId="{6039E337-EBEB-4840-8966-05565F96B3A5}" destId="{02B7F7A0-7738-4102-8EB9-C84314760816}" srcOrd="4" destOrd="0" presId="urn:microsoft.com/office/officeart/2008/layout/LinedList"/>
    <dgm:cxn modelId="{518566A7-5E4D-4BF4-B398-A2FCE6482165}" type="presParOf" srcId="{6039E337-EBEB-4840-8966-05565F96B3A5}" destId="{6B5C1627-C9DA-4582-8854-6605A723F6DA}" srcOrd="5" destOrd="0" presId="urn:microsoft.com/office/officeart/2008/layout/LinedList"/>
    <dgm:cxn modelId="{03A6C60A-CBC1-46EC-AC3A-1103DF2E817A}" type="presParOf" srcId="{6B5C1627-C9DA-4582-8854-6605A723F6DA}" destId="{C3694384-9669-4D5E-B5E4-4D73204F0954}" srcOrd="0" destOrd="0" presId="urn:microsoft.com/office/officeart/2008/layout/LinedList"/>
    <dgm:cxn modelId="{A1B19B26-85B5-4F2B-8DEF-E0394BD6591C}" type="presParOf" srcId="{6B5C1627-C9DA-4582-8854-6605A723F6DA}" destId="{B8E80DA3-BF10-4E8A-8EA3-41FA196F4600}" srcOrd="1" destOrd="0" presId="urn:microsoft.com/office/officeart/2008/layout/LinedList"/>
    <dgm:cxn modelId="{9BA12445-1C9B-402B-A630-EA7CCBA27D8F}" type="presParOf" srcId="{6039E337-EBEB-4840-8966-05565F96B3A5}" destId="{46B8E525-F76C-4F33-8A9B-B9804EA7AB47}" srcOrd="6" destOrd="0" presId="urn:microsoft.com/office/officeart/2008/layout/LinedList"/>
    <dgm:cxn modelId="{E5E0D3BD-C9BF-46DD-8211-7B5B90641C06}" type="presParOf" srcId="{6039E337-EBEB-4840-8966-05565F96B3A5}" destId="{2A67F7B9-93E7-439C-8C21-BA7BD2D5403D}" srcOrd="7" destOrd="0" presId="urn:microsoft.com/office/officeart/2008/layout/LinedList"/>
    <dgm:cxn modelId="{018BA934-0472-463F-929D-FF20D48C0EC7}" type="presParOf" srcId="{2A67F7B9-93E7-439C-8C21-BA7BD2D5403D}" destId="{C64A33A1-9B75-4466-A777-F3E92AE605A1}" srcOrd="0" destOrd="0" presId="urn:microsoft.com/office/officeart/2008/layout/LinedList"/>
    <dgm:cxn modelId="{4777D846-DE98-410C-BEBB-05B2000CB258}" type="presParOf" srcId="{2A67F7B9-93E7-439C-8C21-BA7BD2D5403D}" destId="{F3439CF4-436B-4FF4-B965-E1031198ABFB}" srcOrd="1" destOrd="0" presId="urn:microsoft.com/office/officeart/2008/layout/LinedList"/>
    <dgm:cxn modelId="{3CF3331B-2FB1-4206-A8D3-336AE7ACA9D7}" type="presParOf" srcId="{6039E337-EBEB-4840-8966-05565F96B3A5}" destId="{A3E03601-3C90-41CB-BA35-76D3D8105485}" srcOrd="8" destOrd="0" presId="urn:microsoft.com/office/officeart/2008/layout/LinedList"/>
    <dgm:cxn modelId="{945FEC9F-28C7-416D-8D27-0F8AE04F2281}" type="presParOf" srcId="{6039E337-EBEB-4840-8966-05565F96B3A5}" destId="{A883F5D9-57B4-4F4E-A1AC-9A75EEAAD643}" srcOrd="9" destOrd="0" presId="urn:microsoft.com/office/officeart/2008/layout/LinedList"/>
    <dgm:cxn modelId="{EB0820E4-A5BE-4AAF-AB61-1BF0DA013BEF}" type="presParOf" srcId="{A883F5D9-57B4-4F4E-A1AC-9A75EEAAD643}" destId="{8C792DC6-7445-48C6-8917-57689B85EC64}" srcOrd="0" destOrd="0" presId="urn:microsoft.com/office/officeart/2008/layout/LinedList"/>
    <dgm:cxn modelId="{1F02F6E6-D22B-4C74-9E21-3B0CA32748C1}" type="presParOf" srcId="{A883F5D9-57B4-4F4E-A1AC-9A75EEAAD643}" destId="{4C5C50E2-6D5B-487D-909C-FAB0D6A44CEF}" srcOrd="1" destOrd="0" presId="urn:microsoft.com/office/officeart/2008/layout/LinedList"/>
    <dgm:cxn modelId="{71871A16-619D-40D0-A406-483ABEDCD6BF}" type="presParOf" srcId="{6039E337-EBEB-4840-8966-05565F96B3A5}" destId="{6FA233FA-EDF2-45BE-A98D-1790A8EEE87D}" srcOrd="10" destOrd="0" presId="urn:microsoft.com/office/officeart/2008/layout/LinedList"/>
    <dgm:cxn modelId="{EFA34D0F-F2FF-4FA3-B4A0-35F59D9CBD32}" type="presParOf" srcId="{6039E337-EBEB-4840-8966-05565F96B3A5}" destId="{1795F2A7-02CE-4A75-A4F7-282E34FBDE67}" srcOrd="11" destOrd="0" presId="urn:microsoft.com/office/officeart/2008/layout/LinedList"/>
    <dgm:cxn modelId="{9ECCE2CA-F4ED-40EE-8178-2F388102D243}" type="presParOf" srcId="{1795F2A7-02CE-4A75-A4F7-282E34FBDE67}" destId="{67B65199-7A9C-4FD6-A6C4-CB51F0537528}" srcOrd="0" destOrd="0" presId="urn:microsoft.com/office/officeart/2008/layout/LinedList"/>
    <dgm:cxn modelId="{F26EDA0A-2238-4DA8-86EB-DDF8B02DBFBB}" type="presParOf" srcId="{1795F2A7-02CE-4A75-A4F7-282E34FBDE67}" destId="{0480F667-DAD5-4811-83D4-AF74C96D13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2EE6B-C835-4FD1-AB91-2717F2DDDA0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0A6199-F880-4D35-B66C-F42DE19EC5F3}">
      <dgm:prSet/>
      <dgm:spPr/>
      <dgm:t>
        <a:bodyPr/>
        <a:lstStyle/>
        <a:p>
          <a:pPr>
            <a:lnSpc>
              <a:spcPct val="100000"/>
            </a:lnSpc>
          </a:pPr>
          <a:r>
            <a:rPr lang="en-US"/>
            <a:t>Everything what Chat GPT tells is very true, like</a:t>
          </a:r>
        </a:p>
      </dgm:t>
    </dgm:pt>
    <dgm:pt modelId="{65A3D6ED-931A-48F9-8A8F-9B8678B46538}" type="parTrans" cxnId="{AC5D3FC6-5D56-4B24-8CB3-4D4747D7E2B3}">
      <dgm:prSet/>
      <dgm:spPr/>
      <dgm:t>
        <a:bodyPr/>
        <a:lstStyle/>
        <a:p>
          <a:endParaRPr lang="en-US"/>
        </a:p>
      </dgm:t>
    </dgm:pt>
    <dgm:pt modelId="{F4ABBA08-539F-4AD7-9160-EB204D16FEDE}" type="sibTrans" cxnId="{AC5D3FC6-5D56-4B24-8CB3-4D4747D7E2B3}">
      <dgm:prSet/>
      <dgm:spPr/>
      <dgm:t>
        <a:bodyPr/>
        <a:lstStyle/>
        <a:p>
          <a:endParaRPr lang="en-US"/>
        </a:p>
      </dgm:t>
    </dgm:pt>
    <dgm:pt modelId="{76C32F84-2AF0-47FF-A58B-DC2CF971D9DD}">
      <dgm:prSet/>
      <dgm:spPr/>
      <dgm:t>
        <a:bodyPr/>
        <a:lstStyle/>
        <a:p>
          <a:pPr>
            <a:lnSpc>
              <a:spcPct val="100000"/>
            </a:lnSpc>
          </a:pPr>
          <a:r>
            <a:rPr lang="en-US"/>
            <a:t>Problem-solving, critical thinking, time management, attentions to details, effective communication, perseverance and ability to work under stress.</a:t>
          </a:r>
        </a:p>
      </dgm:t>
    </dgm:pt>
    <dgm:pt modelId="{373EE44A-1944-427D-9B5A-7C599FD9ED35}" type="parTrans" cxnId="{4A0492F7-15FD-4A93-A1D8-029C676AA5E1}">
      <dgm:prSet/>
      <dgm:spPr/>
      <dgm:t>
        <a:bodyPr/>
        <a:lstStyle/>
        <a:p>
          <a:endParaRPr lang="en-US"/>
        </a:p>
      </dgm:t>
    </dgm:pt>
    <dgm:pt modelId="{297A5DD2-83CD-49FA-ACA1-AA281A9AF876}" type="sibTrans" cxnId="{4A0492F7-15FD-4A93-A1D8-029C676AA5E1}">
      <dgm:prSet/>
      <dgm:spPr/>
      <dgm:t>
        <a:bodyPr/>
        <a:lstStyle/>
        <a:p>
          <a:endParaRPr lang="en-US"/>
        </a:p>
      </dgm:t>
    </dgm:pt>
    <dgm:pt modelId="{8FF0E706-6A24-4999-A491-9232B9674C29}">
      <dgm:prSet/>
      <dgm:spPr/>
      <dgm:t>
        <a:bodyPr/>
        <a:lstStyle/>
        <a:p>
          <a:pPr>
            <a:lnSpc>
              <a:spcPct val="100000"/>
            </a:lnSpc>
          </a:pPr>
          <a:r>
            <a:rPr lang="en-US" dirty="0"/>
            <a:t>Everything the same I can tell about myself.</a:t>
          </a:r>
        </a:p>
      </dgm:t>
    </dgm:pt>
    <dgm:pt modelId="{15FBC427-1731-4A21-B712-E6EE3FC7725D}" type="parTrans" cxnId="{44791CD2-A5B4-430F-BA75-0D6C47E11F28}">
      <dgm:prSet/>
      <dgm:spPr/>
      <dgm:t>
        <a:bodyPr/>
        <a:lstStyle/>
        <a:p>
          <a:endParaRPr lang="en-US"/>
        </a:p>
      </dgm:t>
    </dgm:pt>
    <dgm:pt modelId="{30897CC5-6684-4803-8428-BF3D54185703}" type="sibTrans" cxnId="{44791CD2-A5B4-430F-BA75-0D6C47E11F28}">
      <dgm:prSet/>
      <dgm:spPr/>
      <dgm:t>
        <a:bodyPr/>
        <a:lstStyle/>
        <a:p>
          <a:endParaRPr lang="en-US"/>
        </a:p>
      </dgm:t>
    </dgm:pt>
    <dgm:pt modelId="{A416A889-7776-4C0C-A026-9EE7CBB83C10}">
      <dgm:prSet/>
      <dgm:spPr/>
      <dgm:t>
        <a:bodyPr/>
        <a:lstStyle/>
        <a:p>
          <a:pPr>
            <a:lnSpc>
              <a:spcPct val="100000"/>
            </a:lnSpc>
          </a:pPr>
          <a:r>
            <a:rPr lang="en-US" dirty="0"/>
            <a:t>However, all persons, I worked with before, recognize my problem-solving, critical thinking and analytical skill as something exception, as well as my professional attitude.</a:t>
          </a:r>
        </a:p>
      </dgm:t>
    </dgm:pt>
    <dgm:pt modelId="{94BED392-B65B-4B86-9D9B-287E15E200A0}" type="parTrans" cxnId="{BA00D179-43D6-4E29-A32F-0D4F80939E08}">
      <dgm:prSet/>
      <dgm:spPr/>
      <dgm:t>
        <a:bodyPr/>
        <a:lstStyle/>
        <a:p>
          <a:endParaRPr lang="en-US"/>
        </a:p>
      </dgm:t>
    </dgm:pt>
    <dgm:pt modelId="{AF3DC108-E21D-4B49-A970-39D2935A2865}" type="sibTrans" cxnId="{BA00D179-43D6-4E29-A32F-0D4F80939E08}">
      <dgm:prSet/>
      <dgm:spPr/>
      <dgm:t>
        <a:bodyPr/>
        <a:lstStyle/>
        <a:p>
          <a:endParaRPr lang="en-US"/>
        </a:p>
      </dgm:t>
    </dgm:pt>
    <dgm:pt modelId="{73515720-4F94-4F12-AA74-58B595EF6A90}" type="pres">
      <dgm:prSet presAssocID="{9342EE6B-C835-4FD1-AB91-2717F2DDDA06}" presName="root" presStyleCnt="0">
        <dgm:presLayoutVars>
          <dgm:dir/>
          <dgm:resizeHandles val="exact"/>
        </dgm:presLayoutVars>
      </dgm:prSet>
      <dgm:spPr/>
    </dgm:pt>
    <dgm:pt modelId="{28E13201-20E8-4E18-AE58-98BC4BD82D2E}" type="pres">
      <dgm:prSet presAssocID="{E40A6199-F880-4D35-B66C-F42DE19EC5F3}" presName="compNode" presStyleCnt="0"/>
      <dgm:spPr/>
    </dgm:pt>
    <dgm:pt modelId="{62D31DE9-4EE6-4CD0-A714-7071660AE183}" type="pres">
      <dgm:prSet presAssocID="{E40A6199-F880-4D35-B66C-F42DE19EC5F3}" presName="bgRect" presStyleLbl="bgShp" presStyleIdx="0" presStyleCnt="4"/>
      <dgm:spPr/>
    </dgm:pt>
    <dgm:pt modelId="{4BC4D464-A89E-4228-ABAD-EC0F9455307A}" type="pres">
      <dgm:prSet presAssocID="{E40A6199-F880-4D35-B66C-F42DE19EC5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ch"/>
        </a:ext>
      </dgm:extLst>
    </dgm:pt>
    <dgm:pt modelId="{2CAC6B71-C980-435C-A7F7-791078AECB47}" type="pres">
      <dgm:prSet presAssocID="{E40A6199-F880-4D35-B66C-F42DE19EC5F3}" presName="spaceRect" presStyleCnt="0"/>
      <dgm:spPr/>
    </dgm:pt>
    <dgm:pt modelId="{D1638F34-5AC0-4C17-9144-BA1E78A11A79}" type="pres">
      <dgm:prSet presAssocID="{E40A6199-F880-4D35-B66C-F42DE19EC5F3}" presName="parTx" presStyleLbl="revTx" presStyleIdx="0" presStyleCnt="4">
        <dgm:presLayoutVars>
          <dgm:chMax val="0"/>
          <dgm:chPref val="0"/>
        </dgm:presLayoutVars>
      </dgm:prSet>
      <dgm:spPr/>
    </dgm:pt>
    <dgm:pt modelId="{B16935B8-2D65-472A-8D6B-630390289215}" type="pres">
      <dgm:prSet presAssocID="{F4ABBA08-539F-4AD7-9160-EB204D16FEDE}" presName="sibTrans" presStyleCnt="0"/>
      <dgm:spPr/>
    </dgm:pt>
    <dgm:pt modelId="{24DF1518-0A93-4454-B5F8-05BE6287A56F}" type="pres">
      <dgm:prSet presAssocID="{76C32F84-2AF0-47FF-A58B-DC2CF971D9DD}" presName="compNode" presStyleCnt="0"/>
      <dgm:spPr/>
    </dgm:pt>
    <dgm:pt modelId="{496481B2-4678-4166-A9B6-D973BDFAD526}" type="pres">
      <dgm:prSet presAssocID="{76C32F84-2AF0-47FF-A58B-DC2CF971D9DD}" presName="bgRect" presStyleLbl="bgShp" presStyleIdx="1" presStyleCnt="4"/>
      <dgm:spPr/>
    </dgm:pt>
    <dgm:pt modelId="{3787DE73-11EA-498F-A8AC-E2A5E3AFE466}" type="pres">
      <dgm:prSet presAssocID="{76C32F84-2AF0-47FF-A58B-DC2CF971D9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AC380FF-5733-42DD-B0F5-D91AA1C5AB56}" type="pres">
      <dgm:prSet presAssocID="{76C32F84-2AF0-47FF-A58B-DC2CF971D9DD}" presName="spaceRect" presStyleCnt="0"/>
      <dgm:spPr/>
    </dgm:pt>
    <dgm:pt modelId="{A67D5DA6-D2DE-4217-BC0D-8D27AFBE70C9}" type="pres">
      <dgm:prSet presAssocID="{76C32F84-2AF0-47FF-A58B-DC2CF971D9DD}" presName="parTx" presStyleLbl="revTx" presStyleIdx="1" presStyleCnt="4">
        <dgm:presLayoutVars>
          <dgm:chMax val="0"/>
          <dgm:chPref val="0"/>
        </dgm:presLayoutVars>
      </dgm:prSet>
      <dgm:spPr/>
    </dgm:pt>
    <dgm:pt modelId="{9967CCFF-153C-49AC-AC32-8B6A8A84A97B}" type="pres">
      <dgm:prSet presAssocID="{297A5DD2-83CD-49FA-ACA1-AA281A9AF876}" presName="sibTrans" presStyleCnt="0"/>
      <dgm:spPr/>
    </dgm:pt>
    <dgm:pt modelId="{3C4A6313-F36E-47D4-9AF9-D20063EAE7E6}" type="pres">
      <dgm:prSet presAssocID="{8FF0E706-6A24-4999-A491-9232B9674C29}" presName="compNode" presStyleCnt="0"/>
      <dgm:spPr/>
    </dgm:pt>
    <dgm:pt modelId="{D0953209-0ECF-4070-8ABB-E350B9D54C98}" type="pres">
      <dgm:prSet presAssocID="{8FF0E706-6A24-4999-A491-9232B9674C29}" presName="bgRect" presStyleLbl="bgShp" presStyleIdx="2" presStyleCnt="4"/>
      <dgm:spPr/>
    </dgm:pt>
    <dgm:pt modelId="{1530A367-828C-40AB-8E8D-A5C4369BAD64}" type="pres">
      <dgm:prSet presAssocID="{8FF0E706-6A24-4999-A491-9232B9674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42E01D07-3985-43EF-AFB9-BA105A44F470}" type="pres">
      <dgm:prSet presAssocID="{8FF0E706-6A24-4999-A491-9232B9674C29}" presName="spaceRect" presStyleCnt="0"/>
      <dgm:spPr/>
    </dgm:pt>
    <dgm:pt modelId="{8DDEDFC3-FDDC-4CE0-A01A-190A481FB477}" type="pres">
      <dgm:prSet presAssocID="{8FF0E706-6A24-4999-A491-9232B9674C29}" presName="parTx" presStyleLbl="revTx" presStyleIdx="2" presStyleCnt="4">
        <dgm:presLayoutVars>
          <dgm:chMax val="0"/>
          <dgm:chPref val="0"/>
        </dgm:presLayoutVars>
      </dgm:prSet>
      <dgm:spPr/>
    </dgm:pt>
    <dgm:pt modelId="{A5C7F8D7-4B4F-4552-A244-21E1D9D55B3D}" type="pres">
      <dgm:prSet presAssocID="{30897CC5-6684-4803-8428-BF3D54185703}" presName="sibTrans" presStyleCnt="0"/>
      <dgm:spPr/>
    </dgm:pt>
    <dgm:pt modelId="{35A98B95-6EB4-44E0-B9F0-6F6C02B5EEB6}" type="pres">
      <dgm:prSet presAssocID="{A416A889-7776-4C0C-A026-9EE7CBB83C10}" presName="compNode" presStyleCnt="0"/>
      <dgm:spPr/>
    </dgm:pt>
    <dgm:pt modelId="{0E239984-7F68-47E7-9707-7339C6151B8A}" type="pres">
      <dgm:prSet presAssocID="{A416A889-7776-4C0C-A026-9EE7CBB83C10}" presName="bgRect" presStyleLbl="bgShp" presStyleIdx="3" presStyleCnt="4"/>
      <dgm:spPr/>
    </dgm:pt>
    <dgm:pt modelId="{7DD54B8C-C4D1-4AC4-A52C-DE628ECB4F7D}" type="pres">
      <dgm:prSet presAssocID="{A416A889-7776-4C0C-A026-9EE7CBB83C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F99BC779-E114-4894-8B9F-E7BEC5B6E917}" type="pres">
      <dgm:prSet presAssocID="{A416A889-7776-4C0C-A026-9EE7CBB83C10}" presName="spaceRect" presStyleCnt="0"/>
      <dgm:spPr/>
    </dgm:pt>
    <dgm:pt modelId="{F717628A-BD02-455E-9361-89529C38F205}" type="pres">
      <dgm:prSet presAssocID="{A416A889-7776-4C0C-A026-9EE7CBB83C10}" presName="parTx" presStyleLbl="revTx" presStyleIdx="3" presStyleCnt="4">
        <dgm:presLayoutVars>
          <dgm:chMax val="0"/>
          <dgm:chPref val="0"/>
        </dgm:presLayoutVars>
      </dgm:prSet>
      <dgm:spPr/>
    </dgm:pt>
  </dgm:ptLst>
  <dgm:cxnLst>
    <dgm:cxn modelId="{4FFC080C-CB45-4DD2-AB1D-19F37A818B6D}" type="presOf" srcId="{E40A6199-F880-4D35-B66C-F42DE19EC5F3}" destId="{D1638F34-5AC0-4C17-9144-BA1E78A11A79}" srcOrd="0" destOrd="0" presId="urn:microsoft.com/office/officeart/2018/2/layout/IconVerticalSolidList"/>
    <dgm:cxn modelId="{85561441-0D9D-4CA5-8D24-874AED606BA3}" type="presOf" srcId="{8FF0E706-6A24-4999-A491-9232B9674C29}" destId="{8DDEDFC3-FDDC-4CE0-A01A-190A481FB477}" srcOrd="0" destOrd="0" presId="urn:microsoft.com/office/officeart/2018/2/layout/IconVerticalSolidList"/>
    <dgm:cxn modelId="{7907C442-16F4-4D72-B0D1-614C5875A878}" type="presOf" srcId="{9342EE6B-C835-4FD1-AB91-2717F2DDDA06}" destId="{73515720-4F94-4F12-AA74-58B595EF6A90}" srcOrd="0" destOrd="0" presId="urn:microsoft.com/office/officeart/2018/2/layout/IconVerticalSolidList"/>
    <dgm:cxn modelId="{CC6F5848-6655-4895-A7A7-11DBA9CD393E}" type="presOf" srcId="{A416A889-7776-4C0C-A026-9EE7CBB83C10}" destId="{F717628A-BD02-455E-9361-89529C38F205}" srcOrd="0" destOrd="0" presId="urn:microsoft.com/office/officeart/2018/2/layout/IconVerticalSolidList"/>
    <dgm:cxn modelId="{B02FE96F-42AD-4164-8E02-80636278CC12}" type="presOf" srcId="{76C32F84-2AF0-47FF-A58B-DC2CF971D9DD}" destId="{A67D5DA6-D2DE-4217-BC0D-8D27AFBE70C9}" srcOrd="0" destOrd="0" presId="urn:microsoft.com/office/officeart/2018/2/layout/IconVerticalSolidList"/>
    <dgm:cxn modelId="{BA00D179-43D6-4E29-A32F-0D4F80939E08}" srcId="{9342EE6B-C835-4FD1-AB91-2717F2DDDA06}" destId="{A416A889-7776-4C0C-A026-9EE7CBB83C10}" srcOrd="3" destOrd="0" parTransId="{94BED392-B65B-4B86-9D9B-287E15E200A0}" sibTransId="{AF3DC108-E21D-4B49-A970-39D2935A2865}"/>
    <dgm:cxn modelId="{AC5D3FC6-5D56-4B24-8CB3-4D4747D7E2B3}" srcId="{9342EE6B-C835-4FD1-AB91-2717F2DDDA06}" destId="{E40A6199-F880-4D35-B66C-F42DE19EC5F3}" srcOrd="0" destOrd="0" parTransId="{65A3D6ED-931A-48F9-8A8F-9B8678B46538}" sibTransId="{F4ABBA08-539F-4AD7-9160-EB204D16FEDE}"/>
    <dgm:cxn modelId="{44791CD2-A5B4-430F-BA75-0D6C47E11F28}" srcId="{9342EE6B-C835-4FD1-AB91-2717F2DDDA06}" destId="{8FF0E706-6A24-4999-A491-9232B9674C29}" srcOrd="2" destOrd="0" parTransId="{15FBC427-1731-4A21-B712-E6EE3FC7725D}" sibTransId="{30897CC5-6684-4803-8428-BF3D54185703}"/>
    <dgm:cxn modelId="{4A0492F7-15FD-4A93-A1D8-029C676AA5E1}" srcId="{9342EE6B-C835-4FD1-AB91-2717F2DDDA06}" destId="{76C32F84-2AF0-47FF-A58B-DC2CF971D9DD}" srcOrd="1" destOrd="0" parTransId="{373EE44A-1944-427D-9B5A-7C599FD9ED35}" sibTransId="{297A5DD2-83CD-49FA-ACA1-AA281A9AF876}"/>
    <dgm:cxn modelId="{F3F2CB32-32B4-4E0F-BC2D-EA455D773C17}" type="presParOf" srcId="{73515720-4F94-4F12-AA74-58B595EF6A90}" destId="{28E13201-20E8-4E18-AE58-98BC4BD82D2E}" srcOrd="0" destOrd="0" presId="urn:microsoft.com/office/officeart/2018/2/layout/IconVerticalSolidList"/>
    <dgm:cxn modelId="{F46F9F24-F516-497A-A7E9-106EB0E320C5}" type="presParOf" srcId="{28E13201-20E8-4E18-AE58-98BC4BD82D2E}" destId="{62D31DE9-4EE6-4CD0-A714-7071660AE183}" srcOrd="0" destOrd="0" presId="urn:microsoft.com/office/officeart/2018/2/layout/IconVerticalSolidList"/>
    <dgm:cxn modelId="{D0F14415-4B56-40B9-9730-66968353C3ED}" type="presParOf" srcId="{28E13201-20E8-4E18-AE58-98BC4BD82D2E}" destId="{4BC4D464-A89E-4228-ABAD-EC0F9455307A}" srcOrd="1" destOrd="0" presId="urn:microsoft.com/office/officeart/2018/2/layout/IconVerticalSolidList"/>
    <dgm:cxn modelId="{0A63576A-BB70-40E9-8567-43049DC0D1D2}" type="presParOf" srcId="{28E13201-20E8-4E18-AE58-98BC4BD82D2E}" destId="{2CAC6B71-C980-435C-A7F7-791078AECB47}" srcOrd="2" destOrd="0" presId="urn:microsoft.com/office/officeart/2018/2/layout/IconVerticalSolidList"/>
    <dgm:cxn modelId="{30600A7B-E7C9-4761-80D2-AE08BE4717CA}" type="presParOf" srcId="{28E13201-20E8-4E18-AE58-98BC4BD82D2E}" destId="{D1638F34-5AC0-4C17-9144-BA1E78A11A79}" srcOrd="3" destOrd="0" presId="urn:microsoft.com/office/officeart/2018/2/layout/IconVerticalSolidList"/>
    <dgm:cxn modelId="{E31B7C96-8344-469A-9937-F1F1650BC55A}" type="presParOf" srcId="{73515720-4F94-4F12-AA74-58B595EF6A90}" destId="{B16935B8-2D65-472A-8D6B-630390289215}" srcOrd="1" destOrd="0" presId="urn:microsoft.com/office/officeart/2018/2/layout/IconVerticalSolidList"/>
    <dgm:cxn modelId="{683B4520-065A-4B7A-A610-F376F9F2CFC4}" type="presParOf" srcId="{73515720-4F94-4F12-AA74-58B595EF6A90}" destId="{24DF1518-0A93-4454-B5F8-05BE6287A56F}" srcOrd="2" destOrd="0" presId="urn:microsoft.com/office/officeart/2018/2/layout/IconVerticalSolidList"/>
    <dgm:cxn modelId="{1B58BAEE-727D-4DF1-90EF-509B953B33F6}" type="presParOf" srcId="{24DF1518-0A93-4454-B5F8-05BE6287A56F}" destId="{496481B2-4678-4166-A9B6-D973BDFAD526}" srcOrd="0" destOrd="0" presId="urn:microsoft.com/office/officeart/2018/2/layout/IconVerticalSolidList"/>
    <dgm:cxn modelId="{859E9943-0709-4090-8F4E-D79D281F8446}" type="presParOf" srcId="{24DF1518-0A93-4454-B5F8-05BE6287A56F}" destId="{3787DE73-11EA-498F-A8AC-E2A5E3AFE466}" srcOrd="1" destOrd="0" presId="urn:microsoft.com/office/officeart/2018/2/layout/IconVerticalSolidList"/>
    <dgm:cxn modelId="{A7E565B6-0894-41B5-8BC1-F11C2D809893}" type="presParOf" srcId="{24DF1518-0A93-4454-B5F8-05BE6287A56F}" destId="{0AC380FF-5733-42DD-B0F5-D91AA1C5AB56}" srcOrd="2" destOrd="0" presId="urn:microsoft.com/office/officeart/2018/2/layout/IconVerticalSolidList"/>
    <dgm:cxn modelId="{BFF2683F-6092-4259-866B-9DC1890A8EEE}" type="presParOf" srcId="{24DF1518-0A93-4454-B5F8-05BE6287A56F}" destId="{A67D5DA6-D2DE-4217-BC0D-8D27AFBE70C9}" srcOrd="3" destOrd="0" presId="urn:microsoft.com/office/officeart/2018/2/layout/IconVerticalSolidList"/>
    <dgm:cxn modelId="{09D977E0-944A-4A90-B45A-E7AD1760FAD7}" type="presParOf" srcId="{73515720-4F94-4F12-AA74-58B595EF6A90}" destId="{9967CCFF-153C-49AC-AC32-8B6A8A84A97B}" srcOrd="3" destOrd="0" presId="urn:microsoft.com/office/officeart/2018/2/layout/IconVerticalSolidList"/>
    <dgm:cxn modelId="{B1CCB40D-7E9F-44F7-8EE9-0D8E836F7339}" type="presParOf" srcId="{73515720-4F94-4F12-AA74-58B595EF6A90}" destId="{3C4A6313-F36E-47D4-9AF9-D20063EAE7E6}" srcOrd="4" destOrd="0" presId="urn:microsoft.com/office/officeart/2018/2/layout/IconVerticalSolidList"/>
    <dgm:cxn modelId="{E8358CA5-85EE-44F5-996B-6F2D5E4BE59C}" type="presParOf" srcId="{3C4A6313-F36E-47D4-9AF9-D20063EAE7E6}" destId="{D0953209-0ECF-4070-8ABB-E350B9D54C98}" srcOrd="0" destOrd="0" presId="urn:microsoft.com/office/officeart/2018/2/layout/IconVerticalSolidList"/>
    <dgm:cxn modelId="{471E0119-A789-4666-B2A8-EBF0128E2567}" type="presParOf" srcId="{3C4A6313-F36E-47D4-9AF9-D20063EAE7E6}" destId="{1530A367-828C-40AB-8E8D-A5C4369BAD64}" srcOrd="1" destOrd="0" presId="urn:microsoft.com/office/officeart/2018/2/layout/IconVerticalSolidList"/>
    <dgm:cxn modelId="{A41F45D0-7958-4B00-B5F8-D6DC13556D61}" type="presParOf" srcId="{3C4A6313-F36E-47D4-9AF9-D20063EAE7E6}" destId="{42E01D07-3985-43EF-AFB9-BA105A44F470}" srcOrd="2" destOrd="0" presId="urn:microsoft.com/office/officeart/2018/2/layout/IconVerticalSolidList"/>
    <dgm:cxn modelId="{D54B49D2-F89C-4D9E-8201-62F23DA867DE}" type="presParOf" srcId="{3C4A6313-F36E-47D4-9AF9-D20063EAE7E6}" destId="{8DDEDFC3-FDDC-4CE0-A01A-190A481FB477}" srcOrd="3" destOrd="0" presId="urn:microsoft.com/office/officeart/2018/2/layout/IconVerticalSolidList"/>
    <dgm:cxn modelId="{ED5225D2-2114-4EDB-9800-AAC7293A9616}" type="presParOf" srcId="{73515720-4F94-4F12-AA74-58B595EF6A90}" destId="{A5C7F8D7-4B4F-4552-A244-21E1D9D55B3D}" srcOrd="5" destOrd="0" presId="urn:microsoft.com/office/officeart/2018/2/layout/IconVerticalSolidList"/>
    <dgm:cxn modelId="{E3616C41-EB84-417E-938C-40E6A4BC6528}" type="presParOf" srcId="{73515720-4F94-4F12-AA74-58B595EF6A90}" destId="{35A98B95-6EB4-44E0-B9F0-6F6C02B5EEB6}" srcOrd="6" destOrd="0" presId="urn:microsoft.com/office/officeart/2018/2/layout/IconVerticalSolidList"/>
    <dgm:cxn modelId="{49EF4461-8E35-41E1-B9D5-CB10168E1F22}" type="presParOf" srcId="{35A98B95-6EB4-44E0-B9F0-6F6C02B5EEB6}" destId="{0E239984-7F68-47E7-9707-7339C6151B8A}" srcOrd="0" destOrd="0" presId="urn:microsoft.com/office/officeart/2018/2/layout/IconVerticalSolidList"/>
    <dgm:cxn modelId="{242C9FAF-7513-4AEC-B1C6-2805FBF2B315}" type="presParOf" srcId="{35A98B95-6EB4-44E0-B9F0-6F6C02B5EEB6}" destId="{7DD54B8C-C4D1-4AC4-A52C-DE628ECB4F7D}" srcOrd="1" destOrd="0" presId="urn:microsoft.com/office/officeart/2018/2/layout/IconVerticalSolidList"/>
    <dgm:cxn modelId="{2B9EF22D-ADB8-412B-8E11-E260DC5FC69B}" type="presParOf" srcId="{35A98B95-6EB4-44E0-B9F0-6F6C02B5EEB6}" destId="{F99BC779-E114-4894-8B9F-E7BEC5B6E917}" srcOrd="2" destOrd="0" presId="urn:microsoft.com/office/officeart/2018/2/layout/IconVerticalSolidList"/>
    <dgm:cxn modelId="{7DAE27D9-DE50-4D46-A3F9-021C4B17D50B}" type="presParOf" srcId="{35A98B95-6EB4-44E0-B9F0-6F6C02B5EEB6}" destId="{F717628A-BD02-455E-9361-89529C38F2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67DB3-23FB-428E-B4EC-4161FB70EBB9}">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E03A4-9C45-4881-A69E-B221F0605979}">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Let's take next numbers.</a:t>
          </a:r>
        </a:p>
      </dsp:txBody>
      <dsp:txXfrm>
        <a:off x="0" y="2703"/>
        <a:ext cx="6900512" cy="921789"/>
      </dsp:txXfrm>
    </dsp:sp>
    <dsp:sp modelId="{2FDBD431-7D57-4E7A-95F3-8F7B58F3E12B}">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6229C7-7A35-4672-B4F9-CEA70DE24B05}">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There are 20 millions of peoples working in IT world wide, while world population is 6 billions of people</a:t>
          </a:r>
        </a:p>
      </dsp:txBody>
      <dsp:txXfrm>
        <a:off x="0" y="924492"/>
        <a:ext cx="6900512" cy="921789"/>
      </dsp:txXfrm>
    </dsp:sp>
    <dsp:sp modelId="{02B7F7A0-7738-4102-8EB9-C84314760816}">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694384-9669-4D5E-B5E4-4D73204F0954}">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I've taken 3rd place in student competition, and considered that it is in national wide competition, and this competition made every years, so with average life expectancy 80 years, so there are 80 * 3 living nominee of all years in my country</a:t>
          </a:r>
        </a:p>
      </dsp:txBody>
      <dsp:txXfrm>
        <a:off x="0" y="1846281"/>
        <a:ext cx="6900512" cy="921789"/>
      </dsp:txXfrm>
    </dsp:sp>
    <dsp:sp modelId="{46B8E525-F76C-4F33-8A9B-B9804EA7AB47}">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4A33A1-9B75-4466-A777-F3E92AE605A1}">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Ukraine population is about 40 million people for that moment</a:t>
          </a:r>
        </a:p>
      </dsp:txBody>
      <dsp:txXfrm>
        <a:off x="0" y="2768070"/>
        <a:ext cx="6900512" cy="921789"/>
      </dsp:txXfrm>
    </dsp:sp>
    <dsp:sp modelId="{A3E03601-3C90-41CB-BA35-76D3D8105485}">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92DC6-7445-48C6-8917-57689B85EC64}">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80*3 / (40 million * ( 20 million of IT world wide / 6 billion global population)) = </a:t>
          </a:r>
          <a:r>
            <a:rPr lang="en-US" sz="1600" b="1" kern="1200" dirty="0"/>
            <a:t>0.18%</a:t>
          </a:r>
          <a:endParaRPr lang="en-US" sz="1600" kern="1200" dirty="0"/>
        </a:p>
      </dsp:txBody>
      <dsp:txXfrm>
        <a:off x="0" y="3689859"/>
        <a:ext cx="6900512" cy="921789"/>
      </dsp:txXfrm>
    </dsp:sp>
    <dsp:sp modelId="{6FA233FA-EDF2-45BE-A98D-1790A8EEE87D}">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65199-7A9C-4FD6-A6C4-CB51F0537528}">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 essence, within a company of </a:t>
          </a:r>
          <a:r>
            <a:rPr lang="en-US" sz="1600" b="1" kern="1200" dirty="0"/>
            <a:t>50,000 employees</a:t>
          </a:r>
          <a:r>
            <a:rPr lang="en-US" sz="1600" kern="1200" dirty="0"/>
            <a:t>, only </a:t>
          </a:r>
          <a:r>
            <a:rPr lang="en-US" sz="1600" b="1" kern="1200" dirty="0"/>
            <a:t>90 individuals</a:t>
          </a:r>
          <a:r>
            <a:rPr lang="en-US" sz="1600" kern="1200" dirty="0"/>
            <a:t> showcase comparable or </a:t>
          </a:r>
          <a:r>
            <a:rPr lang="en-US" sz="1600" b="1" kern="1200" dirty="0"/>
            <a:t>superior talents</a:t>
          </a:r>
          <a:r>
            <a:rPr lang="en-US" sz="1600" kern="1200" dirty="0"/>
            <a:t>. (50 000 * 0.18%/100% = 90</a:t>
          </a:r>
        </a:p>
      </dsp:txBody>
      <dsp:txXfrm>
        <a:off x="0" y="4611648"/>
        <a:ext cx="6900512" cy="921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31DE9-4EE6-4CD0-A714-7071660AE18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4D464-A89E-4228-ABAD-EC0F9455307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38F34-5AC0-4C17-9144-BA1E78A11A7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Everything what Chat GPT tells is very true, like</a:t>
          </a:r>
        </a:p>
      </dsp:txBody>
      <dsp:txXfrm>
        <a:off x="1057183" y="1805"/>
        <a:ext cx="9458416" cy="915310"/>
      </dsp:txXfrm>
    </dsp:sp>
    <dsp:sp modelId="{496481B2-4678-4166-A9B6-D973BDFAD52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7DE73-11EA-498F-A8AC-E2A5E3AFE46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D5DA6-D2DE-4217-BC0D-8D27AFBE70C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Problem-solving, critical thinking, time management, attentions to details, effective communication, perseverance and ability to work under stress.</a:t>
          </a:r>
        </a:p>
      </dsp:txBody>
      <dsp:txXfrm>
        <a:off x="1057183" y="1145944"/>
        <a:ext cx="9458416" cy="915310"/>
      </dsp:txXfrm>
    </dsp:sp>
    <dsp:sp modelId="{D0953209-0ECF-4070-8ABB-E350B9D54C9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0A367-828C-40AB-8E8D-A5C4369BAD6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DFC3-FDDC-4CE0-A01A-190A481FB47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Everything the same I can tell about myself.</a:t>
          </a:r>
        </a:p>
      </dsp:txBody>
      <dsp:txXfrm>
        <a:off x="1057183" y="2290082"/>
        <a:ext cx="9458416" cy="915310"/>
      </dsp:txXfrm>
    </dsp:sp>
    <dsp:sp modelId="{0E239984-7F68-47E7-9707-7339C6151B8A}">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54B8C-C4D1-4AC4-A52C-DE628ECB4F7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7628A-BD02-455E-9361-89529C38F20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However, all persons, I worked with before, recognize my problem-solving, critical thinking and analytical skill as something exception, as well as my professional attitude.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95FA-E37A-682D-3C51-9915CABAE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2C74E9-4D39-8FAC-B07A-2BB35004E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5D828-4008-BEB9-5DD6-59C4951789B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E6A48834-5440-436F-4F31-7964DB1D8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D9414-57FF-573B-C611-0715A4D0741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325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BACB-542D-1D41-49D8-5E4B1C4823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04FCBD-58FE-E547-B396-EBAA2EE91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A8460-5075-42C8-E934-9E0F2376E674}"/>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0B20E43-73AA-0A4A-1AB3-75F24F4B8B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7E370-04E0-C6C7-50BC-7EAA91B77695}"/>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8737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ED763-C3D3-E8B2-AE38-81A5B8F30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5A325-6626-E63B-3848-6103643F1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4C694-58AB-60D3-620F-BC6BD3D01FE9}"/>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15F4E8BF-A572-E65A-7B18-F501703FC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1CB2E2-A8A2-657C-E3AC-410C622734A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9450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27-3DAB-8028-EC5C-4E78B73DB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8E87D-FD22-39D5-01B1-A4FAD3BCE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B199F-EB9F-B21A-5AA2-6E771A74BC1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B159F91A-DF86-EBF8-2F5C-AA1757F29B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E521D-E2FC-A4B8-CDCD-E30B88CB8344}"/>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255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01BB-A166-D159-916D-A510C93F0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73C9D-04C2-6E56-0E7D-D23EB8806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BC70F-0D9B-460B-66F4-D709CD2C8178}"/>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47B097F-0AF4-05E9-F4BC-01C5EB0022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2FC0D0-C7D9-2022-1CD9-E75939AF99A3}"/>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7840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31CB-23BC-D6FE-92D9-3C5F9971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25739-D406-DB9C-3463-DB270C76B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58C1A-5539-1E53-2161-0D20773858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4C6DA-EFC2-1A63-AA3F-4E6231332B9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625563CD-065B-7435-E64D-12BEAAB8F3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F0E120-B1F8-EA6F-E6C1-01B47D6C4AC1}"/>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6122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9334-601F-A0CA-3E26-1908619F8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CF451-F59B-805F-E42B-57010F6F4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1B2A0-8EDF-72D9-87E1-58098D8D6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D8B9F-6F55-95D2-4CF6-46CE02BBF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76BA7-7CE6-9B31-0014-349A7DE89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0DA0E-61AB-06BD-DC62-CDABC3BC1947}"/>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8" name="Footer Placeholder 7">
            <a:extLst>
              <a:ext uri="{FF2B5EF4-FFF2-40B4-BE49-F238E27FC236}">
                <a16:creationId xmlns:a16="http://schemas.microsoft.com/office/drawing/2014/main" id="{20FE7A79-9D6C-CDD1-0460-79AB9585A3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37E1D3-2064-56B5-A303-6AE73156F11F}"/>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5203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7663-86D6-F673-FD01-E915FC47D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F5497-18A8-634E-B01C-0E99E3A50785}"/>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4" name="Footer Placeholder 3">
            <a:extLst>
              <a:ext uri="{FF2B5EF4-FFF2-40B4-BE49-F238E27FC236}">
                <a16:creationId xmlns:a16="http://schemas.microsoft.com/office/drawing/2014/main" id="{80A03A00-9A8D-B41C-FF3E-0097A4868D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57541F-94B0-43F4-4FC4-2200C5C4BC82}"/>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2777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86F74-7D85-8003-D523-3A99DF80B1E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3" name="Footer Placeholder 2">
            <a:extLst>
              <a:ext uri="{FF2B5EF4-FFF2-40B4-BE49-F238E27FC236}">
                <a16:creationId xmlns:a16="http://schemas.microsoft.com/office/drawing/2014/main" id="{CD89F27C-29BA-3E82-961D-81A6AAE7F4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36F751-9993-3D78-C884-C299E294759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1673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91CB-1E2F-A807-695A-12054530C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A119D-EE10-A121-6768-A1C4D8423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CD001-5D77-77BF-0A92-F4DA098BC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B4797-D373-641E-0577-63A5AFC9979C}"/>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FD5834EF-E91A-12EE-025D-68F5B065C2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9CC06A-94F5-85C8-F1A7-9D74C0E50E6E}"/>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0725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5BEE-E350-0CCA-2099-2A03DBB14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12FFC-11ED-C5CE-A29E-F17F0E9C4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C7A95C6-7540-5CC8-7362-A843521D9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0DA0C-9ED0-C389-6624-A4104C341C9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31B0C8F2-887E-63EC-49D1-D29FDEBD85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679E75-1B90-246F-B9B7-C3741CF5E030}"/>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5445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87A2C-BF88-93DF-9E6A-2AD0C689A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98D8E-544C-7C94-FFC6-8F51921D0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B2D52-2EF7-3249-A59A-3D53758A1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52F4A3FF-FFF3-1A33-921E-31F21FAAF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E1B9A4-DBFE-2B8F-9394-AD2EEA82A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6134190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mytrobrazhnyk.wordpress.com/awa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mytrobrazhnyk.wordpress.com/about-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F1B3A3-3BE9-7635-44AC-61E56A9F9AC1}"/>
              </a:ext>
            </a:extLst>
          </p:cNvPr>
          <p:cNvSpPr>
            <a:spLocks noGrp="1"/>
          </p:cNvSpPr>
          <p:nvPr>
            <p:ph type="ctrTitle"/>
          </p:nvPr>
        </p:nvSpPr>
        <p:spPr>
          <a:xfrm>
            <a:off x="643468" y="643467"/>
            <a:ext cx="4620584" cy="4567137"/>
          </a:xfrm>
        </p:spPr>
        <p:txBody>
          <a:bodyPr>
            <a:normAutofit/>
          </a:bodyPr>
          <a:lstStyle/>
          <a:p>
            <a:pPr algn="l"/>
            <a:r>
              <a:rPr lang="en-US" sz="4400" dirty="0"/>
              <a:t>Dmytro Brazhnyk</a:t>
            </a:r>
          </a:p>
        </p:txBody>
      </p:sp>
      <p:sp>
        <p:nvSpPr>
          <p:cNvPr id="3" name="Subtitle 2">
            <a:extLst>
              <a:ext uri="{FF2B5EF4-FFF2-40B4-BE49-F238E27FC236}">
                <a16:creationId xmlns:a16="http://schemas.microsoft.com/office/drawing/2014/main" id="{BBE2E063-70BD-22F4-54AE-5CDD047E6402}"/>
              </a:ext>
            </a:extLst>
          </p:cNvPr>
          <p:cNvSpPr>
            <a:spLocks noGrp="1"/>
          </p:cNvSpPr>
          <p:nvPr>
            <p:ph type="subTitle" idx="1"/>
          </p:nvPr>
        </p:nvSpPr>
        <p:spPr>
          <a:xfrm>
            <a:off x="643467" y="5277684"/>
            <a:ext cx="4620584" cy="775494"/>
          </a:xfrm>
        </p:spPr>
        <p:txBody>
          <a:bodyPr>
            <a:normAutofit/>
          </a:bodyPr>
          <a:lstStyle/>
          <a:p>
            <a:pPr algn="l"/>
            <a:r>
              <a:rPr lang="en-US" dirty="0"/>
              <a:t>Resume attachments</a:t>
            </a:r>
          </a:p>
        </p:txBody>
      </p:sp>
      <p:pic>
        <p:nvPicPr>
          <p:cNvPr id="4" name="Picture 3" descr="A green and orange background&#10;&#10;Description automatically generated">
            <a:extLst>
              <a:ext uri="{FF2B5EF4-FFF2-40B4-BE49-F238E27FC236}">
                <a16:creationId xmlns:a16="http://schemas.microsoft.com/office/drawing/2014/main" id="{3AEA1A2E-44BF-F997-CAC1-AF9237AF3CD9}"/>
              </a:ext>
            </a:extLst>
          </p:cNvPr>
          <p:cNvPicPr>
            <a:picLocks noChangeAspect="1"/>
          </p:cNvPicPr>
          <p:nvPr/>
        </p:nvPicPr>
        <p:blipFill rotWithShape="1">
          <a:blip r:embed="rId2"/>
          <a:srcRect r="1305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1611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AB8523-EBD4-2B08-478B-897BDD9DA10C}"/>
              </a:ext>
            </a:extLst>
          </p:cNvPr>
          <p:cNvSpPr>
            <a:spLocks noGrp="1"/>
          </p:cNvSpPr>
          <p:nvPr>
            <p:ph type="title"/>
          </p:nvPr>
        </p:nvSpPr>
        <p:spPr>
          <a:xfrm>
            <a:off x="630936" y="639520"/>
            <a:ext cx="3429000" cy="1719072"/>
          </a:xfrm>
        </p:spPr>
        <p:txBody>
          <a:bodyPr anchor="b">
            <a:normAutofit/>
          </a:bodyPr>
          <a:lstStyle/>
          <a:p>
            <a:r>
              <a:rPr lang="en-US" sz="3400" b="0" i="0" dirty="0">
                <a:effectLst/>
                <a:latin typeface="Inter"/>
              </a:rPr>
              <a:t> </a:t>
            </a:r>
            <a:r>
              <a:rPr lang="en-US" sz="3400" b="1" i="0" dirty="0">
                <a:effectLst/>
                <a:latin typeface="Inter"/>
              </a:rPr>
              <a:t>0.18%</a:t>
            </a:r>
            <a:r>
              <a:rPr lang="en-US" sz="3400" b="0" i="0" dirty="0">
                <a:effectLst/>
                <a:latin typeface="Inter"/>
              </a:rPr>
              <a:t> explained</a:t>
            </a:r>
            <a:endParaRPr lang="en-US" sz="3400" dirty="0"/>
          </a:p>
        </p:txBody>
      </p:sp>
      <p:sp>
        <p:nvSpPr>
          <p:cNvPr id="103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3D68437-86E5-2FE2-697B-61D05D4D5FA2}"/>
              </a:ext>
            </a:extLst>
          </p:cNvPr>
          <p:cNvSpPr>
            <a:spLocks noGrp="1"/>
          </p:cNvSpPr>
          <p:nvPr>
            <p:ph idx="1"/>
          </p:nvPr>
        </p:nvSpPr>
        <p:spPr>
          <a:xfrm>
            <a:off x="630936" y="2807208"/>
            <a:ext cx="3429000" cy="3410712"/>
          </a:xfrm>
        </p:spPr>
        <p:txBody>
          <a:bodyPr anchor="t">
            <a:normAutofit/>
          </a:bodyPr>
          <a:lstStyle/>
          <a:p>
            <a:r>
              <a:rPr lang="en-US" sz="2200" dirty="0"/>
              <a:t>Let's take as an example, on of my award that I've secured in country-wide computer science algorithms student contest in 2005.</a:t>
            </a:r>
          </a:p>
        </p:txBody>
      </p:sp>
      <p:pic>
        <p:nvPicPr>
          <p:cNvPr id="1026" name="Picture 2" descr="A certificate of appreciation&#10;&#10;Description automatically generated with medium confidence">
            <a:extLst>
              <a:ext uri="{FF2B5EF4-FFF2-40B4-BE49-F238E27FC236}">
                <a16:creationId xmlns:a16="http://schemas.microsoft.com/office/drawing/2014/main" id="{2731FEE9-AE31-71DE-7C3C-0A804F47D2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12698"/>
            <a:ext cx="6903720" cy="483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6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4E034D-66DD-01B8-D87F-8AC4832C09D8}"/>
              </a:ext>
            </a:extLst>
          </p:cNvPr>
          <p:cNvSpPr>
            <a:spLocks noGrp="1"/>
          </p:cNvSpPr>
          <p:nvPr>
            <p:ph type="title"/>
          </p:nvPr>
        </p:nvSpPr>
        <p:spPr>
          <a:xfrm>
            <a:off x="635000" y="640823"/>
            <a:ext cx="3418659" cy="5583148"/>
          </a:xfrm>
        </p:spPr>
        <p:txBody>
          <a:bodyPr anchor="ctr">
            <a:normAutofit/>
          </a:bodyPr>
          <a:lstStyle/>
          <a:p>
            <a:r>
              <a:rPr lang="en-US" sz="3400" b="0" i="0" dirty="0">
                <a:effectLst/>
                <a:latin typeface="Inter"/>
              </a:rPr>
              <a:t> </a:t>
            </a:r>
            <a:r>
              <a:rPr lang="en-US" sz="3400" b="1" i="0" dirty="0">
                <a:effectLst/>
                <a:latin typeface="Inter"/>
              </a:rPr>
              <a:t>0.18%</a:t>
            </a:r>
            <a:r>
              <a:rPr lang="en-US" sz="3400" b="0" i="0" dirty="0">
                <a:effectLst/>
                <a:latin typeface="Inter"/>
              </a:rPr>
              <a:t> explained</a:t>
            </a:r>
            <a:endParaRPr lang="en-US" sz="3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6E3C112-BC4D-5B02-317F-B08B215501AC}"/>
              </a:ext>
            </a:extLst>
          </p:cNvPr>
          <p:cNvGraphicFramePr>
            <a:graphicFrameLocks noGrp="1"/>
          </p:cNvGraphicFramePr>
          <p:nvPr>
            <p:ph idx="1"/>
            <p:extLst>
              <p:ext uri="{D42A27DB-BD31-4B8C-83A1-F6EECF244321}">
                <p14:modId xmlns:p14="http://schemas.microsoft.com/office/powerpoint/2010/main" val="294803957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06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47E7E9-D922-FDCD-3500-3BCC49909AF9}"/>
              </a:ext>
            </a:extLst>
          </p:cNvPr>
          <p:cNvSpPr>
            <a:spLocks noGrp="1"/>
          </p:cNvSpPr>
          <p:nvPr>
            <p:ph type="title"/>
          </p:nvPr>
        </p:nvSpPr>
        <p:spPr>
          <a:xfrm>
            <a:off x="838201" y="643467"/>
            <a:ext cx="3888526" cy="1800526"/>
          </a:xfrm>
        </p:spPr>
        <p:txBody>
          <a:bodyPr>
            <a:normAutofit/>
          </a:bodyPr>
          <a:lstStyle/>
          <a:p>
            <a:r>
              <a:rPr lang="en-US" sz="4100" b="0" i="0" dirty="0">
                <a:effectLst/>
                <a:latin typeface="Inter"/>
              </a:rPr>
              <a:t> </a:t>
            </a:r>
            <a:r>
              <a:rPr lang="en-US" sz="4100" b="1" i="0" dirty="0">
                <a:effectLst/>
                <a:latin typeface="Inter"/>
              </a:rPr>
              <a:t>0.18%</a:t>
            </a:r>
            <a:r>
              <a:rPr lang="en-US" sz="4100" b="0" i="0" dirty="0">
                <a:effectLst/>
                <a:latin typeface="Inter"/>
              </a:rPr>
              <a:t> explained</a:t>
            </a:r>
            <a:endParaRPr lang="en-US" sz="4100" dirty="0"/>
          </a:p>
        </p:txBody>
      </p:sp>
      <p:sp>
        <p:nvSpPr>
          <p:cNvPr id="3" name="Content Placeholder 2">
            <a:extLst>
              <a:ext uri="{FF2B5EF4-FFF2-40B4-BE49-F238E27FC236}">
                <a16:creationId xmlns:a16="http://schemas.microsoft.com/office/drawing/2014/main" id="{9512B74B-AE50-CFD9-B0C5-F943D1DF9C3A}"/>
              </a:ext>
            </a:extLst>
          </p:cNvPr>
          <p:cNvSpPr>
            <a:spLocks noGrp="1"/>
          </p:cNvSpPr>
          <p:nvPr>
            <p:ph idx="1"/>
          </p:nvPr>
        </p:nvSpPr>
        <p:spPr>
          <a:xfrm>
            <a:off x="838201" y="2623381"/>
            <a:ext cx="3888528" cy="3553581"/>
          </a:xfrm>
        </p:spPr>
        <p:txBody>
          <a:bodyPr>
            <a:normAutofit/>
          </a:bodyPr>
          <a:lstStyle/>
          <a:p>
            <a:r>
              <a:rPr lang="en-US" sz="2000" dirty="0"/>
              <a:t>Humble as it may be, it's a challenge to come across someone with my skill set in computer science and its neighboring disciplines.</a:t>
            </a:r>
          </a:p>
          <a:p>
            <a:r>
              <a:rPr lang="en-US" sz="2000" dirty="0"/>
              <a:t>It is not just a luck, I've proved my exceptional skills many times:</a:t>
            </a:r>
          </a:p>
          <a:p>
            <a:r>
              <a:rPr lang="en-US" sz="2000" dirty="0">
                <a:hlinkClick r:id="rId2"/>
              </a:rPr>
              <a:t>https://dmytrobrazhnyk.wordpress.com/awards/</a:t>
            </a:r>
            <a:endParaRPr lang="en-US" sz="2000" dirty="0"/>
          </a:p>
          <a:p>
            <a:endParaRPr lang="en-US" sz="2000" dirty="0"/>
          </a:p>
        </p:txBody>
      </p:sp>
      <p:pic>
        <p:nvPicPr>
          <p:cNvPr id="5" name="Picture 4" descr="Complex maths formulae on a blackboard">
            <a:extLst>
              <a:ext uri="{FF2B5EF4-FFF2-40B4-BE49-F238E27FC236}">
                <a16:creationId xmlns:a16="http://schemas.microsoft.com/office/drawing/2014/main" id="{E4AA51A9-D699-EDA2-9C67-3B9706EA85F3}"/>
              </a:ext>
            </a:extLst>
          </p:cNvPr>
          <p:cNvPicPr>
            <a:picLocks noChangeAspect="1"/>
          </p:cNvPicPr>
          <p:nvPr/>
        </p:nvPicPr>
        <p:blipFill rotWithShape="1">
          <a:blip r:embed="rId3"/>
          <a:srcRect l="24408" r="10484" b="-1"/>
          <a:stretch/>
        </p:blipFill>
        <p:spPr>
          <a:xfrm>
            <a:off x="6800986" y="781638"/>
            <a:ext cx="4747547" cy="5323067"/>
          </a:xfrm>
          <a:prstGeom prst="rect">
            <a:avLst/>
          </a:prstGeom>
        </p:spPr>
      </p:pic>
    </p:spTree>
    <p:extLst>
      <p:ext uri="{BB962C8B-B14F-4D97-AF65-F5344CB8AC3E}">
        <p14:creationId xmlns:p14="http://schemas.microsoft.com/office/powerpoint/2010/main" val="252248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DD2A-76F1-0CE4-E91A-AD289C0C2BD4}"/>
              </a:ext>
            </a:extLst>
          </p:cNvPr>
          <p:cNvSpPr>
            <a:spLocks noGrp="1"/>
          </p:cNvSpPr>
          <p:nvPr>
            <p:ph type="title"/>
          </p:nvPr>
        </p:nvSpPr>
        <p:spPr>
          <a:xfrm>
            <a:off x="762000" y="1143486"/>
            <a:ext cx="4267200" cy="1437406"/>
          </a:xfrm>
        </p:spPr>
        <p:txBody>
          <a:bodyPr anchor="t">
            <a:normAutofit/>
          </a:bodyPr>
          <a:lstStyle/>
          <a:p>
            <a:r>
              <a:rPr lang="en-US" sz="3200" dirty="0"/>
              <a:t>Chat GPT analysis</a:t>
            </a:r>
          </a:p>
        </p:txBody>
      </p:sp>
      <p:cxnSp>
        <p:nvCxnSpPr>
          <p:cNvPr id="15" name="Straight Connector 14">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8AA17D-2F85-C44D-91E6-9FAAFDE0FEBB}"/>
              </a:ext>
            </a:extLst>
          </p:cNvPr>
          <p:cNvSpPr>
            <a:spLocks noGrp="1"/>
          </p:cNvSpPr>
          <p:nvPr>
            <p:ph idx="1"/>
          </p:nvPr>
        </p:nvSpPr>
        <p:spPr>
          <a:xfrm>
            <a:off x="4156363" y="1160805"/>
            <a:ext cx="7853385" cy="845126"/>
          </a:xfrm>
        </p:spPr>
        <p:txBody>
          <a:bodyPr>
            <a:normAutofit/>
          </a:bodyPr>
          <a:lstStyle/>
          <a:p>
            <a:pPr marL="0" indent="0">
              <a:buNone/>
            </a:pPr>
            <a:r>
              <a:rPr lang="en-US" sz="2000" dirty="0"/>
              <a:t>I’ve also was curious, what would Chat GPT tell me about my awards.</a:t>
            </a:r>
          </a:p>
          <a:p>
            <a:r>
              <a:rPr lang="en-US" sz="2000" dirty="0"/>
              <a:t>Does it have any connections does it have to professional career?</a:t>
            </a:r>
          </a:p>
        </p:txBody>
      </p:sp>
      <p:pic>
        <p:nvPicPr>
          <p:cNvPr id="14" name="Picture 13">
            <a:extLst>
              <a:ext uri="{FF2B5EF4-FFF2-40B4-BE49-F238E27FC236}">
                <a16:creationId xmlns:a16="http://schemas.microsoft.com/office/drawing/2014/main" id="{A573A390-9432-3487-7C28-5315BC80F10C}"/>
              </a:ext>
            </a:extLst>
          </p:cNvPr>
          <p:cNvPicPr>
            <a:picLocks noChangeAspect="1"/>
          </p:cNvPicPr>
          <p:nvPr/>
        </p:nvPicPr>
        <p:blipFill>
          <a:blip r:embed="rId2"/>
          <a:stretch>
            <a:fillRect/>
          </a:stretch>
        </p:blipFill>
        <p:spPr>
          <a:xfrm>
            <a:off x="452415" y="2103284"/>
            <a:ext cx="11382830" cy="4495588"/>
          </a:xfrm>
          <a:prstGeom prst="rect">
            <a:avLst/>
          </a:prstGeom>
        </p:spPr>
      </p:pic>
    </p:spTree>
    <p:extLst>
      <p:ext uri="{BB962C8B-B14F-4D97-AF65-F5344CB8AC3E}">
        <p14:creationId xmlns:p14="http://schemas.microsoft.com/office/powerpoint/2010/main" val="149408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3D2F-FDF5-282F-A335-1BA2078085DF}"/>
              </a:ext>
            </a:extLst>
          </p:cNvPr>
          <p:cNvSpPr>
            <a:spLocks noGrp="1"/>
          </p:cNvSpPr>
          <p:nvPr>
            <p:ph type="title"/>
          </p:nvPr>
        </p:nvSpPr>
        <p:spPr/>
        <p:txBody>
          <a:bodyPr/>
          <a:lstStyle/>
          <a:p>
            <a:r>
              <a:rPr lang="en-US"/>
              <a:t>Chat GPT: Soft-skills analysis</a:t>
            </a:r>
            <a:endParaRPr lang="en-US" dirty="0"/>
          </a:p>
        </p:txBody>
      </p:sp>
      <p:graphicFrame>
        <p:nvGraphicFramePr>
          <p:cNvPr id="7" name="Content Placeholder 2">
            <a:extLst>
              <a:ext uri="{FF2B5EF4-FFF2-40B4-BE49-F238E27FC236}">
                <a16:creationId xmlns:a16="http://schemas.microsoft.com/office/drawing/2014/main" id="{48477C75-9149-50B4-967D-466A7C0AA903}"/>
              </a:ext>
            </a:extLst>
          </p:cNvPr>
          <p:cNvGraphicFramePr>
            <a:graphicFrameLocks noGrp="1"/>
          </p:cNvGraphicFramePr>
          <p:nvPr>
            <p:ph idx="1"/>
            <p:extLst>
              <p:ext uri="{D42A27DB-BD31-4B8C-83A1-F6EECF244321}">
                <p14:modId xmlns:p14="http://schemas.microsoft.com/office/powerpoint/2010/main" val="460388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02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761803" y="350196"/>
            <a:ext cx="4646904" cy="1624520"/>
          </a:xfrm>
        </p:spPr>
        <p:txBody>
          <a:bodyPr anchor="ctr">
            <a:normAutofit/>
          </a:bodyPr>
          <a:lstStyle/>
          <a:p>
            <a:r>
              <a:rPr lang="en-US" sz="3700"/>
              <a:t>Chat GPT: professional career analysis</a:t>
            </a:r>
          </a:p>
        </p:txBody>
      </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761802" y="2743200"/>
            <a:ext cx="4646905" cy="3613149"/>
          </a:xfrm>
        </p:spPr>
        <p:txBody>
          <a:bodyPr anchor="ctr">
            <a:normAutofit fontScale="92500" lnSpcReduction="10000"/>
          </a:bodyPr>
          <a:lstStyle/>
          <a:p>
            <a:r>
              <a:rPr lang="en-US" sz="2000" b="1" dirty="0"/>
              <a:t>Software Development</a:t>
            </a:r>
            <a:r>
              <a:rPr lang="en-US" sz="2000" dirty="0"/>
              <a:t> – it might be obvious, that everything software engineers are doing at work, is just coding algorithm, maybe not such complex as in contest but still.</a:t>
            </a:r>
          </a:p>
          <a:p>
            <a:endParaRPr lang="en-US" sz="2000" dirty="0"/>
          </a:p>
          <a:p>
            <a:r>
              <a:rPr lang="en-US" sz="2000" b="1" dirty="0"/>
              <a:t>Data Science</a:t>
            </a:r>
            <a:r>
              <a:rPr lang="en-US" sz="2000" dirty="0"/>
              <a:t> and </a:t>
            </a:r>
            <a:r>
              <a:rPr lang="en-US" sz="2000" b="1" dirty="0"/>
              <a:t>Machine Learning</a:t>
            </a:r>
            <a:r>
              <a:rPr lang="en-US" sz="2000" dirty="0"/>
              <a:t> – AI is new field, to master an AI an get market leadership, you need to be little bit more advance in computer science. Contest proved my ability to think creatively. To secure contest: logical thinking, strong scientifical intuition and imagination is required.</a:t>
            </a:r>
          </a:p>
        </p:txBody>
      </p:sp>
      <p:pic>
        <p:nvPicPr>
          <p:cNvPr id="5" name="Picture 4" descr="Light bulb on yellow background with sketched light beams and cord">
            <a:extLst>
              <a:ext uri="{FF2B5EF4-FFF2-40B4-BE49-F238E27FC236}">
                <a16:creationId xmlns:a16="http://schemas.microsoft.com/office/drawing/2014/main" id="{22C5B806-35D4-242A-2C7B-B3C0D94C5534}"/>
              </a:ext>
            </a:extLst>
          </p:cNvPr>
          <p:cNvPicPr>
            <a:picLocks noChangeAspect="1"/>
          </p:cNvPicPr>
          <p:nvPr/>
        </p:nvPicPr>
        <p:blipFill rotWithShape="1">
          <a:blip r:embed="rId2"/>
          <a:srcRect l="44765" r="507"/>
          <a:stretch/>
        </p:blipFill>
        <p:spPr>
          <a:xfrm>
            <a:off x="6096000" y="1"/>
            <a:ext cx="6102825" cy="6858000"/>
          </a:xfrm>
          <a:prstGeom prst="rect">
            <a:avLst/>
          </a:prstGeom>
        </p:spPr>
      </p:pic>
    </p:spTree>
    <p:extLst>
      <p:ext uri="{BB962C8B-B14F-4D97-AF65-F5344CB8AC3E}">
        <p14:creationId xmlns:p14="http://schemas.microsoft.com/office/powerpoint/2010/main" val="352304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6823878" y="741391"/>
            <a:ext cx="4491821" cy="1616203"/>
          </a:xfrm>
        </p:spPr>
        <p:txBody>
          <a:bodyPr anchor="b">
            <a:normAutofit/>
          </a:bodyPr>
          <a:lstStyle/>
          <a:p>
            <a:r>
              <a:rPr lang="en-US" sz="3200"/>
              <a:t>Chat GPT: professional career analysis</a:t>
            </a:r>
          </a:p>
        </p:txBody>
      </p:sp>
      <p:pic>
        <p:nvPicPr>
          <p:cNvPr id="5" name="Picture 4" descr="Robot operating a machine">
            <a:extLst>
              <a:ext uri="{FF2B5EF4-FFF2-40B4-BE49-F238E27FC236}">
                <a16:creationId xmlns:a16="http://schemas.microsoft.com/office/drawing/2014/main" id="{7E5392E9-5D62-A5EF-FB16-F9EDEB4E1F8D}"/>
              </a:ext>
            </a:extLst>
          </p:cNvPr>
          <p:cNvPicPr>
            <a:picLocks noChangeAspect="1"/>
          </p:cNvPicPr>
          <p:nvPr/>
        </p:nvPicPr>
        <p:blipFill rotWithShape="1">
          <a:blip r:embed="rId2"/>
          <a:srcRect l="16850" r="14929"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6823878" y="2533476"/>
            <a:ext cx="4491820" cy="3447832"/>
          </a:xfrm>
        </p:spPr>
        <p:txBody>
          <a:bodyPr anchor="t">
            <a:normAutofit lnSpcReduction="10000"/>
          </a:bodyPr>
          <a:lstStyle/>
          <a:p>
            <a:r>
              <a:rPr lang="en-US" sz="1600" b="1" dirty="0"/>
              <a:t>Cyber Security – </a:t>
            </a:r>
            <a:r>
              <a:rPr lang="en-US" sz="1600" dirty="0"/>
              <a:t>it might not be obvious, how it connected to algorithm, however critical-think, to understand how system behave on its boundaries needed for cybersecurity and during algorithmic contest to secure all test cases. I am strongly ethical person by the way, will never use any of my knowledge for evil.</a:t>
            </a:r>
          </a:p>
          <a:p>
            <a:endParaRPr lang="en-US" sz="1600" dirty="0"/>
          </a:p>
          <a:p>
            <a:r>
              <a:rPr lang="en-US" sz="1600" b="1" dirty="0"/>
              <a:t>Game Development </a:t>
            </a:r>
            <a:r>
              <a:rPr lang="en-US" sz="1600" dirty="0"/>
              <a:t>-  it was my hobby all the time, even though I pursue career of enterprise development, I’ve entered IT industry just of </a:t>
            </a:r>
            <a:r>
              <a:rPr lang="en-US" sz="1600" dirty="0" err="1"/>
              <a:t>couriosity</a:t>
            </a:r>
            <a:r>
              <a:rPr lang="en-US" sz="1600" dirty="0"/>
              <a:t> to game development, and still if I have a spare time I love to learn about some </a:t>
            </a:r>
            <a:r>
              <a:rPr lang="en-US" sz="1600" dirty="0" err="1"/>
              <a:t>matemathics</a:t>
            </a:r>
            <a:r>
              <a:rPr lang="en-US" sz="1600" dirty="0"/>
              <a:t> and hardware acceleration capability related to computer graphics </a:t>
            </a:r>
            <a:r>
              <a:rPr lang="en-US" sz="1600" dirty="0" err="1"/>
              <a:t>nowday</a:t>
            </a:r>
            <a:r>
              <a:rPr lang="en-US" sz="1600" dirty="0"/>
              <a:t>.</a:t>
            </a:r>
          </a:p>
          <a:p>
            <a:endParaRPr lang="en-US" sz="1600" dirty="0"/>
          </a:p>
        </p:txBody>
      </p:sp>
    </p:spTree>
    <p:extLst>
      <p:ext uri="{BB962C8B-B14F-4D97-AF65-F5344CB8AC3E}">
        <p14:creationId xmlns:p14="http://schemas.microsoft.com/office/powerpoint/2010/main" val="272045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1C23AB-969D-751E-A08A-7956A985E675}"/>
              </a:ext>
            </a:extLst>
          </p:cNvPr>
          <p:cNvSpPr>
            <a:spLocks noGrp="1"/>
          </p:cNvSpPr>
          <p:nvPr>
            <p:ph type="title"/>
          </p:nvPr>
        </p:nvSpPr>
        <p:spPr>
          <a:xfrm>
            <a:off x="838200" y="365125"/>
            <a:ext cx="10515600" cy="1325563"/>
          </a:xfrm>
        </p:spPr>
        <p:txBody>
          <a:bodyPr>
            <a:normAutofit/>
          </a:bodyPr>
          <a:lstStyle/>
          <a:p>
            <a:r>
              <a:rPr lang="en-US" sz="5400" dirty="0"/>
              <a:t>About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ECD421-EA18-3E06-F984-CA3CECD38915}"/>
              </a:ext>
            </a:extLst>
          </p:cNvPr>
          <p:cNvSpPr>
            <a:spLocks noGrp="1"/>
          </p:cNvSpPr>
          <p:nvPr>
            <p:ph idx="1"/>
          </p:nvPr>
        </p:nvSpPr>
        <p:spPr>
          <a:xfrm>
            <a:off x="838200" y="1929384"/>
            <a:ext cx="10515600" cy="4251960"/>
          </a:xfrm>
        </p:spPr>
        <p:txBody>
          <a:bodyPr>
            <a:normAutofit/>
          </a:bodyPr>
          <a:lstStyle/>
          <a:p>
            <a:pPr marL="0" indent="0">
              <a:buNone/>
            </a:pPr>
            <a:r>
              <a:rPr lang="en-US" sz="2200" dirty="0"/>
              <a:t>If you curious about me, how I’ve maned to apply my talents in my professional career and before, you can check on this page, with some less formal description.</a:t>
            </a:r>
          </a:p>
          <a:p>
            <a:pPr marL="0" indent="0">
              <a:buNone/>
            </a:pPr>
            <a:endParaRPr lang="en-US" sz="2200" dirty="0"/>
          </a:p>
          <a:p>
            <a:r>
              <a:rPr lang="en-US" sz="2200" dirty="0">
                <a:hlinkClick r:id="rId2"/>
              </a:rPr>
              <a:t>https://dmytrobrazhnyk.wordpress.com/about-me/</a:t>
            </a:r>
            <a:endParaRPr lang="en-US" sz="2200" dirty="0"/>
          </a:p>
        </p:txBody>
      </p:sp>
    </p:spTree>
    <p:extLst>
      <p:ext uri="{BB962C8B-B14F-4D97-AF65-F5344CB8AC3E}">
        <p14:creationId xmlns:p14="http://schemas.microsoft.com/office/powerpoint/2010/main" val="124671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586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Inter</vt:lpstr>
      <vt:lpstr>Office Theme</vt:lpstr>
      <vt:lpstr>Dmytro Brazhnyk</vt:lpstr>
      <vt:lpstr> 0.18% explained</vt:lpstr>
      <vt:lpstr> 0.18% explained</vt:lpstr>
      <vt:lpstr> 0.18% explained</vt:lpstr>
      <vt:lpstr>Chat GPT analysis</vt:lpstr>
      <vt:lpstr>Chat GPT: Soft-skills analysis</vt:lpstr>
      <vt:lpstr>Chat GPT: professional career analysis</vt:lpstr>
      <vt:lpstr>Chat GPT: professional career analysis</vt:lpstr>
      <vt:lpstr>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Dmytro Brazhnyk</dc:title>
  <dc:creator>Дмитрий Бражник</dc:creator>
  <cp:lastModifiedBy>Дмитрий Бражник</cp:lastModifiedBy>
  <cp:revision>16</cp:revision>
  <dcterms:created xsi:type="dcterms:W3CDTF">2024-01-11T20:16:28Z</dcterms:created>
  <dcterms:modified xsi:type="dcterms:W3CDTF">2024-01-11T21:10:25Z</dcterms:modified>
</cp:coreProperties>
</file>