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33:33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0 259,'2153'0,"-1962"-14,-73 2,9 4,189-19,-181 9,214-2,12-3,-189 8,845-91,-964 97,-15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7T03:45:50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5212 1,'-40'2,"0"3,-74 17,68-12,-633 92,415-68,-667 58,656-70,-408 73,-96-11,-277-71,810-15,187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7155-E45E-B1E5-7F8B-ADA4AD91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37E9-4B5F-C61F-E8C5-916509702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E62E-267B-2B6B-0ECF-DC2A9C2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5165-3F97-006D-58C7-AF6FD7A0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9079-2CCE-B4E4-2958-BFD7D60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7F82-3023-F767-DB95-8CD51026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0CD54-467D-28AE-78BF-EA5538FD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2807-DFD6-76E9-0D08-49A6694C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DFED-8C01-66C2-BF96-E665C299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50DE-97C0-86F1-3C27-6795E080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D407B-6342-DB86-4015-254AA5D0C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72864-9D7E-DD3F-A64A-D41A1BF77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AF36-88E0-DFF4-6B6E-FFBAA507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D088-5C74-426C-2AF3-3B26FC2D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7D75-0029-876B-A7E4-2265CAC9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B559-E23F-426C-D64C-D335314D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ACE5-35FA-C674-627B-EDD1F14E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98DFD-D394-58F4-72DE-899C8784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6277-B863-69CE-1576-B0768B85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49F4-5180-FB06-332D-DE61E32A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4B31-B5A2-2649-8964-57E911B9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A1B1-329E-D3B5-D591-860B675F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52F5-F5B8-9324-8A96-3C239AC3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6AB2-FDC5-9A94-D0DE-8EE5DB0F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4B29-F96E-D18D-E455-26B1B2C1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A16F-C8EA-9AF2-F780-E503B54C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9BDA-E732-0301-322E-6D26D92A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03A4-B33F-1B7C-08C8-32141763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AC6FE-C527-B350-914B-0AA9409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1C82-B179-231D-BE13-1E35C82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C348-3D9D-132F-3640-9BBF652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3A3-F407-8C01-FDEC-7A47253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0E90F-E8B2-E076-2804-1C4E22A8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5EAC-47BB-3121-FC72-D38A897D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D6F2-F5FB-ACD5-BA05-D1FC67B8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6E40-5490-C95A-A323-6597E93EE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5478B-D683-E2FB-BCF7-8794F0BA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D346A-39B5-A8D3-A34F-5D5FA9E2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BB5A3-8E87-0B94-BCA5-0E97C7C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6BF-E2C1-6DFA-2D18-78EEDFC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AFEA7-83E5-3799-0FE9-8B863AE5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E2903-9A35-D9E0-55BF-6DFB7DA8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E0D9-BDBA-2D27-3438-D5FFB767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108A8-6D69-176F-928F-6C6810ED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46E6-500D-BED5-3D63-4832E82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533D3-0CE5-CAB0-D31B-08D7F01F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C8C7-76D8-9EAE-4452-EE37D31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1DB-1E5B-792C-0019-FBFD40F7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91AD-F4B7-DCAD-E35E-C4A97719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3491F-850C-7769-6A58-03E912C6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FDCD-0C33-2090-371E-5BC1E113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568A-49EE-5FF0-FDEB-EDC42130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D05A-541D-2398-BA67-5964CD11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A583-3021-4E65-E285-0408DFCB0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B701-63F2-185B-BAC9-8A4D8683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35416-4359-AAE6-EE2A-4BA42CE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557A-EAFB-C552-3D2A-C7FEDF8E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BA11-9D7D-786D-AF46-0F9C4ED3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0650-D5C2-BF10-CC17-B7F3ACEE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AE153-98F8-286E-1C42-0DD79C03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1720-A515-F94D-0B9C-BA9A0C4C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1993-E41F-4A8B-B910-8E9C96B7584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FDC6-2389-7128-DEC6-9DE5164A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9794-7154-9875-0140-583CCAAB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D109-C381-4E91-9F5E-CC6D825E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95C-52EE-9971-D3E1-0140FDBA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255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US Tornado Dataset 1950-2021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6EE0D-916C-CD0D-6A83-100734F49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0130" y="2859830"/>
            <a:ext cx="9144000" cy="4415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Prepare the data for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8574-5671-048C-F800-88BFA6AA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038860"/>
            <a:ext cx="10289969" cy="1496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90616-D60A-49B0-2414-0AD096A4A899}"/>
              </a:ext>
            </a:extLst>
          </p:cNvPr>
          <p:cNvSpPr txBox="1"/>
          <p:nvPr/>
        </p:nvSpPr>
        <p:spPr>
          <a:xfrm>
            <a:off x="1385190" y="3544787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Type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and remove missing/null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any columns that offer no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2E43-FB40-56AB-5B80-8F27205E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19" y="2535382"/>
            <a:ext cx="4584936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38D5-ED67-DC58-8588-2246C379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312" y="53439"/>
            <a:ext cx="3069771" cy="4928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Outliers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2AD60-6E06-F772-6FD8-7A15D622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68" y="3267770"/>
            <a:ext cx="1846613" cy="7303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Inaccurate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090B4-9786-0338-83EF-D2841883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1" y="477614"/>
            <a:ext cx="5419354" cy="3063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D1D65-F346-247E-A950-FCF95B88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8" y="5203222"/>
            <a:ext cx="7511143" cy="149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9A7A4-6661-1FC3-9115-98CABE21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14" y="2790092"/>
            <a:ext cx="1325765" cy="1918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14:cNvPr>
              <p14:cNvContentPartPr/>
              <p14:nvPr/>
            </p14:nvContentPartPr>
            <p14:xfrm>
              <a:off x="1870429" y="3950037"/>
              <a:ext cx="1811160" cy="9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0914FEA-E780-579B-490C-88AC070C8E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429" y="3842397"/>
                <a:ext cx="1918800" cy="3088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98D46BB-E69E-9A3B-808B-11266411B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450" y="2784344"/>
            <a:ext cx="1258101" cy="16568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B193A4-FEB4-7798-C18E-6500BC87BFFB}"/>
              </a:ext>
            </a:extLst>
          </p:cNvPr>
          <p:cNvSpPr txBox="1"/>
          <p:nvPr/>
        </p:nvSpPr>
        <p:spPr>
          <a:xfrm>
            <a:off x="3428450" y="3252013"/>
            <a:ext cx="1915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Redundant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columns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BEF82E-07A7-AD40-512A-F85DBF7982F9}"/>
              </a:ext>
            </a:extLst>
          </p:cNvPr>
          <p:cNvSpPr/>
          <p:nvPr/>
        </p:nvSpPr>
        <p:spPr>
          <a:xfrm>
            <a:off x="8734366" y="1718229"/>
            <a:ext cx="332509" cy="1078008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14B1C-4797-BBEC-997F-47F6B5B342F4}"/>
              </a:ext>
            </a:extLst>
          </p:cNvPr>
          <p:cNvSpPr/>
          <p:nvPr/>
        </p:nvSpPr>
        <p:spPr>
          <a:xfrm>
            <a:off x="11608130" y="519195"/>
            <a:ext cx="380011" cy="2363802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14:cNvPr>
              <p14:cNvContentPartPr/>
              <p14:nvPr/>
            </p14:nvContentPartPr>
            <p14:xfrm>
              <a:off x="4928269" y="2796237"/>
              <a:ext cx="1876680" cy="173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A6F7CD-FD85-EB12-F69C-818E12B711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4269" y="2688597"/>
                <a:ext cx="1984320" cy="3891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01DF5DE-9ABC-9724-9431-E44300D0A30D}"/>
              </a:ext>
            </a:extLst>
          </p:cNvPr>
          <p:cNvSpPr txBox="1"/>
          <p:nvPr/>
        </p:nvSpPr>
        <p:spPr>
          <a:xfrm>
            <a:off x="3804386" y="4708566"/>
            <a:ext cx="39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Dataset after Preparation phase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7312470-CCDD-B94D-A159-987CCFCB9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10" y="53439"/>
            <a:ext cx="6615436" cy="26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F387E-8F29-B9B3-0EBE-4951DCBF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567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EE860-092C-6E22-8763-19665A6A83A4}"/>
              </a:ext>
            </a:extLst>
          </p:cNvPr>
          <p:cNvSpPr txBox="1"/>
          <p:nvPr/>
        </p:nvSpPr>
        <p:spPr>
          <a:xfrm>
            <a:off x="2956701" y="-41564"/>
            <a:ext cx="913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MACHINE </a:t>
            </a:r>
            <a:r>
              <a:rPr lang="en-US" sz="5400" dirty="0">
                <a:solidFill>
                  <a:srgbClr val="00B0F0"/>
                </a:solidFill>
              </a:rPr>
              <a:t>LEARNING</a:t>
            </a:r>
            <a:r>
              <a:rPr lang="en-US" sz="5400" dirty="0"/>
              <a:t>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62B51-5281-A967-A3D8-A7A8B4E4DA85}"/>
              </a:ext>
            </a:extLst>
          </p:cNvPr>
          <p:cNvSpPr txBox="1"/>
          <p:nvPr/>
        </p:nvSpPr>
        <p:spPr>
          <a:xfrm>
            <a:off x="4001984" y="1116281"/>
            <a:ext cx="71905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NEURAL NETWORK</a:t>
            </a:r>
          </a:p>
          <a:p>
            <a:r>
              <a:rPr lang="en-US" sz="4000" dirty="0"/>
              <a:t> 	</a:t>
            </a:r>
            <a:r>
              <a:rPr lang="en-US" sz="2800" dirty="0"/>
              <a:t>Not enough data to accurately run a 	neural network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MULTIPLE LINEAR REGRESSION</a:t>
            </a:r>
          </a:p>
          <a:p>
            <a:pPr lvl="2"/>
            <a:r>
              <a:rPr lang="en-US" sz="2800" dirty="0"/>
              <a:t>Ran and was the best model.</a:t>
            </a:r>
          </a:p>
          <a:p>
            <a:pPr lvl="2"/>
            <a:r>
              <a:rPr lang="en-US" sz="2800" dirty="0"/>
              <a:t>Accuracy = 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DECISION TREE REGRESSOR</a:t>
            </a:r>
          </a:p>
          <a:p>
            <a:r>
              <a:rPr lang="en-US" sz="4000" dirty="0"/>
              <a:t>	</a:t>
            </a:r>
            <a:r>
              <a:rPr lang="en-US" sz="2800" dirty="0"/>
              <a:t>Accuracy = 47%</a:t>
            </a:r>
          </a:p>
        </p:txBody>
      </p:sp>
    </p:spTree>
    <p:extLst>
      <p:ext uri="{BB962C8B-B14F-4D97-AF65-F5344CB8AC3E}">
        <p14:creationId xmlns:p14="http://schemas.microsoft.com/office/powerpoint/2010/main" val="122332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86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zeitung</vt:lpstr>
      <vt:lpstr>Office Theme</vt:lpstr>
      <vt:lpstr>US Tornado Dataset 1950-2021</vt:lpstr>
      <vt:lpstr>Outliers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Matthew Baskette</dc:creator>
  <cp:lastModifiedBy>Matthew Baskette</cp:lastModifiedBy>
  <cp:revision>3</cp:revision>
  <dcterms:created xsi:type="dcterms:W3CDTF">2023-05-17T03:10:19Z</dcterms:created>
  <dcterms:modified xsi:type="dcterms:W3CDTF">2023-05-17T04:16:23Z</dcterms:modified>
</cp:coreProperties>
</file>