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3"/>
  </p:normalViewPr>
  <p:slideViewPr>
    <p:cSldViewPr snapToGrid="0" snapToObjects="1">
      <p:cViewPr>
        <p:scale>
          <a:sx n="95" d="100"/>
          <a:sy n="95" d="100"/>
        </p:scale>
        <p:origin x="6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8EEC-314D-B947-AF42-ADC31B4F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4AF5A-9F65-F74B-BFB1-D20415758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F8A7-187D-4E4C-9090-DCD7FE5B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1E96-D791-E84A-8D28-101F199F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1A49-8DA4-6046-8AE0-46C91146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1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2DCB-9450-7643-B529-3A6318B3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F9BAB-3822-1445-82C6-91E7137E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1117-AEBD-DF4A-96DB-905D421D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3CBC-D149-1642-8A1F-6164139B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AC9F-05FD-B04E-995C-CED3409A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31185-DE1A-3C49-A925-F5C851ACE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7DA73-C5F7-1244-8CD0-BC0068FDE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90DC3-B52F-E847-8509-97270184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AE97-1450-9B48-A338-C27F4A3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A562-EB18-C44C-8722-D35E2253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ED3-FB01-D142-AFF9-BADCE09E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7543-D927-3849-87B0-91D7E676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DC5A-8BB1-D947-A17D-D3A4B1B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51FF-5AC8-F14F-823D-94286BFD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1C1F-B763-F94D-9F05-92FFB73C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EF34-B294-6E4E-99AD-99A436C8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A304-4E6D-464F-B7C6-F2F27575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549D-9FD4-5749-90C9-2FE94631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89CF-AA7D-2D4E-911A-04524B35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F98C-C5A3-2E45-8CA6-91CB72EF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4A74-AD04-954E-8F66-C4C4DD34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B0EC-F013-B143-BD0C-6E503ACB1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B8965-FD2E-994B-BDCC-26A0D4C3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5973-B72A-1245-8F16-54321203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D301A-5C48-F44F-9131-6F20A320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54628-02AB-FD48-BCE2-B158BA3C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5BA7-7F26-7A49-B8C4-7115643C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1FC9-0F6F-CF47-8FBA-DD4F13DE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86326-FD3F-7542-8657-01570911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43984-2DCC-A542-B130-A385525E5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5317D-4F7A-E341-A948-00C877B5C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96D1B-88AD-F04A-87B5-6DE419E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14AD2-FB9B-224D-A7AD-D06C0B0E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A5D8C-5F91-D642-A680-70A053A6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5D18-3C5E-D74D-AC02-8FCAE8A8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B1774-AEEA-B84B-AC97-ACDF6A27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D83CA-C8DD-3447-9FFD-9FB6EA25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B377-E8C9-A34E-862F-1BA8D50F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73166-8486-1C4A-AF75-CF90033E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AD716-6DE1-DB48-AAC3-ED53960E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DA3E9-4F82-ED4C-8BC4-C3443DE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E5E0-4086-5E4F-9264-81878454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4F1F-F0DC-9E42-8C73-5007F145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DA2F-0FB1-DD49-89AE-C83B6A7A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612A-EDE8-3D4D-A9C5-9638EAFE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DE1A-F07D-474F-8C19-1861F14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F1BC5-305E-B440-B212-A303B25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624B-184E-B342-B5AD-B98710B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BBC24-9D66-3B45-9B5A-110E16442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4663E-B617-8A48-9C69-47F929F8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930E-4BAD-A54D-8499-C9CD622F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4A60-82B5-0941-81A1-9DC4CAB2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3B4D1-FEEA-8749-8C1A-F2B82B5B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D5B56-A148-7945-844B-E9E1D176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B875-7303-9047-8624-CF48240D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7DCD-068E-A94A-8F13-466CF0A04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9CF5-723F-D043-95C8-E1B4C694AAD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5AD7E-7F77-0447-9314-40FA0E2FE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0E5C-D755-B441-8CB6-15078014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C3AE-FB7E-DF47-89DB-78D1ECF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B57CD-810A-2147-857B-DCF61D09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7217" y="1235483"/>
            <a:ext cx="5893042" cy="5351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20362-AFDA-8644-9E65-303DCD25C5F9}"/>
              </a:ext>
            </a:extLst>
          </p:cNvPr>
          <p:cNvSpPr txBox="1"/>
          <p:nvPr/>
        </p:nvSpPr>
        <p:spPr>
          <a:xfrm>
            <a:off x="1000561" y="412377"/>
            <a:ext cx="5561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Combined EOF (SST,OLR):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0414-43BB-334B-84F2-55C53C25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9347200" y="1007626"/>
            <a:ext cx="2705100" cy="2476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FE647-ACC0-1941-ABD3-0AD03B8C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577" y="1124697"/>
            <a:ext cx="3276600" cy="297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3B711-8D71-B947-8E48-96C4392E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867" y="3742264"/>
            <a:ext cx="2624666" cy="2624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E92989-896E-0C40-9324-69C36A53D8BC}"/>
              </a:ext>
            </a:extLst>
          </p:cNvPr>
          <p:cNvSpPr txBox="1"/>
          <p:nvPr/>
        </p:nvSpPr>
        <p:spPr>
          <a:xfrm>
            <a:off x="8925361" y="363071"/>
            <a:ext cx="3217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SVD(SST,OLR): </a:t>
            </a:r>
          </a:p>
        </p:txBody>
      </p:sp>
    </p:spTree>
    <p:extLst>
      <p:ext uri="{BB962C8B-B14F-4D97-AF65-F5344CB8AC3E}">
        <p14:creationId xmlns:p14="http://schemas.microsoft.com/office/powerpoint/2010/main" val="87440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B57CD-810A-2147-857B-DCF61D09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7217" y="1235483"/>
            <a:ext cx="5893042" cy="5351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B0414-43BB-334B-84F2-55C53C25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9347200" y="1007626"/>
            <a:ext cx="2705100" cy="2476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FE647-ACC0-1941-ABD3-0AD03B8C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111250"/>
            <a:ext cx="3276600" cy="297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3B711-8D71-B947-8E48-96C4392E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867" y="3742264"/>
            <a:ext cx="2624666" cy="2624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B07E3-227A-EE47-B356-560DF4FA7A5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2000"/>
          </a:blip>
          <a:stretch>
            <a:fillRect/>
          </a:stretch>
        </p:blipFill>
        <p:spPr>
          <a:xfrm flipV="1">
            <a:off x="5689600" y="626428"/>
            <a:ext cx="3086099" cy="3894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B85E0-E681-014F-8D4A-DA42DC3C1608}"/>
              </a:ext>
            </a:extLst>
          </p:cNvPr>
          <p:cNvSpPr txBox="1"/>
          <p:nvPr/>
        </p:nvSpPr>
        <p:spPr>
          <a:xfrm>
            <a:off x="1000561" y="412377"/>
            <a:ext cx="5561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Combined EOF (SST,OLR):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CCB88-2DBB-F441-8FB6-649BBA207392}"/>
              </a:ext>
            </a:extLst>
          </p:cNvPr>
          <p:cNvSpPr txBox="1"/>
          <p:nvPr/>
        </p:nvSpPr>
        <p:spPr>
          <a:xfrm>
            <a:off x="8925361" y="363071"/>
            <a:ext cx="3217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SVD(SST,OLR): </a:t>
            </a:r>
          </a:p>
        </p:txBody>
      </p:sp>
    </p:spTree>
    <p:extLst>
      <p:ext uri="{BB962C8B-B14F-4D97-AF65-F5344CB8AC3E}">
        <p14:creationId xmlns:p14="http://schemas.microsoft.com/office/powerpoint/2010/main" val="21454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13907</TotalTime>
  <Words>26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Mapes, Brian Earle</dc:creator>
  <cp:lastModifiedBy>Mapes, Brian Earle</cp:lastModifiedBy>
  <cp:revision>5</cp:revision>
  <dcterms:created xsi:type="dcterms:W3CDTF">2020-03-03T02:32:17Z</dcterms:created>
  <dcterms:modified xsi:type="dcterms:W3CDTF">2020-03-12T18:19:50Z</dcterms:modified>
</cp:coreProperties>
</file>