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84" r:id="rId3"/>
    <p:sldId id="289" r:id="rId4"/>
    <p:sldId id="259" r:id="rId5"/>
    <p:sldId id="285" r:id="rId6"/>
    <p:sldId id="286" r:id="rId7"/>
    <p:sldId id="287" r:id="rId8"/>
    <p:sldId id="288" r:id="rId9"/>
    <p:sldId id="275" r:id="rId10"/>
    <p:sldId id="271" r:id="rId1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BC971ACD-0217-9F0F-FBDC-88E59D8A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067A9E9E-852A-48F7-5028-33188F305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ED40645-ECDA-CED8-F68E-DBDEABDF9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3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2C072E45-188A-C2BD-05AD-1B6E9D20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85B1FF39-3C1D-9AE1-FF37-2AD1D12DE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B18686C-BCF5-C84D-2524-85E7DF375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62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A932C34-3ADB-289F-4FB2-1E85B44E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DA37C29D-1B3A-8F69-C4A7-1671B590C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5BDD7BAD-D800-8E90-FD8A-AC4C60F37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36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4417972-B93C-6973-CF25-1D12CF2C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46E671F6-1686-A8E9-D159-47DD9C676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8B4DE7C-966A-20B8-B0FC-F4CE77086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92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233B774-77B9-1BCC-4D6F-FF86603CC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E5775C07-4C43-BCDB-AE90-2149B2E88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57CB991-4A33-CC30-93A7-0D538B2D7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06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BAF71EA-885C-08F9-E8FD-6C608E5C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52AED33D-3365-39CF-0E0C-BC5C92CD7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88BD506A-BFD6-E417-BE5D-C7044977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62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D021441-3680-CDE4-ADD0-BB39186E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AA1F5A32-5966-D706-5F14-FAD34D78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2F64BB2-EB8F-3387-798B-E30C4D72E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802795" y="3421134"/>
            <a:ext cx="15475556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DBaaS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(Database as a Service)</a:t>
            </a:r>
            <a:endParaRPr lang="en-US" dirty="0"/>
          </a:p>
        </p:txBody>
      </p:sp>
      <p:cxnSp>
        <p:nvCxnSpPr>
          <p:cNvPr id="44" name="Google Shape;44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2521274" y="3743658"/>
            <a:ext cx="142743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Go </a:t>
            </a:r>
            <a:r>
              <a:rPr lang="en-US" sz="8000" i="0" u="none" strike="noStrike" cap="none" dirty="0" err="1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Go</a:t>
            </a:r>
            <a:r>
              <a:rPr lang="en-US" sz="8000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r>
              <a:rPr lang="en-US" sz="8000" i="0" u="none" strike="noStrike" cap="none" dirty="0" err="1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Go</a:t>
            </a:r>
            <a:endParaRPr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1028700" y="5880180"/>
            <a:ext cx="172593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F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— Rufa Mae Quinto</a:t>
            </a:r>
            <a:endParaRPr dirty="0"/>
          </a:p>
        </p:txBody>
      </p:sp>
      <p:sp>
        <p:nvSpPr>
          <p:cNvPr id="265" name="Google Shape;265;p22"/>
          <p:cNvSpPr txBox="1"/>
          <p:nvPr/>
        </p:nvSpPr>
        <p:spPr>
          <a:xfrm>
            <a:off x="8246756" y="2381637"/>
            <a:ext cx="2823300" cy="2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86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“</a:t>
            </a:r>
            <a:endParaRPr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398B5876-8EC7-A184-F7E6-3B3DB447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AC9E3C63-0FF2-E51C-22D4-08511EDBDE70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F5A5D8DE-704B-2914-75C5-0754E35E17A9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857EF9EF-AC1D-E13B-9A28-2F011DE6C477}"/>
              </a:ext>
            </a:extLst>
          </p:cNvPr>
          <p:cNvSpPr txBox="1"/>
          <p:nvPr/>
        </p:nvSpPr>
        <p:spPr>
          <a:xfrm>
            <a:off x="2811809" y="3090267"/>
            <a:ext cx="12664382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DBaaS refers to cloud-based database services where cloud providers manage the database infrastructure, scalability, backup, and maintenance. Users can access, manage, and use the database without worrying about hardware or underlying software.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4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C3574C97-3B68-CB33-7C2F-9A0F348B6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4AFCA866-58B5-CC2A-9CF2-CCD2401EF294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F4691F82-48E3-B582-C93D-3BD85DEF1CC7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F21F7013-D1C4-4D02-DE4F-32EFCA81FD52}"/>
              </a:ext>
            </a:extLst>
          </p:cNvPr>
          <p:cNvSpPr txBox="1"/>
          <p:nvPr/>
        </p:nvSpPr>
        <p:spPr>
          <a:xfrm>
            <a:off x="1561231" y="1350467"/>
            <a:ext cx="705833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Relational DBaaS (SQL databases)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  <p:pic>
        <p:nvPicPr>
          <p:cNvPr id="1026" name="Picture 2" descr="What Is PostgreSQL?">
            <a:extLst>
              <a:ext uri="{FF2B5EF4-FFF2-40B4-BE49-F238E27FC236}">
                <a16:creationId xmlns:a16="http://schemas.microsoft.com/office/drawing/2014/main" id="{971D103D-4B62-6276-B815-11E3C83F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06" y="3085359"/>
            <a:ext cx="6014197" cy="33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Render Secures $80M Series C Funding to Bring The Next Billion Applications  Online">
            <a:extLst>
              <a:ext uri="{FF2B5EF4-FFF2-40B4-BE49-F238E27FC236}">
                <a16:creationId xmlns:a16="http://schemas.microsoft.com/office/drawing/2014/main" id="{D6D96272-7F98-E5CC-CFD3-1E876563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0" y="3038447"/>
            <a:ext cx="6829726" cy="34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2;p11">
            <a:extLst>
              <a:ext uri="{FF2B5EF4-FFF2-40B4-BE49-F238E27FC236}">
                <a16:creationId xmlns:a16="http://schemas.microsoft.com/office/drawing/2014/main" id="{7E305782-A454-D1D1-55FF-3C846F23CCD9}"/>
              </a:ext>
            </a:extLst>
          </p:cNvPr>
          <p:cNvSpPr txBox="1"/>
          <p:nvPr/>
        </p:nvSpPr>
        <p:spPr>
          <a:xfrm>
            <a:off x="8568707" y="4327087"/>
            <a:ext cx="33505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+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2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4CC809-7238-8587-18E5-D4B37AF7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45" y="874061"/>
            <a:ext cx="4749517" cy="768304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C676ABA9-D77E-0E09-3AD6-9AC1EAFE9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A842880-EBE7-07E9-AAEB-7FB4AFB35FDF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B536E33E-54F3-027B-2B79-A295A6A47726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32EF6-60CC-62CB-3D22-D9273F98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18" y="612787"/>
            <a:ext cx="16470747" cy="80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6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8E59D9EE-601B-4E49-07EA-7A2D87E5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69620945-F4EF-D8B6-9CDD-8169C1E24B14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9B0EDD8A-2A30-FC63-524E-F516E006B040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648146-83F1-EF8E-9F1C-31D3974D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6" y="102601"/>
            <a:ext cx="15733055" cy="90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8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7C42D692-C65C-5575-EF63-314DA115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5CD8968C-CCE1-70B2-01CF-73DE1891498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8B3B333C-7C4E-AD46-16DD-21D75E50869A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7F0CF6-811B-B0B5-A771-31D2E994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79" y="1444916"/>
            <a:ext cx="1481344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7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4418EB50-86CD-2BA3-4EC1-0CAA2B35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BF6709C8-6311-DF12-0BE7-47BBA06CE24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A61D932B-CFBB-E76D-1288-ED6614FB6733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670518-F13D-0F78-B64F-47B22926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93" y="510869"/>
            <a:ext cx="14920068" cy="82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0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B2D6CC0D-3BBC-5975-11CB-FF3523F9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CAE7BFC-72A7-0019-32F8-9F6E9593ED9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564DC7E9-D1E9-39FB-81F1-B32E63BD1E11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4929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</Words>
  <Application>Microsoft Office PowerPoint</Application>
  <PresentationFormat>Custom</PresentationFormat>
  <Paragraphs>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3</cp:revision>
  <dcterms:modified xsi:type="dcterms:W3CDTF">2025-04-04T15:42:35Z</dcterms:modified>
</cp:coreProperties>
</file>