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"/>
  </p:notesMasterIdLst>
  <p:sldIdLst>
    <p:sldId id="276" r:id="rId2"/>
    <p:sldId id="288" r:id="rId3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7CB5BD23-C392-7AF8-E981-D02CB7B76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6102FF02-505B-01E1-202D-3461F2D83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0D03AE8B-52FA-8C85-B099-907DBEF10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66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4428B108-B6BE-B9ED-6421-BE3C22C1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AA715CFE-5A63-AB2A-2990-D88A96BB2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A893E495-C436-527F-F026-E7F33BC26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21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obj">
  <p:cSld name="OBJECT">
    <p:bg>
      <p:bgPr>
        <a:solidFill>
          <a:srgbClr val="C2F97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15350" y="6970050"/>
            <a:ext cx="15471000" cy="18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4344F"/>
              </a:buClr>
              <a:buSzPts val="14400"/>
              <a:buNone/>
              <a:defRPr>
                <a:solidFill>
                  <a:srgbClr val="4434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1512800" y="3065925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5602888" y="3076200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5"/>
          <p:cNvSpPr>
            <a:spLocks noGrp="1"/>
          </p:cNvSpPr>
          <p:nvPr>
            <p:ph type="pic" idx="4"/>
          </p:nvPr>
        </p:nvSpPr>
        <p:spPr>
          <a:xfrm>
            <a:off x="9717500" y="3071063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5"/>
          <p:cNvSpPr>
            <a:spLocks noGrp="1"/>
          </p:cNvSpPr>
          <p:nvPr>
            <p:ph type="pic" idx="5"/>
          </p:nvPr>
        </p:nvSpPr>
        <p:spPr>
          <a:xfrm>
            <a:off x="13807588" y="3081338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0" name="Google Shape;30;p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1756050" y="1082375"/>
            <a:ext cx="6483000" cy="50172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6"/>
          <p:cNvSpPr>
            <a:spLocks noGrp="1"/>
          </p:cNvSpPr>
          <p:nvPr>
            <p:ph type="pic" idx="3"/>
          </p:nvPr>
        </p:nvSpPr>
        <p:spPr>
          <a:xfrm>
            <a:off x="1756050" y="629787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6"/>
          <p:cNvSpPr>
            <a:spLocks noGrp="1"/>
          </p:cNvSpPr>
          <p:nvPr>
            <p:ph type="pic" idx="4"/>
          </p:nvPr>
        </p:nvSpPr>
        <p:spPr>
          <a:xfrm>
            <a:off x="5138888" y="628852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6" name="Google Shape;36;p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14400"/>
              <a:buFont typeface="Darker Grotesque"/>
              <a:buNone/>
              <a:defRPr sz="1440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arker Grotesque Light"/>
              <a:buChar char="•"/>
              <a:defRPr sz="32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Light"/>
              <a:buChar char="–"/>
              <a:defRPr sz="28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rker Grotesque Light"/>
              <a:buChar char="•"/>
              <a:defRPr sz="24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–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»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5AE7BF04-D91C-C315-6AA4-056449C8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76E34125-91C5-1CA4-5CEB-4B92C06AF13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E66B82B4-BA34-1F9B-1BB2-AFEF5B98EF1C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98ECA56E-25BF-6D21-90E1-D908266D502D}"/>
              </a:ext>
            </a:extLst>
          </p:cNvPr>
          <p:cNvSpPr txBox="1"/>
          <p:nvPr/>
        </p:nvSpPr>
        <p:spPr>
          <a:xfrm>
            <a:off x="1426306" y="1164079"/>
            <a:ext cx="159876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JOIN</a:t>
            </a:r>
            <a:endParaRPr lang="en-US" sz="4200" b="1" i="0" u="none" strike="noStrike" cap="none" dirty="0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4" name="Google Shape;102;p11">
            <a:extLst>
              <a:ext uri="{FF2B5EF4-FFF2-40B4-BE49-F238E27FC236}">
                <a16:creationId xmlns:a16="http://schemas.microsoft.com/office/drawing/2014/main" id="{EED845FC-7B9E-A7D4-6524-1A0197F0205E}"/>
              </a:ext>
            </a:extLst>
          </p:cNvPr>
          <p:cNvSpPr txBox="1"/>
          <p:nvPr/>
        </p:nvSpPr>
        <p:spPr>
          <a:xfrm>
            <a:off x="2321455" y="2239570"/>
            <a:ext cx="12664382" cy="652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A JOIN clause is used to combine rows from two or more tables, based on a related column between them.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SELECT 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	columns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FROM table1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JOIN table2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ON table1.column_name  =  table2.column_name;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51269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9DD0CEA1-6F7D-DE23-6D4D-33A4B0CEC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AF14819C-BFE7-173A-4EFC-5A6762F49CFD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840645D2-94CF-64B5-5E93-8DEF7FBD509B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 descr="Types of Join | Agilebase docs">
            <a:extLst>
              <a:ext uri="{FF2B5EF4-FFF2-40B4-BE49-F238E27FC236}">
                <a16:creationId xmlns:a16="http://schemas.microsoft.com/office/drawing/2014/main" id="{E67575E7-AC0D-E7B5-C670-E958EC8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2" y="452326"/>
            <a:ext cx="11887196" cy="86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4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ld Minimal E-Commer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Darker Grotesque</vt:lpstr>
      <vt:lpstr>Darker Grotesque Light</vt:lpstr>
      <vt:lpstr>Darker Grotesque Medium</vt:lpstr>
      <vt:lpstr>Bold Minimal E-Commerce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4</cp:revision>
  <dcterms:modified xsi:type="dcterms:W3CDTF">2025-09-05T19:35:19Z</dcterms:modified>
</cp:coreProperties>
</file>