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53" r:id="rId1"/>
  </p:sldMasterIdLst>
  <p:notesMasterIdLst>
    <p:notesMasterId r:id="rId8"/>
  </p:notesMasterIdLst>
  <p:sldIdLst>
    <p:sldId id="275" r:id="rId2"/>
    <p:sldId id="289" r:id="rId3"/>
    <p:sldId id="292" r:id="rId4"/>
    <p:sldId id="288" r:id="rId5"/>
    <p:sldId id="293" r:id="rId6"/>
    <p:sldId id="294" r:id="rId7"/>
  </p:sldIdLst>
  <p:sldSz cx="18288000" cy="10287000"/>
  <p:notesSz cx="6858000" cy="91440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000000"/>
          </p15:clr>
        </p15:guide>
        <p15:guide id="2" pos="2880">
          <p15:clr>
            <a:srgbClr val="000000"/>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778" autoAdjust="0"/>
    <p:restoredTop sz="94660"/>
  </p:normalViewPr>
  <p:slideViewPr>
    <p:cSldViewPr snapToGrid="0">
      <p:cViewPr varScale="1">
        <p:scale>
          <a:sx n="71" d="100"/>
          <a:sy n="71" d="100"/>
        </p:scale>
        <p:origin x="708" y="7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notesMaster" Target="notesMasters/notesMaster1.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ableStyles" Target="tableStyles.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theme" Target="theme/theme1.xml"/><Relationship Id="rId5" Type="http://schemas.openxmlformats.org/officeDocument/2006/relationships/slide" Target="slides/slide4.xml"/><Relationship Id="rId10" Type="http://schemas.openxmlformats.org/officeDocument/2006/relationships/viewProps" Target="viewProps.xml"/><Relationship Id="rId4" Type="http://schemas.openxmlformats.org/officeDocument/2006/relationships/slide" Target="slides/slide3.xml"/><Relationship Id="rId9"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1143225" y="685800"/>
            <a:ext cx="457222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0D021441-3680-CDE4-ADD0-BB39186E7E44}"/>
            </a:ext>
          </a:extLst>
        </p:cNvPr>
        <p:cNvGrpSpPr/>
        <p:nvPr/>
      </p:nvGrpSpPr>
      <p:grpSpPr>
        <a:xfrm>
          <a:off x="0" y="0"/>
          <a:ext cx="0" cy="0"/>
          <a:chOff x="0" y="0"/>
          <a:chExt cx="0" cy="0"/>
        </a:xfrm>
      </p:grpSpPr>
      <p:sp>
        <p:nvSpPr>
          <p:cNvPr id="72" name="Google Shape;72;p4:notes">
            <a:extLst>
              <a:ext uri="{FF2B5EF4-FFF2-40B4-BE49-F238E27FC236}">
                <a16:creationId xmlns:a16="http://schemas.microsoft.com/office/drawing/2014/main" id="{AA1F5A32-5966-D706-5F14-FAD34D781F8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a:extLst>
              <a:ext uri="{FF2B5EF4-FFF2-40B4-BE49-F238E27FC236}">
                <a16:creationId xmlns:a16="http://schemas.microsoft.com/office/drawing/2014/main" id="{32F64BB2-EB8F-3387-798B-E30C4D72E3F2}"/>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121283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B844F044-B378-4A28-6EB7-BD2FEA72B3AC}"/>
            </a:ext>
          </a:extLst>
        </p:cNvPr>
        <p:cNvGrpSpPr/>
        <p:nvPr/>
      </p:nvGrpSpPr>
      <p:grpSpPr>
        <a:xfrm>
          <a:off x="0" y="0"/>
          <a:ext cx="0" cy="0"/>
          <a:chOff x="0" y="0"/>
          <a:chExt cx="0" cy="0"/>
        </a:xfrm>
      </p:grpSpPr>
      <p:sp>
        <p:nvSpPr>
          <p:cNvPr id="72" name="Google Shape;72;p4:notes">
            <a:extLst>
              <a:ext uri="{FF2B5EF4-FFF2-40B4-BE49-F238E27FC236}">
                <a16:creationId xmlns:a16="http://schemas.microsoft.com/office/drawing/2014/main" id="{33BB002B-1EB7-4EB8-EAB7-5BE74C7FC1A6}"/>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a:extLst>
              <a:ext uri="{FF2B5EF4-FFF2-40B4-BE49-F238E27FC236}">
                <a16:creationId xmlns:a16="http://schemas.microsoft.com/office/drawing/2014/main" id="{6AED0F34-D58F-0C6A-5CE7-83154C2C3A01}"/>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587381015"/>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ED21F1EB-A010-E16B-C083-1983459D7496}"/>
            </a:ext>
          </a:extLst>
        </p:cNvPr>
        <p:cNvGrpSpPr/>
        <p:nvPr/>
      </p:nvGrpSpPr>
      <p:grpSpPr>
        <a:xfrm>
          <a:off x="0" y="0"/>
          <a:ext cx="0" cy="0"/>
          <a:chOff x="0" y="0"/>
          <a:chExt cx="0" cy="0"/>
        </a:xfrm>
      </p:grpSpPr>
      <p:sp>
        <p:nvSpPr>
          <p:cNvPr id="72" name="Google Shape;72;p4:notes">
            <a:extLst>
              <a:ext uri="{FF2B5EF4-FFF2-40B4-BE49-F238E27FC236}">
                <a16:creationId xmlns:a16="http://schemas.microsoft.com/office/drawing/2014/main" id="{8F90CC50-BBA7-5D03-71C7-5635EE021761}"/>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a:extLst>
              <a:ext uri="{FF2B5EF4-FFF2-40B4-BE49-F238E27FC236}">
                <a16:creationId xmlns:a16="http://schemas.microsoft.com/office/drawing/2014/main" id="{84CA3BB7-DC67-EAAD-C6C7-4ED1F5666AB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422319608"/>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58951834-DDCE-0039-5726-574266D872FE}"/>
            </a:ext>
          </a:extLst>
        </p:cNvPr>
        <p:cNvGrpSpPr/>
        <p:nvPr/>
      </p:nvGrpSpPr>
      <p:grpSpPr>
        <a:xfrm>
          <a:off x="0" y="0"/>
          <a:ext cx="0" cy="0"/>
          <a:chOff x="0" y="0"/>
          <a:chExt cx="0" cy="0"/>
        </a:xfrm>
      </p:grpSpPr>
      <p:sp>
        <p:nvSpPr>
          <p:cNvPr id="72" name="Google Shape;72;p4:notes">
            <a:extLst>
              <a:ext uri="{FF2B5EF4-FFF2-40B4-BE49-F238E27FC236}">
                <a16:creationId xmlns:a16="http://schemas.microsoft.com/office/drawing/2014/main" id="{C78F0EBD-1855-C142-2D80-FA869D401A32}"/>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a:extLst>
              <a:ext uri="{FF2B5EF4-FFF2-40B4-BE49-F238E27FC236}">
                <a16:creationId xmlns:a16="http://schemas.microsoft.com/office/drawing/2014/main" id="{8B25C6B4-E277-79ED-2DD1-7AB72B6F280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5394211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DEFC6136-D1EE-345D-178F-D7710AE3E7C9}"/>
            </a:ext>
          </a:extLst>
        </p:cNvPr>
        <p:cNvGrpSpPr/>
        <p:nvPr/>
      </p:nvGrpSpPr>
      <p:grpSpPr>
        <a:xfrm>
          <a:off x="0" y="0"/>
          <a:ext cx="0" cy="0"/>
          <a:chOff x="0" y="0"/>
          <a:chExt cx="0" cy="0"/>
        </a:xfrm>
      </p:grpSpPr>
      <p:sp>
        <p:nvSpPr>
          <p:cNvPr id="72" name="Google Shape;72;p4:notes">
            <a:extLst>
              <a:ext uri="{FF2B5EF4-FFF2-40B4-BE49-F238E27FC236}">
                <a16:creationId xmlns:a16="http://schemas.microsoft.com/office/drawing/2014/main" id="{7AD87853-BDE1-4404-B342-FEFF31BCA84A}"/>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a:extLst>
              <a:ext uri="{FF2B5EF4-FFF2-40B4-BE49-F238E27FC236}">
                <a16:creationId xmlns:a16="http://schemas.microsoft.com/office/drawing/2014/main" id="{79146D25-1442-11E2-C39B-57E203E44833}"/>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2462932374"/>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71">
          <a:extLst>
            <a:ext uri="{FF2B5EF4-FFF2-40B4-BE49-F238E27FC236}">
              <a16:creationId xmlns:a16="http://schemas.microsoft.com/office/drawing/2014/main" id="{A86FD62F-475F-6C13-D5CB-832E0CAC046C}"/>
            </a:ext>
          </a:extLst>
        </p:cNvPr>
        <p:cNvGrpSpPr/>
        <p:nvPr/>
      </p:nvGrpSpPr>
      <p:grpSpPr>
        <a:xfrm>
          <a:off x="0" y="0"/>
          <a:ext cx="0" cy="0"/>
          <a:chOff x="0" y="0"/>
          <a:chExt cx="0" cy="0"/>
        </a:xfrm>
      </p:grpSpPr>
      <p:sp>
        <p:nvSpPr>
          <p:cNvPr id="72" name="Google Shape;72;p4:notes">
            <a:extLst>
              <a:ext uri="{FF2B5EF4-FFF2-40B4-BE49-F238E27FC236}">
                <a16:creationId xmlns:a16="http://schemas.microsoft.com/office/drawing/2014/main" id="{97E0DC04-8D55-FDC5-DCD9-CD4083ADB1E5}"/>
              </a:ext>
            </a:extLst>
          </p:cNvPr>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
        <p:nvSpPr>
          <p:cNvPr id="73" name="Google Shape;73;p4:notes">
            <a:extLst>
              <a:ext uri="{FF2B5EF4-FFF2-40B4-BE49-F238E27FC236}">
                <a16:creationId xmlns:a16="http://schemas.microsoft.com/office/drawing/2014/main" id="{F42343D4-93C8-1700-B41F-CAD2DD2180FC}"/>
              </a:ext>
            </a:extLst>
          </p:cNvPr>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Tree>
    <p:extLst>
      <p:ext uri="{BB962C8B-B14F-4D97-AF65-F5344CB8AC3E}">
        <p14:creationId xmlns:p14="http://schemas.microsoft.com/office/powerpoint/2010/main" val="338076925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Blank" type="blank">
  <p:cSld name="BLANK">
    <p:spTree>
      <p:nvGrpSpPr>
        <p:cNvPr id="1" name="Shape 11"/>
        <p:cNvGrpSpPr/>
        <p:nvPr/>
      </p:nvGrpSpPr>
      <p:grpSpPr>
        <a:xfrm>
          <a:off x="0" y="0"/>
          <a:ext cx="0" cy="0"/>
          <a:chOff x="0" y="0"/>
          <a:chExt cx="0" cy="0"/>
        </a:xfrm>
      </p:grpSpPr>
      <p:sp>
        <p:nvSpPr>
          <p:cNvPr id="12" name="Google Shape;12;p2"/>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lvl="0" algn="l">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3" name="Google Shape;13;p2"/>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lvl="0" algn="ctr">
              <a:spcBef>
                <a:spcPts val="0"/>
              </a:spcBef>
              <a:spcAft>
                <a:spcPts val="0"/>
              </a:spcAft>
              <a:buSzPts val="1400"/>
              <a:buNone/>
              <a:defRPr/>
            </a:lvl1pPr>
            <a:lvl2pPr lvl="1" algn="l">
              <a:spcBef>
                <a:spcPts val="0"/>
              </a:spcBef>
              <a:spcAft>
                <a:spcPts val="0"/>
              </a:spcAft>
              <a:buSzPts val="1400"/>
              <a:buNone/>
              <a:defRPr/>
            </a:lvl2pPr>
            <a:lvl3pPr lvl="2" algn="l">
              <a:spcBef>
                <a:spcPts val="0"/>
              </a:spcBef>
              <a:spcAft>
                <a:spcPts val="0"/>
              </a:spcAft>
              <a:buSzPts val="1400"/>
              <a:buNone/>
              <a:defRPr/>
            </a:lvl3pPr>
            <a:lvl4pPr lvl="3" algn="l">
              <a:spcBef>
                <a:spcPts val="0"/>
              </a:spcBef>
              <a:spcAft>
                <a:spcPts val="0"/>
              </a:spcAft>
              <a:buSzPts val="1400"/>
              <a:buNone/>
              <a:defRPr/>
            </a:lvl4pPr>
            <a:lvl5pPr lvl="4" algn="l">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4" name="Google Shape;14;p2"/>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lvl="0" indent="0" algn="r">
              <a:spcBef>
                <a:spcPts val="0"/>
              </a:spcBef>
              <a:buNone/>
              <a:defRPr/>
            </a:lvl1pPr>
            <a:lvl2pPr marL="0" lvl="1" indent="0" algn="r">
              <a:spcBef>
                <a:spcPts val="0"/>
              </a:spcBef>
              <a:buNone/>
              <a:defRPr/>
            </a:lvl2pPr>
            <a:lvl3pPr marL="0" lvl="2" indent="0" algn="r">
              <a:spcBef>
                <a:spcPts val="0"/>
              </a:spcBef>
              <a:buNone/>
              <a:defRPr/>
            </a:lvl3pPr>
            <a:lvl4pPr marL="0" lvl="3" indent="0" algn="r">
              <a:spcBef>
                <a:spcPts val="0"/>
              </a:spcBef>
              <a:buNone/>
              <a:defRPr/>
            </a:lvl4pPr>
            <a:lvl5pPr marL="0" lvl="4" indent="0" algn="r">
              <a:spcBef>
                <a:spcPts val="0"/>
              </a:spcBef>
              <a:buNone/>
              <a:defRPr/>
            </a:lvl5pPr>
            <a:lvl6pPr marL="0" lvl="5" indent="0" algn="r">
              <a:spcBef>
                <a:spcPts val="0"/>
              </a:spcBef>
              <a:buNone/>
              <a:defRPr/>
            </a:lvl6pPr>
            <a:lvl7pPr marL="0" lvl="6" indent="0" algn="r">
              <a:spcBef>
                <a:spcPts val="0"/>
              </a:spcBef>
              <a:buNone/>
              <a:defRPr/>
            </a:lvl7pPr>
            <a:lvl8pPr marL="0" lvl="7" indent="0" algn="r">
              <a:spcBef>
                <a:spcPts val="0"/>
              </a:spcBef>
              <a:buNone/>
              <a:defRPr/>
            </a:lvl8pPr>
            <a:lvl9pPr marL="0" lvl="8" indent="0" algn="r">
              <a:spcBef>
                <a:spcPts val="0"/>
              </a:spcBef>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type="obj">
  <p:cSld name="OBJECT">
    <p:bg>
      <p:bgPr>
        <a:solidFill>
          <a:srgbClr val="C2F970"/>
        </a:solidFill>
        <a:effectLst/>
      </p:bgPr>
    </p:bg>
    <p:spTree>
      <p:nvGrpSpPr>
        <p:cNvPr id="1" name="Shape 21"/>
        <p:cNvGrpSpPr/>
        <p:nvPr/>
      </p:nvGrpSpPr>
      <p:grpSpPr>
        <a:xfrm>
          <a:off x="0" y="0"/>
          <a:ext cx="0" cy="0"/>
          <a:chOff x="0" y="0"/>
          <a:chExt cx="0" cy="0"/>
        </a:xfrm>
      </p:grpSpPr>
      <p:sp>
        <p:nvSpPr>
          <p:cNvPr id="22" name="Google Shape;22;p4"/>
          <p:cNvSpPr txBox="1">
            <a:spLocks noGrp="1"/>
          </p:cNvSpPr>
          <p:nvPr>
            <p:ph type="title"/>
          </p:nvPr>
        </p:nvSpPr>
        <p:spPr>
          <a:xfrm>
            <a:off x="1815350" y="6970050"/>
            <a:ext cx="15471000" cy="1815300"/>
          </a:xfrm>
          <a:prstGeom prst="rect">
            <a:avLst/>
          </a:prstGeom>
        </p:spPr>
        <p:txBody>
          <a:bodyPr spcFirstLastPara="1" wrap="square" lIns="0" tIns="0" rIns="0" bIns="0" anchor="t" anchorCtr="0">
            <a:noAutofit/>
          </a:bodyPr>
          <a:lstStyle>
            <a:lvl1pPr lvl="0" algn="r">
              <a:spcBef>
                <a:spcPts val="0"/>
              </a:spcBef>
              <a:spcAft>
                <a:spcPts val="0"/>
              </a:spcAft>
              <a:buClr>
                <a:srgbClr val="44344F"/>
              </a:buClr>
              <a:buSzPts val="14400"/>
              <a:buNone/>
              <a:defRPr>
                <a:solidFill>
                  <a:srgbClr val="44344F"/>
                </a:solidFill>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cxnSp>
        <p:nvCxnSpPr>
          <p:cNvPr id="23" name="Google Shape;23;p4"/>
          <p:cNvCxnSpPr/>
          <p:nvPr/>
        </p:nvCxnSpPr>
        <p:spPr>
          <a:xfrm rot="10800000">
            <a:off x="1009650" y="0"/>
            <a:ext cx="0" cy="10287000"/>
          </a:xfrm>
          <a:prstGeom prst="straightConnector1">
            <a:avLst/>
          </a:prstGeom>
          <a:noFill/>
          <a:ln w="38100" cap="flat" cmpd="sng">
            <a:solidFill>
              <a:srgbClr val="44344F"/>
            </a:solidFill>
            <a:prstDash val="solid"/>
            <a:round/>
            <a:headEnd type="none" w="sm" len="sm"/>
            <a:tailEnd type="none" w="sm" len="sm"/>
          </a:ln>
        </p:spPr>
      </p:cxnSp>
      <p:cxnSp>
        <p:nvCxnSpPr>
          <p:cNvPr id="24" name="Google Shape;24;p4"/>
          <p:cNvCxnSpPr/>
          <p:nvPr/>
        </p:nvCxnSpPr>
        <p:spPr>
          <a:xfrm rot="10800000">
            <a:off x="0" y="9258300"/>
            <a:ext cx="18288000" cy="0"/>
          </a:xfrm>
          <a:prstGeom prst="straightConnector1">
            <a:avLst/>
          </a:prstGeom>
          <a:noFill/>
          <a:ln w="38100" cap="flat" cmpd="sng">
            <a:solidFill>
              <a:srgbClr val="44344F"/>
            </a:solidFill>
            <a:prstDash val="solid"/>
            <a:round/>
            <a:headEnd type="none" w="sm" len="sm"/>
            <a:tailEnd type="none" w="sm" len="sm"/>
          </a:ln>
        </p:spPr>
      </p:cxn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Gallery" type="secHead">
  <p:cSld name="SECTION_HEADER">
    <p:spTree>
      <p:nvGrpSpPr>
        <p:cNvPr id="1" name="Shape 25"/>
        <p:cNvGrpSpPr/>
        <p:nvPr/>
      </p:nvGrpSpPr>
      <p:grpSpPr>
        <a:xfrm>
          <a:off x="0" y="0"/>
          <a:ext cx="0" cy="0"/>
          <a:chOff x="0" y="0"/>
          <a:chExt cx="0" cy="0"/>
        </a:xfrm>
      </p:grpSpPr>
      <p:sp>
        <p:nvSpPr>
          <p:cNvPr id="26" name="Google Shape;26;p5"/>
          <p:cNvSpPr>
            <a:spLocks noGrp="1"/>
          </p:cNvSpPr>
          <p:nvPr>
            <p:ph type="pic" idx="2"/>
          </p:nvPr>
        </p:nvSpPr>
        <p:spPr>
          <a:xfrm>
            <a:off x="1512800" y="3065925"/>
            <a:ext cx="3735000" cy="5595900"/>
          </a:xfrm>
          <a:prstGeom prst="rect">
            <a:avLst/>
          </a:prstGeom>
          <a:noFill/>
          <a:ln w="19050" cap="flat" cmpd="sng">
            <a:solidFill>
              <a:srgbClr val="C2F970"/>
            </a:solidFill>
            <a:prstDash val="solid"/>
            <a:round/>
            <a:headEnd type="none" w="sm" len="sm"/>
            <a:tailEnd type="none" w="sm" len="sm"/>
          </a:ln>
        </p:spPr>
      </p:sp>
      <p:sp>
        <p:nvSpPr>
          <p:cNvPr id="27" name="Google Shape;27;p5"/>
          <p:cNvSpPr>
            <a:spLocks noGrp="1"/>
          </p:cNvSpPr>
          <p:nvPr>
            <p:ph type="pic" idx="3"/>
          </p:nvPr>
        </p:nvSpPr>
        <p:spPr>
          <a:xfrm>
            <a:off x="5602888" y="3076200"/>
            <a:ext cx="3735000" cy="5595900"/>
          </a:xfrm>
          <a:prstGeom prst="rect">
            <a:avLst/>
          </a:prstGeom>
          <a:noFill/>
          <a:ln w="19050" cap="flat" cmpd="sng">
            <a:solidFill>
              <a:srgbClr val="C2F970"/>
            </a:solidFill>
            <a:prstDash val="solid"/>
            <a:round/>
            <a:headEnd type="none" w="sm" len="sm"/>
            <a:tailEnd type="none" w="sm" len="sm"/>
          </a:ln>
        </p:spPr>
      </p:sp>
      <p:sp>
        <p:nvSpPr>
          <p:cNvPr id="28" name="Google Shape;28;p5"/>
          <p:cNvSpPr>
            <a:spLocks noGrp="1"/>
          </p:cNvSpPr>
          <p:nvPr>
            <p:ph type="pic" idx="4"/>
          </p:nvPr>
        </p:nvSpPr>
        <p:spPr>
          <a:xfrm>
            <a:off x="9717500" y="3071063"/>
            <a:ext cx="3735000" cy="5595900"/>
          </a:xfrm>
          <a:prstGeom prst="rect">
            <a:avLst/>
          </a:prstGeom>
          <a:noFill/>
          <a:ln w="19050" cap="flat" cmpd="sng">
            <a:solidFill>
              <a:srgbClr val="C2F970"/>
            </a:solidFill>
            <a:prstDash val="solid"/>
            <a:round/>
            <a:headEnd type="none" w="sm" len="sm"/>
            <a:tailEnd type="none" w="sm" len="sm"/>
          </a:ln>
        </p:spPr>
      </p:sp>
      <p:sp>
        <p:nvSpPr>
          <p:cNvPr id="29" name="Google Shape;29;p5"/>
          <p:cNvSpPr>
            <a:spLocks noGrp="1"/>
          </p:cNvSpPr>
          <p:nvPr>
            <p:ph type="pic" idx="5"/>
          </p:nvPr>
        </p:nvSpPr>
        <p:spPr>
          <a:xfrm>
            <a:off x="13807588" y="3081338"/>
            <a:ext cx="3735000" cy="5595900"/>
          </a:xfrm>
          <a:prstGeom prst="rect">
            <a:avLst/>
          </a:prstGeom>
          <a:noFill/>
          <a:ln w="19050" cap="flat" cmpd="sng">
            <a:solidFill>
              <a:srgbClr val="C2F970"/>
            </a:solidFill>
            <a:prstDash val="solid"/>
            <a:round/>
            <a:headEnd type="none" w="sm" len="sm"/>
            <a:tailEnd type="none" w="sm" len="sm"/>
          </a:ln>
        </p:spPr>
      </p:sp>
      <p:cxnSp>
        <p:nvCxnSpPr>
          <p:cNvPr id="30" name="Google Shape;30;p5"/>
          <p:cNvCxnSpPr/>
          <p:nvPr/>
        </p:nvCxnSpPr>
        <p:spPr>
          <a:xfrm rot="10800000">
            <a:off x="1009650" y="0"/>
            <a:ext cx="0" cy="10287000"/>
          </a:xfrm>
          <a:prstGeom prst="straightConnector1">
            <a:avLst/>
          </a:prstGeom>
          <a:noFill/>
          <a:ln w="38100" cap="flat" cmpd="sng">
            <a:solidFill>
              <a:srgbClr val="C2F970"/>
            </a:solidFill>
            <a:prstDash val="solid"/>
            <a:round/>
            <a:headEnd type="none" w="sm" len="sm"/>
            <a:tailEnd type="none" w="sm" len="sm"/>
          </a:ln>
        </p:spPr>
      </p:cxnSp>
      <p:cxnSp>
        <p:nvCxnSpPr>
          <p:cNvPr id="31" name="Google Shape;31;p5"/>
          <p:cNvCxnSpPr/>
          <p:nvPr/>
        </p:nvCxnSpPr>
        <p:spPr>
          <a:xfrm rot="10800000">
            <a:off x="0" y="9258300"/>
            <a:ext cx="18288000" cy="0"/>
          </a:xfrm>
          <a:prstGeom prst="straightConnector1">
            <a:avLst/>
          </a:prstGeom>
          <a:noFill/>
          <a:ln w="38100" cap="flat" cmpd="sng">
            <a:solidFill>
              <a:srgbClr val="C2F970"/>
            </a:solidFill>
            <a:prstDash val="solid"/>
            <a:round/>
            <a:headEnd type="none" w="sm" len="sm"/>
            <a:tailEnd type="none" w="sm" len="sm"/>
          </a:ln>
        </p:spPr>
      </p:cxn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Content" type="twoObj">
  <p:cSld name="TWO_OBJECTS">
    <p:spTree>
      <p:nvGrpSpPr>
        <p:cNvPr id="1" name="Shape 32"/>
        <p:cNvGrpSpPr/>
        <p:nvPr/>
      </p:nvGrpSpPr>
      <p:grpSpPr>
        <a:xfrm>
          <a:off x="0" y="0"/>
          <a:ext cx="0" cy="0"/>
          <a:chOff x="0" y="0"/>
          <a:chExt cx="0" cy="0"/>
        </a:xfrm>
      </p:grpSpPr>
      <p:sp>
        <p:nvSpPr>
          <p:cNvPr id="33" name="Google Shape;33;p6"/>
          <p:cNvSpPr>
            <a:spLocks noGrp="1"/>
          </p:cNvSpPr>
          <p:nvPr>
            <p:ph type="pic" idx="2"/>
          </p:nvPr>
        </p:nvSpPr>
        <p:spPr>
          <a:xfrm>
            <a:off x="1756050" y="1082375"/>
            <a:ext cx="6483000" cy="5017200"/>
          </a:xfrm>
          <a:prstGeom prst="rect">
            <a:avLst/>
          </a:prstGeom>
          <a:noFill/>
          <a:ln w="19050" cap="flat" cmpd="sng">
            <a:solidFill>
              <a:srgbClr val="C2F970"/>
            </a:solidFill>
            <a:prstDash val="solid"/>
            <a:round/>
            <a:headEnd type="none" w="sm" len="sm"/>
            <a:tailEnd type="none" w="sm" len="sm"/>
          </a:ln>
        </p:spPr>
      </p:sp>
      <p:sp>
        <p:nvSpPr>
          <p:cNvPr id="34" name="Google Shape;34;p6"/>
          <p:cNvSpPr>
            <a:spLocks noGrp="1"/>
          </p:cNvSpPr>
          <p:nvPr>
            <p:ph type="pic" idx="3"/>
          </p:nvPr>
        </p:nvSpPr>
        <p:spPr>
          <a:xfrm>
            <a:off x="1756050" y="6297875"/>
            <a:ext cx="3077700" cy="2554500"/>
          </a:xfrm>
          <a:prstGeom prst="rect">
            <a:avLst/>
          </a:prstGeom>
          <a:noFill/>
          <a:ln w="19050" cap="flat" cmpd="sng">
            <a:solidFill>
              <a:srgbClr val="C2F970"/>
            </a:solidFill>
            <a:prstDash val="solid"/>
            <a:round/>
            <a:headEnd type="none" w="sm" len="sm"/>
            <a:tailEnd type="none" w="sm" len="sm"/>
          </a:ln>
        </p:spPr>
      </p:sp>
      <p:sp>
        <p:nvSpPr>
          <p:cNvPr id="35" name="Google Shape;35;p6"/>
          <p:cNvSpPr>
            <a:spLocks noGrp="1"/>
          </p:cNvSpPr>
          <p:nvPr>
            <p:ph type="pic" idx="4"/>
          </p:nvPr>
        </p:nvSpPr>
        <p:spPr>
          <a:xfrm>
            <a:off x="5138888" y="6288525"/>
            <a:ext cx="3077700" cy="2554500"/>
          </a:xfrm>
          <a:prstGeom prst="rect">
            <a:avLst/>
          </a:prstGeom>
          <a:noFill/>
          <a:ln w="19050" cap="flat" cmpd="sng">
            <a:solidFill>
              <a:srgbClr val="C2F970"/>
            </a:solidFill>
            <a:prstDash val="solid"/>
            <a:round/>
            <a:headEnd type="none" w="sm" len="sm"/>
            <a:tailEnd type="none" w="sm" len="sm"/>
          </a:ln>
        </p:spPr>
      </p:sp>
      <p:cxnSp>
        <p:nvCxnSpPr>
          <p:cNvPr id="36" name="Google Shape;36;p6"/>
          <p:cNvCxnSpPr/>
          <p:nvPr/>
        </p:nvCxnSpPr>
        <p:spPr>
          <a:xfrm rot="10800000">
            <a:off x="1009650" y="0"/>
            <a:ext cx="0" cy="10287000"/>
          </a:xfrm>
          <a:prstGeom prst="straightConnector1">
            <a:avLst/>
          </a:prstGeom>
          <a:noFill/>
          <a:ln w="38100" cap="flat" cmpd="sng">
            <a:solidFill>
              <a:srgbClr val="C2F970"/>
            </a:solidFill>
            <a:prstDash val="solid"/>
            <a:round/>
            <a:headEnd type="none" w="sm" len="sm"/>
            <a:tailEnd type="none" w="sm" len="sm"/>
          </a:ln>
        </p:spPr>
      </p:cxnSp>
      <p:cxnSp>
        <p:nvCxnSpPr>
          <p:cNvPr id="37" name="Google Shape;37;p6"/>
          <p:cNvCxnSpPr/>
          <p:nvPr/>
        </p:nvCxnSpPr>
        <p:spPr>
          <a:xfrm rot="10800000">
            <a:off x="0" y="9258300"/>
            <a:ext cx="18288000" cy="0"/>
          </a:xfrm>
          <a:prstGeom prst="straightConnector1">
            <a:avLst/>
          </a:prstGeom>
          <a:noFill/>
          <a:ln w="38100" cap="flat" cmpd="sng">
            <a:solidFill>
              <a:srgbClr val="C2F970"/>
            </a:solidFill>
            <a:prstDash val="solid"/>
            <a:round/>
            <a:headEnd type="none" w="sm" len="sm"/>
            <a:tailEnd type="none" w="sm" len="sm"/>
          </a:ln>
        </p:spPr>
      </p:cxnSp>
    </p:spTree>
  </p:cSld>
  <p:clrMapOvr>
    <a:masterClrMapping/>
  </p:clrMapOvr>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44344F"/>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457200" y="274638"/>
            <a:ext cx="8229600" cy="1143000"/>
          </a:xfrm>
          <a:prstGeom prst="rect">
            <a:avLst/>
          </a:prstGeom>
          <a:noFill/>
          <a:ln>
            <a:noFill/>
          </a:ln>
        </p:spPr>
        <p:txBody>
          <a:bodyPr spcFirstLastPara="1" wrap="square" lIns="0" tIns="0" rIns="0" bIns="0" anchor="ctr" anchorCtr="0">
            <a:noAutofit/>
          </a:bodyPr>
          <a:lstStyle>
            <a:lvl1pPr marR="0" lvl="0" algn="ctr" rtl="0">
              <a:lnSpc>
                <a:spcPct val="70000"/>
              </a:lnSpc>
              <a:spcBef>
                <a:spcPts val="0"/>
              </a:spcBef>
              <a:spcAft>
                <a:spcPts val="0"/>
              </a:spcAft>
              <a:buClr>
                <a:srgbClr val="C2F970"/>
              </a:buClr>
              <a:buSzPts val="14400"/>
              <a:buFont typeface="Darker Grotesque"/>
              <a:buNone/>
              <a:defRPr sz="14400" i="0" u="none" strike="noStrike" cap="none">
                <a:solidFill>
                  <a:srgbClr val="C2F970"/>
                </a:solidFill>
                <a:latin typeface="Darker Grotesque"/>
                <a:ea typeface="Darker Grotesque"/>
                <a:cs typeface="Darker Grotesque"/>
                <a:sym typeface="Darker Grotesque"/>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7" name="Google Shape;7;p1"/>
          <p:cNvSpPr txBox="1">
            <a:spLocks noGrp="1"/>
          </p:cNvSpPr>
          <p:nvPr>
            <p:ph type="body" idx="1"/>
          </p:nvPr>
        </p:nvSpPr>
        <p:spPr>
          <a:xfrm>
            <a:off x="457200" y="1600200"/>
            <a:ext cx="8229600" cy="4525963"/>
          </a:xfrm>
          <a:prstGeom prst="rect">
            <a:avLst/>
          </a:prstGeom>
          <a:noFill/>
          <a:ln>
            <a:noFill/>
          </a:ln>
        </p:spPr>
        <p:txBody>
          <a:bodyPr spcFirstLastPara="1" wrap="square" lIns="0" tIns="0" rIns="0" bIns="0" anchor="t" anchorCtr="0">
            <a:noAutofit/>
          </a:bodyPr>
          <a:lstStyle>
            <a:lvl1pPr marL="457200" marR="0" lvl="0" indent="-431800" algn="l" rtl="0">
              <a:spcBef>
                <a:spcPts val="640"/>
              </a:spcBef>
              <a:spcAft>
                <a:spcPts val="0"/>
              </a:spcAft>
              <a:buClr>
                <a:schemeClr val="lt1"/>
              </a:buClr>
              <a:buSzPts val="3200"/>
              <a:buFont typeface="Darker Grotesque Light"/>
              <a:buChar char="•"/>
              <a:defRPr sz="3200" i="0" u="none" strike="noStrike" cap="none">
                <a:solidFill>
                  <a:schemeClr val="lt1"/>
                </a:solidFill>
                <a:latin typeface="Darker Grotesque Light"/>
                <a:ea typeface="Darker Grotesque Light"/>
                <a:cs typeface="Darker Grotesque Light"/>
                <a:sym typeface="Darker Grotesque Light"/>
              </a:defRPr>
            </a:lvl1pPr>
            <a:lvl2pPr marL="914400" marR="0" lvl="1" indent="-406400" algn="l" rtl="0">
              <a:spcBef>
                <a:spcPts val="560"/>
              </a:spcBef>
              <a:spcAft>
                <a:spcPts val="0"/>
              </a:spcAft>
              <a:buClr>
                <a:schemeClr val="lt1"/>
              </a:buClr>
              <a:buSzPts val="2800"/>
              <a:buFont typeface="Darker Grotesque Light"/>
              <a:buChar char="–"/>
              <a:defRPr sz="2800" i="0" u="none" strike="noStrike" cap="none">
                <a:solidFill>
                  <a:schemeClr val="lt1"/>
                </a:solidFill>
                <a:latin typeface="Darker Grotesque Light"/>
                <a:ea typeface="Darker Grotesque Light"/>
                <a:cs typeface="Darker Grotesque Light"/>
                <a:sym typeface="Darker Grotesque Light"/>
              </a:defRPr>
            </a:lvl2pPr>
            <a:lvl3pPr marL="1371600" marR="0" lvl="2" indent="-381000" algn="l" rtl="0">
              <a:spcBef>
                <a:spcPts val="480"/>
              </a:spcBef>
              <a:spcAft>
                <a:spcPts val="0"/>
              </a:spcAft>
              <a:buClr>
                <a:schemeClr val="lt1"/>
              </a:buClr>
              <a:buSzPts val="2400"/>
              <a:buFont typeface="Darker Grotesque Light"/>
              <a:buChar char="•"/>
              <a:defRPr sz="2400" i="0" u="none" strike="noStrike" cap="none">
                <a:solidFill>
                  <a:schemeClr val="lt1"/>
                </a:solidFill>
                <a:latin typeface="Darker Grotesque Light"/>
                <a:ea typeface="Darker Grotesque Light"/>
                <a:cs typeface="Darker Grotesque Light"/>
                <a:sym typeface="Darker Grotesque Light"/>
              </a:defRPr>
            </a:lvl3pPr>
            <a:lvl4pPr marL="1828800" marR="0" lvl="3" indent="-355600" algn="l" rtl="0">
              <a:spcBef>
                <a:spcPts val="400"/>
              </a:spcBef>
              <a:spcAft>
                <a:spcPts val="0"/>
              </a:spcAft>
              <a:buClr>
                <a:schemeClr val="lt1"/>
              </a:buClr>
              <a:buSzPts val="2000"/>
              <a:buFont typeface="Darker Grotesque Light"/>
              <a:buChar char="–"/>
              <a:defRPr sz="2000" i="0" u="none" strike="noStrike" cap="none">
                <a:solidFill>
                  <a:schemeClr val="lt1"/>
                </a:solidFill>
                <a:latin typeface="Darker Grotesque Light"/>
                <a:ea typeface="Darker Grotesque Light"/>
                <a:cs typeface="Darker Grotesque Light"/>
                <a:sym typeface="Darker Grotesque Light"/>
              </a:defRPr>
            </a:lvl4pPr>
            <a:lvl5pPr marL="2286000" marR="0" lvl="4" indent="-355600" algn="l" rtl="0">
              <a:spcBef>
                <a:spcPts val="400"/>
              </a:spcBef>
              <a:spcAft>
                <a:spcPts val="0"/>
              </a:spcAft>
              <a:buClr>
                <a:schemeClr val="lt1"/>
              </a:buClr>
              <a:buSzPts val="2000"/>
              <a:buFont typeface="Darker Grotesque Light"/>
              <a:buChar char="»"/>
              <a:defRPr sz="2000" i="0" u="none" strike="noStrike" cap="none">
                <a:solidFill>
                  <a:schemeClr val="lt1"/>
                </a:solidFill>
                <a:latin typeface="Darker Grotesque Light"/>
                <a:ea typeface="Darker Grotesque Light"/>
                <a:cs typeface="Darker Grotesque Light"/>
                <a:sym typeface="Darker Grotesque Light"/>
              </a:defRPr>
            </a:lvl5pPr>
            <a:lvl6pPr marL="2743200" marR="0" lvl="5" indent="-355600" algn="l" rtl="0">
              <a:spcBef>
                <a:spcPts val="400"/>
              </a:spcBef>
              <a:spcAft>
                <a:spcPts val="0"/>
              </a:spcAft>
              <a:buClr>
                <a:schemeClr val="lt1"/>
              </a:buClr>
              <a:buSzPts val="2000"/>
              <a:buFont typeface="Darker Grotesque Light"/>
              <a:buChar char="•"/>
              <a:defRPr sz="2000" i="0" u="none" strike="noStrike" cap="none">
                <a:solidFill>
                  <a:schemeClr val="lt1"/>
                </a:solidFill>
                <a:latin typeface="Darker Grotesque Light"/>
                <a:ea typeface="Darker Grotesque Light"/>
                <a:cs typeface="Darker Grotesque Light"/>
                <a:sym typeface="Darker Grotesque Light"/>
              </a:defRPr>
            </a:lvl6pPr>
            <a:lvl7pPr marL="3200400" marR="0" lvl="6" indent="-355600" algn="l" rtl="0">
              <a:spcBef>
                <a:spcPts val="400"/>
              </a:spcBef>
              <a:spcAft>
                <a:spcPts val="0"/>
              </a:spcAft>
              <a:buClr>
                <a:schemeClr val="lt1"/>
              </a:buClr>
              <a:buSzPts val="2000"/>
              <a:buFont typeface="Darker Grotesque Light"/>
              <a:buChar char="•"/>
              <a:defRPr sz="2000" i="0" u="none" strike="noStrike" cap="none">
                <a:solidFill>
                  <a:schemeClr val="lt1"/>
                </a:solidFill>
                <a:latin typeface="Darker Grotesque Light"/>
                <a:ea typeface="Darker Grotesque Light"/>
                <a:cs typeface="Darker Grotesque Light"/>
                <a:sym typeface="Darker Grotesque Light"/>
              </a:defRPr>
            </a:lvl7pPr>
            <a:lvl8pPr marL="3657600" marR="0" lvl="7" indent="-355600" algn="l" rtl="0">
              <a:spcBef>
                <a:spcPts val="400"/>
              </a:spcBef>
              <a:spcAft>
                <a:spcPts val="0"/>
              </a:spcAft>
              <a:buClr>
                <a:schemeClr val="lt1"/>
              </a:buClr>
              <a:buSzPts val="2000"/>
              <a:buFont typeface="Darker Grotesque Light"/>
              <a:buChar char="•"/>
              <a:defRPr sz="2000" i="0" u="none" strike="noStrike" cap="none">
                <a:solidFill>
                  <a:schemeClr val="lt1"/>
                </a:solidFill>
                <a:latin typeface="Darker Grotesque Light"/>
                <a:ea typeface="Darker Grotesque Light"/>
                <a:cs typeface="Darker Grotesque Light"/>
                <a:sym typeface="Darker Grotesque Light"/>
              </a:defRPr>
            </a:lvl8pPr>
            <a:lvl9pPr marL="4114800" marR="0" lvl="8" indent="-355600" algn="l" rtl="0">
              <a:spcBef>
                <a:spcPts val="400"/>
              </a:spcBef>
              <a:spcAft>
                <a:spcPts val="0"/>
              </a:spcAft>
              <a:buClr>
                <a:schemeClr val="lt1"/>
              </a:buClr>
              <a:buSzPts val="2000"/>
              <a:buFont typeface="Darker Grotesque Light"/>
              <a:buChar char="•"/>
              <a:defRPr sz="2000" i="0" u="none" strike="noStrike" cap="none">
                <a:solidFill>
                  <a:schemeClr val="lt1"/>
                </a:solidFill>
                <a:latin typeface="Darker Grotesque Light"/>
                <a:ea typeface="Darker Grotesque Light"/>
                <a:cs typeface="Darker Grotesque Light"/>
                <a:sym typeface="Darker Grotesque Light"/>
              </a:defRPr>
            </a:lvl9pPr>
          </a:lstStyle>
          <a:p>
            <a:endParaRPr/>
          </a:p>
        </p:txBody>
      </p:sp>
      <p:sp>
        <p:nvSpPr>
          <p:cNvPr id="8" name="Google Shape;8;p1"/>
          <p:cNvSpPr txBox="1">
            <a:spLocks noGrp="1"/>
          </p:cNvSpPr>
          <p:nvPr>
            <p:ph type="dt" idx="10"/>
          </p:nvPr>
        </p:nvSpPr>
        <p:spPr>
          <a:xfrm>
            <a:off x="457200" y="6356350"/>
            <a:ext cx="2133600" cy="365125"/>
          </a:xfrm>
          <a:prstGeom prst="rect">
            <a:avLst/>
          </a:prstGeom>
          <a:noFill/>
          <a:ln>
            <a:noFill/>
          </a:ln>
        </p:spPr>
        <p:txBody>
          <a:bodyPr spcFirstLastPara="1" wrap="square" lIns="91425" tIns="45700" rIns="91425" bIns="45700" anchor="ctr" anchorCtr="0">
            <a:noAutofit/>
          </a:bodyPr>
          <a:lstStyle>
            <a:lvl1pPr marR="0" lvl="0" algn="l"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9" name="Google Shape;9;p1"/>
          <p:cNvSpPr txBox="1">
            <a:spLocks noGrp="1"/>
          </p:cNvSpPr>
          <p:nvPr>
            <p:ph type="ftr" idx="11"/>
          </p:nvPr>
        </p:nvSpPr>
        <p:spPr>
          <a:xfrm>
            <a:off x="3124200" y="6356350"/>
            <a:ext cx="2895600" cy="365125"/>
          </a:xfrm>
          <a:prstGeom prst="rect">
            <a:avLst/>
          </a:prstGeom>
          <a:noFill/>
          <a:ln>
            <a:noFill/>
          </a:ln>
        </p:spPr>
        <p:txBody>
          <a:bodyPr spcFirstLastPara="1" wrap="square" lIns="91425" tIns="45700" rIns="91425" bIns="45700" anchor="ctr" anchorCtr="0">
            <a:noAutofit/>
          </a:bodyPr>
          <a:lstStyle>
            <a:lvl1pPr marR="0" lvl="0" algn="ctr" rtl="0">
              <a:spcBef>
                <a:spcPts val="0"/>
              </a:spcBef>
              <a:spcAft>
                <a:spcPts val="0"/>
              </a:spcAft>
              <a:buSzPts val="1400"/>
              <a:buNone/>
              <a:defRPr sz="1200" b="0" i="0" u="none" strike="noStrike" cap="none">
                <a:solidFill>
                  <a:srgbClr val="888888"/>
                </a:solidFill>
                <a:latin typeface="Calibri"/>
                <a:ea typeface="Calibri"/>
                <a:cs typeface="Calibri"/>
                <a:sym typeface="Calibri"/>
              </a:defRPr>
            </a:lvl1pPr>
            <a:lvl2pPr marR="0" lvl="1"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2pPr>
            <a:lvl3pPr marR="0" lvl="2"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3pPr>
            <a:lvl4pPr marR="0" lvl="3"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4pPr>
            <a:lvl5pPr marR="0" lvl="4"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5pPr>
            <a:lvl6pPr marR="0" lvl="5"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6pPr>
            <a:lvl7pPr marR="0" lvl="6"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7pPr>
            <a:lvl8pPr marR="0" lvl="7"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8pPr>
            <a:lvl9pPr marR="0" lvl="8" algn="l" rtl="0">
              <a:spcBef>
                <a:spcPts val="0"/>
              </a:spcBef>
              <a:spcAft>
                <a:spcPts val="0"/>
              </a:spcAft>
              <a:buSzPts val="1400"/>
              <a:buNone/>
              <a:defRPr sz="1800" b="0" i="0" u="none" strike="noStrike" cap="none">
                <a:solidFill>
                  <a:schemeClr val="dk1"/>
                </a:solidFill>
                <a:latin typeface="Calibri"/>
                <a:ea typeface="Calibri"/>
                <a:cs typeface="Calibri"/>
                <a:sym typeface="Calibri"/>
              </a:defRPr>
            </a:lvl9pPr>
          </a:lstStyle>
          <a:p>
            <a:endParaRPr/>
          </a:p>
        </p:txBody>
      </p:sp>
      <p:sp>
        <p:nvSpPr>
          <p:cNvPr id="10" name="Google Shape;10;p1"/>
          <p:cNvSpPr txBox="1">
            <a:spLocks noGrp="1"/>
          </p:cNvSpPr>
          <p:nvPr>
            <p:ph type="sldNum" idx="12"/>
          </p:nvPr>
        </p:nvSpPr>
        <p:spPr>
          <a:xfrm>
            <a:off x="6553200" y="6356350"/>
            <a:ext cx="2133600" cy="365125"/>
          </a:xfrm>
          <a:prstGeom prst="rect">
            <a:avLst/>
          </a:prstGeom>
          <a:noFill/>
          <a:ln>
            <a:noFill/>
          </a:ln>
        </p:spPr>
        <p:txBody>
          <a:bodyPr spcFirstLastPara="1" wrap="square" lIns="91425" tIns="45700" rIns="91425" bIns="45700" anchor="ctr" anchorCtr="0">
            <a:noAutofit/>
          </a:bodyPr>
          <a:lstStyle>
            <a:lvl1pPr marL="0" marR="0" lvl="0" indent="0" algn="r" rtl="0">
              <a:spcBef>
                <a:spcPts val="0"/>
              </a:spcBef>
              <a:buNone/>
              <a:defRPr sz="1200" b="0" i="0" u="none" strike="noStrike" cap="none">
                <a:solidFill>
                  <a:srgbClr val="888888"/>
                </a:solidFill>
                <a:latin typeface="Calibri"/>
                <a:ea typeface="Calibri"/>
                <a:cs typeface="Calibri"/>
                <a:sym typeface="Calibri"/>
              </a:defRPr>
            </a:lvl1pPr>
            <a:lvl2pPr marL="0" marR="0" lvl="1" indent="0" algn="r" rtl="0">
              <a:spcBef>
                <a:spcPts val="0"/>
              </a:spcBef>
              <a:buNone/>
              <a:defRPr sz="1200" b="0" i="0" u="none" strike="noStrike" cap="none">
                <a:solidFill>
                  <a:srgbClr val="888888"/>
                </a:solidFill>
                <a:latin typeface="Calibri"/>
                <a:ea typeface="Calibri"/>
                <a:cs typeface="Calibri"/>
                <a:sym typeface="Calibri"/>
              </a:defRPr>
            </a:lvl2pPr>
            <a:lvl3pPr marL="0" marR="0" lvl="2" indent="0" algn="r" rtl="0">
              <a:spcBef>
                <a:spcPts val="0"/>
              </a:spcBef>
              <a:buNone/>
              <a:defRPr sz="1200" b="0" i="0" u="none" strike="noStrike" cap="none">
                <a:solidFill>
                  <a:srgbClr val="888888"/>
                </a:solidFill>
                <a:latin typeface="Calibri"/>
                <a:ea typeface="Calibri"/>
                <a:cs typeface="Calibri"/>
                <a:sym typeface="Calibri"/>
              </a:defRPr>
            </a:lvl3pPr>
            <a:lvl4pPr marL="0" marR="0" lvl="3" indent="0" algn="r" rtl="0">
              <a:spcBef>
                <a:spcPts val="0"/>
              </a:spcBef>
              <a:buNone/>
              <a:defRPr sz="1200" b="0" i="0" u="none" strike="noStrike" cap="none">
                <a:solidFill>
                  <a:srgbClr val="888888"/>
                </a:solidFill>
                <a:latin typeface="Calibri"/>
                <a:ea typeface="Calibri"/>
                <a:cs typeface="Calibri"/>
                <a:sym typeface="Calibri"/>
              </a:defRPr>
            </a:lvl4pPr>
            <a:lvl5pPr marL="0" marR="0" lvl="4" indent="0" algn="r" rtl="0">
              <a:spcBef>
                <a:spcPts val="0"/>
              </a:spcBef>
              <a:buNone/>
              <a:defRPr sz="1200" b="0" i="0" u="none" strike="noStrike" cap="none">
                <a:solidFill>
                  <a:srgbClr val="888888"/>
                </a:solidFill>
                <a:latin typeface="Calibri"/>
                <a:ea typeface="Calibri"/>
                <a:cs typeface="Calibri"/>
                <a:sym typeface="Calibri"/>
              </a:defRPr>
            </a:lvl5pPr>
            <a:lvl6pPr marL="0" marR="0" lvl="5" indent="0" algn="r" rtl="0">
              <a:spcBef>
                <a:spcPts val="0"/>
              </a:spcBef>
              <a:buNone/>
              <a:defRPr sz="1200" b="0" i="0" u="none" strike="noStrike" cap="none">
                <a:solidFill>
                  <a:srgbClr val="888888"/>
                </a:solidFill>
                <a:latin typeface="Calibri"/>
                <a:ea typeface="Calibri"/>
                <a:cs typeface="Calibri"/>
                <a:sym typeface="Calibri"/>
              </a:defRPr>
            </a:lvl6pPr>
            <a:lvl7pPr marL="0" marR="0" lvl="6" indent="0" algn="r" rtl="0">
              <a:spcBef>
                <a:spcPts val="0"/>
              </a:spcBef>
              <a:buNone/>
              <a:defRPr sz="1200" b="0" i="0" u="none" strike="noStrike" cap="none">
                <a:solidFill>
                  <a:srgbClr val="888888"/>
                </a:solidFill>
                <a:latin typeface="Calibri"/>
                <a:ea typeface="Calibri"/>
                <a:cs typeface="Calibri"/>
                <a:sym typeface="Calibri"/>
              </a:defRPr>
            </a:lvl7pPr>
            <a:lvl8pPr marL="0" marR="0" lvl="7" indent="0" algn="r" rtl="0">
              <a:spcBef>
                <a:spcPts val="0"/>
              </a:spcBef>
              <a:buNone/>
              <a:defRPr sz="1200" b="0" i="0" u="none" strike="noStrike" cap="none">
                <a:solidFill>
                  <a:srgbClr val="888888"/>
                </a:solidFill>
                <a:latin typeface="Calibri"/>
                <a:ea typeface="Calibri"/>
                <a:cs typeface="Calibri"/>
                <a:sym typeface="Calibri"/>
              </a:defRPr>
            </a:lvl8pPr>
            <a:lvl9pPr marL="0" marR="0" lvl="8" indent="0" algn="r" rtl="0">
              <a:spcBef>
                <a:spcPts val="0"/>
              </a:spcBef>
              <a:buNone/>
              <a:defRPr sz="1200" b="0" i="0" u="none" strike="noStrike" cap="none">
                <a:solidFill>
                  <a:srgbClr val="888888"/>
                </a:solidFill>
                <a:latin typeface="Calibri"/>
                <a:ea typeface="Calibri"/>
                <a:cs typeface="Calibri"/>
                <a:sym typeface="Calibri"/>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8" r:id="rId1"/>
    <p:sldLayoutId id="2147483650" r:id="rId2"/>
    <p:sldLayoutId id="2147483651" r:id="rId3"/>
    <p:sldLayoutId id="2147483652" r:id="rId4"/>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1.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xml"/></Relationships>
</file>

<file path=ppt/slides/_rels/slide6.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6.xml"/><Relationship Id="rId1" Type="http://schemas.openxmlformats.org/officeDocument/2006/relationships/slideLayout" Target="../slideLayouts/slideLayout1.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rgbClr val="44344F"/>
        </a:solidFill>
        <a:effectLst/>
      </p:bgPr>
    </p:bg>
    <p:spTree>
      <p:nvGrpSpPr>
        <p:cNvPr id="1" name="Shape 74">
          <a:extLst>
            <a:ext uri="{FF2B5EF4-FFF2-40B4-BE49-F238E27FC236}">
              <a16:creationId xmlns:a16="http://schemas.microsoft.com/office/drawing/2014/main" id="{B2D6CC0D-3BBC-5975-11CB-FF3523F97E60}"/>
            </a:ext>
          </a:extLst>
        </p:cNvPr>
        <p:cNvGrpSpPr/>
        <p:nvPr/>
      </p:nvGrpSpPr>
      <p:grpSpPr>
        <a:xfrm>
          <a:off x="0" y="0"/>
          <a:ext cx="0" cy="0"/>
          <a:chOff x="0" y="0"/>
          <a:chExt cx="0" cy="0"/>
        </a:xfrm>
      </p:grpSpPr>
      <p:cxnSp>
        <p:nvCxnSpPr>
          <p:cNvPr id="75" name="Google Shape;75;p10">
            <a:extLst>
              <a:ext uri="{FF2B5EF4-FFF2-40B4-BE49-F238E27FC236}">
                <a16:creationId xmlns:a16="http://schemas.microsoft.com/office/drawing/2014/main" id="{DCAE7BFC-72A7-0019-32F8-9F6E9593ED98}"/>
              </a:ext>
            </a:extLst>
          </p:cNvPr>
          <p:cNvCxnSpPr/>
          <p:nvPr/>
        </p:nvCxnSpPr>
        <p:spPr>
          <a:xfrm rot="10800000">
            <a:off x="1009650" y="0"/>
            <a:ext cx="0" cy="10287000"/>
          </a:xfrm>
          <a:prstGeom prst="straightConnector1">
            <a:avLst/>
          </a:prstGeom>
          <a:noFill/>
          <a:ln w="38100" cap="flat" cmpd="sng">
            <a:solidFill>
              <a:srgbClr val="C2F970"/>
            </a:solidFill>
            <a:prstDash val="solid"/>
            <a:round/>
            <a:headEnd type="none" w="sm" len="sm"/>
            <a:tailEnd type="none" w="sm" len="sm"/>
          </a:ln>
        </p:spPr>
      </p:cxnSp>
      <p:cxnSp>
        <p:nvCxnSpPr>
          <p:cNvPr id="76" name="Google Shape;76;p10">
            <a:extLst>
              <a:ext uri="{FF2B5EF4-FFF2-40B4-BE49-F238E27FC236}">
                <a16:creationId xmlns:a16="http://schemas.microsoft.com/office/drawing/2014/main" id="{564DC7E9-D1E9-39FB-81F1-B32E63BD1E11}"/>
              </a:ext>
            </a:extLst>
          </p:cNvPr>
          <p:cNvCxnSpPr/>
          <p:nvPr/>
        </p:nvCxnSpPr>
        <p:spPr>
          <a:xfrm rot="10800000">
            <a:off x="0" y="9258300"/>
            <a:ext cx="18288000" cy="0"/>
          </a:xfrm>
          <a:prstGeom prst="straightConnector1">
            <a:avLst/>
          </a:prstGeom>
          <a:noFill/>
          <a:ln w="38100" cap="flat" cmpd="sng">
            <a:solidFill>
              <a:srgbClr val="C2F970"/>
            </a:solidFill>
            <a:prstDash val="solid"/>
            <a:round/>
            <a:headEnd type="none" w="sm" len="sm"/>
            <a:tailEnd type="none" w="sm" len="sm"/>
          </a:ln>
        </p:spPr>
      </p:cxnSp>
      <p:sp>
        <p:nvSpPr>
          <p:cNvPr id="3" name="Google Shape;94;p11">
            <a:extLst>
              <a:ext uri="{FF2B5EF4-FFF2-40B4-BE49-F238E27FC236}">
                <a16:creationId xmlns:a16="http://schemas.microsoft.com/office/drawing/2014/main" id="{C40C04BA-D604-FE60-D81C-7F85D487A2D6}"/>
              </a:ext>
            </a:extLst>
          </p:cNvPr>
          <p:cNvSpPr txBox="1"/>
          <p:nvPr/>
        </p:nvSpPr>
        <p:spPr>
          <a:xfrm>
            <a:off x="1601102" y="1294574"/>
            <a:ext cx="7334006" cy="646331"/>
          </a:xfrm>
          <a:prstGeom prst="rect">
            <a:avLst/>
          </a:prstGeom>
          <a:noFill/>
          <a:ln>
            <a:noFill/>
          </a:ln>
        </p:spPr>
        <p:txBody>
          <a:bodyPr spcFirstLastPara="1" wrap="square" lIns="0" tIns="0" rIns="0" bIns="0" anchor="t" anchorCtr="0">
            <a:spAutoFit/>
          </a:bodyPr>
          <a:lstStyle/>
          <a:p>
            <a:pPr lvl="0"/>
            <a:r>
              <a:rPr lang="en-US" sz="4200" b="1" dirty="0">
                <a:solidFill>
                  <a:srgbClr val="FFFFFF"/>
                </a:solidFill>
                <a:latin typeface="Darker Grotesque Medium"/>
                <a:ea typeface="Darker Grotesque Medium"/>
                <a:cs typeface="Darker Grotesque Medium"/>
                <a:sym typeface="Darker Grotesque Medium"/>
              </a:rPr>
              <a:t>CSS</a:t>
            </a:r>
            <a:endParaRPr b="1" dirty="0">
              <a:latin typeface="Darker Grotesque Medium"/>
              <a:ea typeface="Darker Grotesque Medium"/>
              <a:cs typeface="Darker Grotesque Medium"/>
              <a:sym typeface="Darker Grotesque Medium"/>
            </a:endParaRPr>
          </a:p>
        </p:txBody>
      </p:sp>
      <p:sp>
        <p:nvSpPr>
          <p:cNvPr id="2" name="Google Shape;102;p11">
            <a:extLst>
              <a:ext uri="{FF2B5EF4-FFF2-40B4-BE49-F238E27FC236}">
                <a16:creationId xmlns:a16="http://schemas.microsoft.com/office/drawing/2014/main" id="{E57CCDDF-3775-A8A3-6225-17704CA924C9}"/>
              </a:ext>
            </a:extLst>
          </p:cNvPr>
          <p:cNvSpPr txBox="1"/>
          <p:nvPr/>
        </p:nvSpPr>
        <p:spPr>
          <a:xfrm>
            <a:off x="2460818" y="2515511"/>
            <a:ext cx="13890806" cy="3323987"/>
          </a:xfrm>
          <a:prstGeom prst="rect">
            <a:avLst/>
          </a:prstGeom>
          <a:noFill/>
          <a:ln>
            <a:noFill/>
          </a:ln>
        </p:spPr>
        <p:txBody>
          <a:bodyPr spcFirstLastPara="1" wrap="square" lIns="0" tIns="0" rIns="0" bIns="0" anchor="t" anchorCtr="0">
            <a:spAutoFit/>
          </a:bodyPr>
          <a:lstStyle/>
          <a:p>
            <a:pPr lvl="0"/>
            <a:r>
              <a:rPr lang="en-US" sz="3600" dirty="0">
                <a:solidFill>
                  <a:srgbClr val="FFFFFF"/>
                </a:solidFill>
                <a:latin typeface="Darker Grotesque Light"/>
                <a:ea typeface="Darker Grotesque Light"/>
                <a:cs typeface="Darker Grotesque Light"/>
                <a:sym typeface="Darker Grotesque Light"/>
              </a:rPr>
              <a:t>Cascading Style Sheets (CSS) is used to format the layout of a webpage.</a:t>
            </a:r>
          </a:p>
          <a:p>
            <a:pPr lvl="0"/>
            <a:endParaRPr lang="en-US" sz="3600" dirty="0">
              <a:solidFill>
                <a:srgbClr val="FFFFFF"/>
              </a:solidFill>
              <a:latin typeface="Darker Grotesque Light"/>
              <a:ea typeface="Darker Grotesque Light"/>
              <a:cs typeface="Darker Grotesque Light"/>
              <a:sym typeface="Darker Grotesque Light"/>
            </a:endParaRPr>
          </a:p>
          <a:p>
            <a:pPr lvl="0"/>
            <a:r>
              <a:rPr lang="en-US" sz="3600" dirty="0">
                <a:solidFill>
                  <a:srgbClr val="FFFFFF"/>
                </a:solidFill>
                <a:latin typeface="Darker Grotesque Light"/>
                <a:ea typeface="Darker Grotesque Light"/>
                <a:cs typeface="Darker Grotesque Light"/>
                <a:sym typeface="Darker Grotesque Light"/>
              </a:rPr>
              <a:t>With CSS, you can control the color, font, the size of text, the spacing between elements, how elements are positioned and laid out, what background images or background colors are to be used, different displays for different devices and screen sizes, and much more!</a:t>
            </a:r>
            <a:endParaRPr lang="en-US" sz="2000" dirty="0">
              <a:latin typeface="Darker Grotesque Light"/>
              <a:ea typeface="Darker Grotesque Light"/>
              <a:cs typeface="Darker Grotesque Light"/>
              <a:sym typeface="Darker Grotesque Light"/>
            </a:endParaRPr>
          </a:p>
        </p:txBody>
      </p:sp>
    </p:spTree>
    <p:extLst>
      <p:ext uri="{BB962C8B-B14F-4D97-AF65-F5344CB8AC3E}">
        <p14:creationId xmlns:p14="http://schemas.microsoft.com/office/powerpoint/2010/main" val="2284929715"/>
      </p:ext>
    </p:extLst>
  </p:cSld>
  <p:clrMapOvr>
    <a:masterClrMapping/>
  </p:clrMapOvr>
  <p:transition>
    <p:fade/>
  </p:transition>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44344F"/>
        </a:solidFill>
        <a:effectLst/>
      </p:bgPr>
    </p:bg>
    <p:spTree>
      <p:nvGrpSpPr>
        <p:cNvPr id="1" name="Shape 74">
          <a:extLst>
            <a:ext uri="{FF2B5EF4-FFF2-40B4-BE49-F238E27FC236}">
              <a16:creationId xmlns:a16="http://schemas.microsoft.com/office/drawing/2014/main" id="{FFBF8D72-EE72-1782-74ED-2DDC3B5829C3}"/>
            </a:ext>
          </a:extLst>
        </p:cNvPr>
        <p:cNvGrpSpPr/>
        <p:nvPr/>
      </p:nvGrpSpPr>
      <p:grpSpPr>
        <a:xfrm>
          <a:off x="0" y="0"/>
          <a:ext cx="0" cy="0"/>
          <a:chOff x="0" y="0"/>
          <a:chExt cx="0" cy="0"/>
        </a:xfrm>
      </p:grpSpPr>
      <p:cxnSp>
        <p:nvCxnSpPr>
          <p:cNvPr id="75" name="Google Shape;75;p10">
            <a:extLst>
              <a:ext uri="{FF2B5EF4-FFF2-40B4-BE49-F238E27FC236}">
                <a16:creationId xmlns:a16="http://schemas.microsoft.com/office/drawing/2014/main" id="{D5A8FC89-67CC-869E-A635-EA8B8C839FFD}"/>
              </a:ext>
            </a:extLst>
          </p:cNvPr>
          <p:cNvCxnSpPr/>
          <p:nvPr/>
        </p:nvCxnSpPr>
        <p:spPr>
          <a:xfrm rot="10800000">
            <a:off x="1009650" y="0"/>
            <a:ext cx="0" cy="10287000"/>
          </a:xfrm>
          <a:prstGeom prst="straightConnector1">
            <a:avLst/>
          </a:prstGeom>
          <a:noFill/>
          <a:ln w="38100" cap="flat" cmpd="sng">
            <a:solidFill>
              <a:srgbClr val="C2F970"/>
            </a:solidFill>
            <a:prstDash val="solid"/>
            <a:round/>
            <a:headEnd type="none" w="sm" len="sm"/>
            <a:tailEnd type="none" w="sm" len="sm"/>
          </a:ln>
        </p:spPr>
      </p:cxnSp>
      <p:cxnSp>
        <p:nvCxnSpPr>
          <p:cNvPr id="76" name="Google Shape;76;p10">
            <a:extLst>
              <a:ext uri="{FF2B5EF4-FFF2-40B4-BE49-F238E27FC236}">
                <a16:creationId xmlns:a16="http://schemas.microsoft.com/office/drawing/2014/main" id="{EEDBE41F-2804-0F8C-BF32-C99F55ECDD32}"/>
              </a:ext>
            </a:extLst>
          </p:cNvPr>
          <p:cNvCxnSpPr/>
          <p:nvPr/>
        </p:nvCxnSpPr>
        <p:spPr>
          <a:xfrm rot="10800000">
            <a:off x="0" y="9258300"/>
            <a:ext cx="18288000" cy="0"/>
          </a:xfrm>
          <a:prstGeom prst="straightConnector1">
            <a:avLst/>
          </a:prstGeom>
          <a:noFill/>
          <a:ln w="38100" cap="flat" cmpd="sng">
            <a:solidFill>
              <a:srgbClr val="C2F970"/>
            </a:solidFill>
            <a:prstDash val="solid"/>
            <a:round/>
            <a:headEnd type="none" w="sm" len="sm"/>
            <a:tailEnd type="none" w="sm" len="sm"/>
          </a:ln>
        </p:spPr>
      </p:cxnSp>
      <p:sp>
        <p:nvSpPr>
          <p:cNvPr id="2" name="Google Shape;102;p11">
            <a:extLst>
              <a:ext uri="{FF2B5EF4-FFF2-40B4-BE49-F238E27FC236}">
                <a16:creationId xmlns:a16="http://schemas.microsoft.com/office/drawing/2014/main" id="{B75EE8BD-D24F-DDCA-C914-34E84E9F0D63}"/>
              </a:ext>
            </a:extLst>
          </p:cNvPr>
          <p:cNvSpPr txBox="1"/>
          <p:nvPr/>
        </p:nvSpPr>
        <p:spPr>
          <a:xfrm>
            <a:off x="1667439" y="928758"/>
            <a:ext cx="14953122" cy="7755969"/>
          </a:xfrm>
          <a:prstGeom prst="rect">
            <a:avLst/>
          </a:prstGeom>
          <a:noFill/>
          <a:ln>
            <a:noFill/>
          </a:ln>
        </p:spPr>
        <p:txBody>
          <a:bodyPr spcFirstLastPara="1" wrap="square" lIns="0" tIns="0" rIns="0" bIns="0" anchor="t" anchorCtr="0">
            <a:spAutoFit/>
          </a:bodyPr>
          <a:lstStyle/>
          <a:p>
            <a:pPr lvl="0"/>
            <a:r>
              <a:rPr lang="en-US" sz="3600" dirty="0">
                <a:solidFill>
                  <a:srgbClr val="FFFFFF"/>
                </a:solidFill>
                <a:latin typeface="Darker Grotesque Light"/>
                <a:ea typeface="Darker Grotesque Light"/>
                <a:cs typeface="Darker Grotesque Light"/>
                <a:sym typeface="Darker Grotesque Light"/>
              </a:rPr>
              <a:t>Inline - by using the style attribute inside HTML elements</a:t>
            </a:r>
          </a:p>
          <a:p>
            <a:pPr lvl="0"/>
            <a:endParaRPr lang="en-US" sz="3600" dirty="0">
              <a:solidFill>
                <a:srgbClr val="FFFFFF"/>
              </a:solidFill>
              <a:latin typeface="Darker Grotesque Light"/>
              <a:ea typeface="Darker Grotesque Light"/>
              <a:cs typeface="Darker Grotesque Light"/>
              <a:sym typeface="Darker Grotesque Light"/>
            </a:endParaRPr>
          </a:p>
          <a:p>
            <a:pPr lvl="0"/>
            <a:r>
              <a:rPr lang="en-US" sz="3600" dirty="0">
                <a:solidFill>
                  <a:srgbClr val="FFFFFF"/>
                </a:solidFill>
                <a:latin typeface="Darker Grotesque Light"/>
                <a:ea typeface="Darker Grotesque Light"/>
                <a:cs typeface="Darker Grotesque Light"/>
                <a:sym typeface="Darker Grotesque Light"/>
              </a:rPr>
              <a:t>	&lt;h1 style="</a:t>
            </a:r>
            <a:r>
              <a:rPr lang="en-US" sz="3600" dirty="0" err="1">
                <a:solidFill>
                  <a:srgbClr val="FFFFFF"/>
                </a:solidFill>
                <a:latin typeface="Darker Grotesque Light"/>
                <a:ea typeface="Darker Grotesque Light"/>
                <a:cs typeface="Darker Grotesque Light"/>
                <a:sym typeface="Darker Grotesque Light"/>
              </a:rPr>
              <a:t>color:blue</a:t>
            </a:r>
            <a:r>
              <a:rPr lang="en-US" sz="3600" dirty="0">
                <a:solidFill>
                  <a:srgbClr val="FFFFFF"/>
                </a:solidFill>
                <a:latin typeface="Darker Grotesque Light"/>
                <a:ea typeface="Darker Grotesque Light"/>
                <a:cs typeface="Darker Grotesque Light"/>
                <a:sym typeface="Darker Grotesque Light"/>
              </a:rPr>
              <a:t>;"&gt;A Blue Heading&lt;/h1&gt;</a:t>
            </a:r>
          </a:p>
          <a:p>
            <a:pPr lvl="0"/>
            <a:r>
              <a:rPr lang="en-US" sz="3600" dirty="0">
                <a:solidFill>
                  <a:srgbClr val="FFFFFF"/>
                </a:solidFill>
                <a:latin typeface="Darker Grotesque Light"/>
                <a:ea typeface="Darker Grotesque Light"/>
                <a:cs typeface="Darker Grotesque Light"/>
                <a:sym typeface="Darker Grotesque Light"/>
              </a:rPr>
              <a:t>	&lt;p style="</a:t>
            </a:r>
            <a:r>
              <a:rPr lang="en-US" sz="3600" dirty="0" err="1">
                <a:solidFill>
                  <a:srgbClr val="FFFFFF"/>
                </a:solidFill>
                <a:latin typeface="Darker Grotesque Light"/>
                <a:ea typeface="Darker Grotesque Light"/>
                <a:cs typeface="Darker Grotesque Light"/>
                <a:sym typeface="Darker Grotesque Light"/>
              </a:rPr>
              <a:t>color:red</a:t>
            </a:r>
            <a:r>
              <a:rPr lang="en-US" sz="3600" dirty="0">
                <a:solidFill>
                  <a:srgbClr val="FFFFFF"/>
                </a:solidFill>
                <a:latin typeface="Darker Grotesque Light"/>
                <a:ea typeface="Darker Grotesque Light"/>
                <a:cs typeface="Darker Grotesque Light"/>
                <a:sym typeface="Darker Grotesque Light"/>
              </a:rPr>
              <a:t>;"&gt;A red paragraph.&lt;/p&gt;</a:t>
            </a:r>
          </a:p>
          <a:p>
            <a:pPr lvl="0"/>
            <a:endParaRPr lang="en-US" sz="3600" dirty="0">
              <a:solidFill>
                <a:srgbClr val="FFFFFF"/>
              </a:solidFill>
              <a:latin typeface="Darker Grotesque Light"/>
              <a:ea typeface="Darker Grotesque Light"/>
              <a:cs typeface="Darker Grotesque Light"/>
              <a:sym typeface="Darker Grotesque Light"/>
            </a:endParaRPr>
          </a:p>
          <a:p>
            <a:pPr lvl="0"/>
            <a:r>
              <a:rPr lang="en-US" sz="3600" dirty="0">
                <a:solidFill>
                  <a:srgbClr val="FFFFFF"/>
                </a:solidFill>
                <a:latin typeface="Darker Grotesque Light"/>
                <a:ea typeface="Darker Grotesque Light"/>
                <a:cs typeface="Darker Grotesque Light"/>
                <a:sym typeface="Darker Grotesque Light"/>
              </a:rPr>
              <a:t>Internal - by using a &lt;style&gt; element in the &lt;head&gt; section</a:t>
            </a:r>
          </a:p>
          <a:p>
            <a:pPr lvl="0"/>
            <a:endParaRPr lang="en-US" sz="3600" dirty="0">
              <a:solidFill>
                <a:srgbClr val="FFFFFF"/>
              </a:solidFill>
              <a:latin typeface="Darker Grotesque Light"/>
              <a:ea typeface="Darker Grotesque Light"/>
              <a:cs typeface="Darker Grotesque Light"/>
              <a:sym typeface="Darker Grotesque Light"/>
            </a:endParaRPr>
          </a:p>
          <a:p>
            <a:pPr lvl="0"/>
            <a:r>
              <a:rPr lang="en-US" sz="3600" dirty="0">
                <a:solidFill>
                  <a:srgbClr val="FFFFFF"/>
                </a:solidFill>
                <a:latin typeface="Darker Grotesque Light"/>
                <a:ea typeface="Darker Grotesque Light"/>
                <a:cs typeface="Darker Grotesque Light"/>
                <a:sym typeface="Darker Grotesque Light"/>
              </a:rPr>
              <a:t>	&lt;head&gt;</a:t>
            </a:r>
          </a:p>
          <a:p>
            <a:pPr lvl="0"/>
            <a:r>
              <a:rPr lang="en-US" sz="3600" dirty="0">
                <a:solidFill>
                  <a:srgbClr val="FFFFFF"/>
                </a:solidFill>
                <a:latin typeface="Darker Grotesque Light"/>
                <a:ea typeface="Darker Grotesque Light"/>
                <a:cs typeface="Darker Grotesque Light"/>
                <a:sym typeface="Darker Grotesque Light"/>
              </a:rPr>
              <a:t>		&lt;style&gt;</a:t>
            </a:r>
          </a:p>
          <a:p>
            <a:pPr lvl="0"/>
            <a:r>
              <a:rPr lang="en-US" sz="3600" dirty="0">
                <a:solidFill>
                  <a:srgbClr val="FFFFFF"/>
                </a:solidFill>
                <a:latin typeface="Darker Grotesque Light"/>
                <a:ea typeface="Darker Grotesque Light"/>
                <a:cs typeface="Darker Grotesque Light"/>
                <a:sym typeface="Darker Grotesque Light"/>
              </a:rPr>
              <a:t>			body {background-color: </a:t>
            </a:r>
            <a:r>
              <a:rPr lang="en-US" sz="3600" dirty="0" err="1">
                <a:solidFill>
                  <a:srgbClr val="FFFFFF"/>
                </a:solidFill>
                <a:latin typeface="Darker Grotesque Light"/>
                <a:ea typeface="Darker Grotesque Light"/>
                <a:cs typeface="Darker Grotesque Light"/>
                <a:sym typeface="Darker Grotesque Light"/>
              </a:rPr>
              <a:t>powderblue</a:t>
            </a:r>
            <a:r>
              <a:rPr lang="en-US" sz="3600" dirty="0">
                <a:solidFill>
                  <a:srgbClr val="FFFFFF"/>
                </a:solidFill>
                <a:latin typeface="Darker Grotesque Light"/>
                <a:ea typeface="Darker Grotesque Light"/>
                <a:cs typeface="Darker Grotesque Light"/>
                <a:sym typeface="Darker Grotesque Light"/>
              </a:rPr>
              <a:t>;}</a:t>
            </a:r>
          </a:p>
          <a:p>
            <a:pPr lvl="0"/>
            <a:r>
              <a:rPr lang="en-US" sz="3600" dirty="0">
                <a:solidFill>
                  <a:srgbClr val="FFFFFF"/>
                </a:solidFill>
                <a:latin typeface="Darker Grotesque Light"/>
                <a:ea typeface="Darker Grotesque Light"/>
                <a:cs typeface="Darker Grotesque Light"/>
                <a:sym typeface="Darker Grotesque Light"/>
              </a:rPr>
              <a:t>			h1   {color: blue;}</a:t>
            </a:r>
          </a:p>
          <a:p>
            <a:pPr lvl="0"/>
            <a:r>
              <a:rPr lang="en-US" sz="3600" dirty="0">
                <a:solidFill>
                  <a:srgbClr val="FFFFFF"/>
                </a:solidFill>
                <a:latin typeface="Darker Grotesque Light"/>
                <a:ea typeface="Darker Grotesque Light"/>
                <a:cs typeface="Darker Grotesque Light"/>
                <a:sym typeface="Darker Grotesque Light"/>
              </a:rPr>
              <a:t>			p    {color: red;}</a:t>
            </a:r>
          </a:p>
          <a:p>
            <a:pPr lvl="0"/>
            <a:r>
              <a:rPr lang="en-US" sz="3600" dirty="0">
                <a:solidFill>
                  <a:srgbClr val="FFFFFF"/>
                </a:solidFill>
                <a:latin typeface="Darker Grotesque Light"/>
                <a:ea typeface="Darker Grotesque Light"/>
                <a:cs typeface="Darker Grotesque Light"/>
                <a:sym typeface="Darker Grotesque Light"/>
              </a:rPr>
              <a:t>		&lt;/style&gt;</a:t>
            </a:r>
          </a:p>
          <a:p>
            <a:pPr lvl="0"/>
            <a:r>
              <a:rPr lang="en-US" sz="3600" dirty="0">
                <a:solidFill>
                  <a:srgbClr val="FFFFFF"/>
                </a:solidFill>
                <a:latin typeface="Darker Grotesque Light"/>
                <a:ea typeface="Darker Grotesque Light"/>
                <a:cs typeface="Darker Grotesque Light"/>
                <a:sym typeface="Darker Grotesque Light"/>
              </a:rPr>
              <a:t>	&lt;/head&gt;</a:t>
            </a:r>
          </a:p>
        </p:txBody>
      </p:sp>
    </p:spTree>
    <p:extLst>
      <p:ext uri="{BB962C8B-B14F-4D97-AF65-F5344CB8AC3E}">
        <p14:creationId xmlns:p14="http://schemas.microsoft.com/office/powerpoint/2010/main" val="1455374016"/>
      </p:ext>
    </p:extLst>
  </p:cSld>
  <p:clrMapOvr>
    <a:masterClrMapping/>
  </p:clrMapOvr>
  <p:transition>
    <p:fade/>
  </p:transition>
</p:sld>
</file>

<file path=ppt/slides/slide3.xml><?xml version="1.0" encoding="utf-8"?>
<p:sld xmlns:a="http://schemas.openxmlformats.org/drawingml/2006/main" xmlns:r="http://schemas.openxmlformats.org/officeDocument/2006/relationships" xmlns:p="http://schemas.openxmlformats.org/presentationml/2006/main">
  <p:cSld>
    <p:bg>
      <p:bgPr>
        <a:solidFill>
          <a:srgbClr val="44344F"/>
        </a:solidFill>
        <a:effectLst/>
      </p:bgPr>
    </p:bg>
    <p:spTree>
      <p:nvGrpSpPr>
        <p:cNvPr id="1" name="Shape 74">
          <a:extLst>
            <a:ext uri="{FF2B5EF4-FFF2-40B4-BE49-F238E27FC236}">
              <a16:creationId xmlns:a16="http://schemas.microsoft.com/office/drawing/2014/main" id="{3F2DDBCB-96FC-412E-6EBF-3AF98541CB0B}"/>
            </a:ext>
          </a:extLst>
        </p:cNvPr>
        <p:cNvGrpSpPr/>
        <p:nvPr/>
      </p:nvGrpSpPr>
      <p:grpSpPr>
        <a:xfrm>
          <a:off x="0" y="0"/>
          <a:ext cx="0" cy="0"/>
          <a:chOff x="0" y="0"/>
          <a:chExt cx="0" cy="0"/>
        </a:xfrm>
      </p:grpSpPr>
      <p:cxnSp>
        <p:nvCxnSpPr>
          <p:cNvPr id="75" name="Google Shape;75;p10">
            <a:extLst>
              <a:ext uri="{FF2B5EF4-FFF2-40B4-BE49-F238E27FC236}">
                <a16:creationId xmlns:a16="http://schemas.microsoft.com/office/drawing/2014/main" id="{4BE8D583-4DE8-9828-80DE-289C771CF3F5}"/>
              </a:ext>
            </a:extLst>
          </p:cNvPr>
          <p:cNvCxnSpPr/>
          <p:nvPr/>
        </p:nvCxnSpPr>
        <p:spPr>
          <a:xfrm rot="10800000">
            <a:off x="1009650" y="0"/>
            <a:ext cx="0" cy="10287000"/>
          </a:xfrm>
          <a:prstGeom prst="straightConnector1">
            <a:avLst/>
          </a:prstGeom>
          <a:noFill/>
          <a:ln w="38100" cap="flat" cmpd="sng">
            <a:solidFill>
              <a:srgbClr val="C2F970"/>
            </a:solidFill>
            <a:prstDash val="solid"/>
            <a:round/>
            <a:headEnd type="none" w="sm" len="sm"/>
            <a:tailEnd type="none" w="sm" len="sm"/>
          </a:ln>
        </p:spPr>
      </p:cxnSp>
      <p:cxnSp>
        <p:nvCxnSpPr>
          <p:cNvPr id="76" name="Google Shape;76;p10">
            <a:extLst>
              <a:ext uri="{FF2B5EF4-FFF2-40B4-BE49-F238E27FC236}">
                <a16:creationId xmlns:a16="http://schemas.microsoft.com/office/drawing/2014/main" id="{4AA67C0A-700B-0E5A-4BEE-034E36314454}"/>
              </a:ext>
            </a:extLst>
          </p:cNvPr>
          <p:cNvCxnSpPr/>
          <p:nvPr/>
        </p:nvCxnSpPr>
        <p:spPr>
          <a:xfrm rot="10800000">
            <a:off x="0" y="9258300"/>
            <a:ext cx="18288000" cy="0"/>
          </a:xfrm>
          <a:prstGeom prst="straightConnector1">
            <a:avLst/>
          </a:prstGeom>
          <a:noFill/>
          <a:ln w="38100" cap="flat" cmpd="sng">
            <a:solidFill>
              <a:srgbClr val="C2F970"/>
            </a:solidFill>
            <a:prstDash val="solid"/>
            <a:round/>
            <a:headEnd type="none" w="sm" len="sm"/>
            <a:tailEnd type="none" w="sm" len="sm"/>
          </a:ln>
        </p:spPr>
      </p:cxnSp>
      <p:sp>
        <p:nvSpPr>
          <p:cNvPr id="2" name="Google Shape;102;p11">
            <a:extLst>
              <a:ext uri="{FF2B5EF4-FFF2-40B4-BE49-F238E27FC236}">
                <a16:creationId xmlns:a16="http://schemas.microsoft.com/office/drawing/2014/main" id="{F10A6EE9-385A-583F-D90C-A8404C6D2D52}"/>
              </a:ext>
            </a:extLst>
          </p:cNvPr>
          <p:cNvSpPr txBox="1"/>
          <p:nvPr/>
        </p:nvSpPr>
        <p:spPr>
          <a:xfrm>
            <a:off x="1667439" y="2136160"/>
            <a:ext cx="14953122" cy="4985980"/>
          </a:xfrm>
          <a:prstGeom prst="rect">
            <a:avLst/>
          </a:prstGeom>
          <a:noFill/>
          <a:ln>
            <a:noFill/>
          </a:ln>
        </p:spPr>
        <p:txBody>
          <a:bodyPr spcFirstLastPara="1" wrap="square" lIns="0" tIns="0" rIns="0" bIns="0" anchor="t" anchorCtr="0">
            <a:spAutoFit/>
          </a:bodyPr>
          <a:lstStyle/>
          <a:p>
            <a:pPr lvl="0"/>
            <a:r>
              <a:rPr lang="en-US" sz="3600" dirty="0">
                <a:solidFill>
                  <a:srgbClr val="FFFFFF"/>
                </a:solidFill>
                <a:latin typeface="Darker Grotesque Light"/>
                <a:ea typeface="Darker Grotesque Light"/>
                <a:cs typeface="Darker Grotesque Light"/>
                <a:sym typeface="Darker Grotesque Light"/>
              </a:rPr>
              <a:t>External CSS</a:t>
            </a:r>
          </a:p>
          <a:p>
            <a:pPr lvl="0"/>
            <a:r>
              <a:rPr lang="en-US" sz="3600" dirty="0">
                <a:solidFill>
                  <a:srgbClr val="FFFFFF"/>
                </a:solidFill>
                <a:latin typeface="Darker Grotesque Light"/>
                <a:ea typeface="Darker Grotesque Light"/>
                <a:cs typeface="Darker Grotesque Light"/>
                <a:sym typeface="Darker Grotesque Light"/>
              </a:rPr>
              <a:t>An external style sheet is used to define the style for many HTML pages.</a:t>
            </a:r>
          </a:p>
          <a:p>
            <a:pPr lvl="0"/>
            <a:endParaRPr lang="en-US" sz="3600" dirty="0">
              <a:solidFill>
                <a:srgbClr val="FFFFFF"/>
              </a:solidFill>
              <a:latin typeface="Darker Grotesque Light"/>
              <a:ea typeface="Darker Grotesque Light"/>
              <a:cs typeface="Darker Grotesque Light"/>
              <a:sym typeface="Darker Grotesque Light"/>
            </a:endParaRPr>
          </a:p>
          <a:p>
            <a:pPr lvl="0"/>
            <a:r>
              <a:rPr lang="en-US" sz="3600" dirty="0">
                <a:solidFill>
                  <a:srgbClr val="FFFFFF"/>
                </a:solidFill>
                <a:latin typeface="Darker Grotesque Light"/>
                <a:ea typeface="Darker Grotesque Light"/>
                <a:cs typeface="Darker Grotesque Light"/>
                <a:sym typeface="Darker Grotesque Light"/>
              </a:rPr>
              <a:t>To use an external style sheet, add a link to it in the &lt;head&gt; section of each HTML page:</a:t>
            </a:r>
          </a:p>
          <a:p>
            <a:pPr lvl="0"/>
            <a:endParaRPr lang="en-US" sz="3600" dirty="0">
              <a:solidFill>
                <a:srgbClr val="FFFFFF"/>
              </a:solidFill>
              <a:latin typeface="Darker Grotesque Light"/>
              <a:ea typeface="Darker Grotesque Light"/>
              <a:cs typeface="Darker Grotesque Light"/>
              <a:sym typeface="Darker Grotesque Light"/>
            </a:endParaRPr>
          </a:p>
          <a:p>
            <a:pPr lvl="0"/>
            <a:r>
              <a:rPr lang="en-US" sz="3600" dirty="0">
                <a:solidFill>
                  <a:srgbClr val="FFFFFF"/>
                </a:solidFill>
                <a:latin typeface="Darker Grotesque Light"/>
                <a:ea typeface="Darker Grotesque Light"/>
                <a:cs typeface="Darker Grotesque Light"/>
                <a:sym typeface="Darker Grotesque Light"/>
              </a:rPr>
              <a:t>&lt;head&gt;</a:t>
            </a:r>
          </a:p>
          <a:p>
            <a:pPr lvl="0"/>
            <a:r>
              <a:rPr lang="en-US" sz="3600" dirty="0">
                <a:solidFill>
                  <a:srgbClr val="FFFFFF"/>
                </a:solidFill>
                <a:latin typeface="Darker Grotesque Light"/>
                <a:ea typeface="Darker Grotesque Light"/>
                <a:cs typeface="Darker Grotesque Light"/>
                <a:sym typeface="Darker Grotesque Light"/>
              </a:rPr>
              <a:t>  &lt;link </a:t>
            </a:r>
            <a:r>
              <a:rPr lang="en-US" sz="3600" dirty="0" err="1">
                <a:solidFill>
                  <a:srgbClr val="FFFFFF"/>
                </a:solidFill>
                <a:latin typeface="Darker Grotesque Light"/>
                <a:ea typeface="Darker Grotesque Light"/>
                <a:cs typeface="Darker Grotesque Light"/>
                <a:sym typeface="Darker Grotesque Light"/>
              </a:rPr>
              <a:t>rel</a:t>
            </a:r>
            <a:r>
              <a:rPr lang="en-US" sz="3600" dirty="0">
                <a:solidFill>
                  <a:srgbClr val="FFFFFF"/>
                </a:solidFill>
                <a:latin typeface="Darker Grotesque Light"/>
                <a:ea typeface="Darker Grotesque Light"/>
                <a:cs typeface="Darker Grotesque Light"/>
                <a:sym typeface="Darker Grotesque Light"/>
              </a:rPr>
              <a:t>="stylesheet" </a:t>
            </a:r>
            <a:r>
              <a:rPr lang="en-US" sz="3600" dirty="0" err="1">
                <a:solidFill>
                  <a:srgbClr val="FFFFFF"/>
                </a:solidFill>
                <a:latin typeface="Darker Grotesque Light"/>
                <a:ea typeface="Darker Grotesque Light"/>
                <a:cs typeface="Darker Grotesque Light"/>
                <a:sym typeface="Darker Grotesque Light"/>
              </a:rPr>
              <a:t>href</a:t>
            </a:r>
            <a:r>
              <a:rPr lang="en-US" sz="3600" dirty="0">
                <a:solidFill>
                  <a:srgbClr val="FFFFFF"/>
                </a:solidFill>
                <a:latin typeface="Darker Grotesque Light"/>
                <a:ea typeface="Darker Grotesque Light"/>
                <a:cs typeface="Darker Grotesque Light"/>
                <a:sym typeface="Darker Grotesque Light"/>
              </a:rPr>
              <a:t>="styles.css"&gt;</a:t>
            </a:r>
          </a:p>
          <a:p>
            <a:pPr lvl="0"/>
            <a:r>
              <a:rPr lang="en-US" sz="3600" dirty="0">
                <a:solidFill>
                  <a:srgbClr val="FFFFFF"/>
                </a:solidFill>
                <a:latin typeface="Darker Grotesque Light"/>
                <a:ea typeface="Darker Grotesque Light"/>
                <a:cs typeface="Darker Grotesque Light"/>
                <a:sym typeface="Darker Grotesque Light"/>
              </a:rPr>
              <a:t>&lt;/head&gt;</a:t>
            </a:r>
          </a:p>
        </p:txBody>
      </p:sp>
    </p:spTree>
    <p:extLst>
      <p:ext uri="{BB962C8B-B14F-4D97-AF65-F5344CB8AC3E}">
        <p14:creationId xmlns:p14="http://schemas.microsoft.com/office/powerpoint/2010/main" val="1708457678"/>
      </p:ext>
    </p:extLst>
  </p:cSld>
  <p:clrMapOvr>
    <a:masterClrMapping/>
  </p:clrMapOvr>
  <p:transition>
    <p:fade/>
  </p:transition>
</p:sld>
</file>

<file path=ppt/slides/slide4.xml><?xml version="1.0" encoding="utf-8"?>
<p:sld xmlns:a="http://schemas.openxmlformats.org/drawingml/2006/main" xmlns:r="http://schemas.openxmlformats.org/officeDocument/2006/relationships" xmlns:p="http://schemas.openxmlformats.org/presentationml/2006/main">
  <p:cSld>
    <p:bg>
      <p:bgPr>
        <a:solidFill>
          <a:srgbClr val="44344F"/>
        </a:solidFill>
        <a:effectLst/>
      </p:bgPr>
    </p:bg>
    <p:spTree>
      <p:nvGrpSpPr>
        <p:cNvPr id="1" name="Shape 74">
          <a:extLst>
            <a:ext uri="{FF2B5EF4-FFF2-40B4-BE49-F238E27FC236}">
              <a16:creationId xmlns:a16="http://schemas.microsoft.com/office/drawing/2014/main" id="{6EC045F1-9BAD-DE4C-9CF8-58E8EE386B9F}"/>
            </a:ext>
          </a:extLst>
        </p:cNvPr>
        <p:cNvGrpSpPr/>
        <p:nvPr/>
      </p:nvGrpSpPr>
      <p:grpSpPr>
        <a:xfrm>
          <a:off x="0" y="0"/>
          <a:ext cx="0" cy="0"/>
          <a:chOff x="0" y="0"/>
          <a:chExt cx="0" cy="0"/>
        </a:xfrm>
      </p:grpSpPr>
      <p:cxnSp>
        <p:nvCxnSpPr>
          <p:cNvPr id="75" name="Google Shape;75;p10">
            <a:extLst>
              <a:ext uri="{FF2B5EF4-FFF2-40B4-BE49-F238E27FC236}">
                <a16:creationId xmlns:a16="http://schemas.microsoft.com/office/drawing/2014/main" id="{B9383D65-6D4D-04A3-9FCF-E4192695D698}"/>
              </a:ext>
            </a:extLst>
          </p:cNvPr>
          <p:cNvCxnSpPr/>
          <p:nvPr/>
        </p:nvCxnSpPr>
        <p:spPr>
          <a:xfrm rot="10800000">
            <a:off x="1009650" y="0"/>
            <a:ext cx="0" cy="10287000"/>
          </a:xfrm>
          <a:prstGeom prst="straightConnector1">
            <a:avLst/>
          </a:prstGeom>
          <a:noFill/>
          <a:ln w="38100" cap="flat" cmpd="sng">
            <a:solidFill>
              <a:srgbClr val="C2F970"/>
            </a:solidFill>
            <a:prstDash val="solid"/>
            <a:round/>
            <a:headEnd type="none" w="sm" len="sm"/>
            <a:tailEnd type="none" w="sm" len="sm"/>
          </a:ln>
        </p:spPr>
      </p:cxnSp>
      <p:cxnSp>
        <p:nvCxnSpPr>
          <p:cNvPr id="76" name="Google Shape;76;p10">
            <a:extLst>
              <a:ext uri="{FF2B5EF4-FFF2-40B4-BE49-F238E27FC236}">
                <a16:creationId xmlns:a16="http://schemas.microsoft.com/office/drawing/2014/main" id="{46A9FC04-310F-4623-E55F-374A4111FDF0}"/>
              </a:ext>
            </a:extLst>
          </p:cNvPr>
          <p:cNvCxnSpPr/>
          <p:nvPr/>
        </p:nvCxnSpPr>
        <p:spPr>
          <a:xfrm rot="10800000">
            <a:off x="0" y="9258300"/>
            <a:ext cx="18288000" cy="0"/>
          </a:xfrm>
          <a:prstGeom prst="straightConnector1">
            <a:avLst/>
          </a:prstGeom>
          <a:noFill/>
          <a:ln w="38100" cap="flat" cmpd="sng">
            <a:solidFill>
              <a:srgbClr val="C2F970"/>
            </a:solidFill>
            <a:prstDash val="solid"/>
            <a:round/>
            <a:headEnd type="none" w="sm" len="sm"/>
            <a:tailEnd type="none" w="sm" len="sm"/>
          </a:ln>
        </p:spPr>
      </p:cxnSp>
      <p:sp>
        <p:nvSpPr>
          <p:cNvPr id="3" name="Google Shape;94;p11">
            <a:extLst>
              <a:ext uri="{FF2B5EF4-FFF2-40B4-BE49-F238E27FC236}">
                <a16:creationId xmlns:a16="http://schemas.microsoft.com/office/drawing/2014/main" id="{B72F5A8D-BC07-2984-AE99-0E2F645121A5}"/>
              </a:ext>
            </a:extLst>
          </p:cNvPr>
          <p:cNvSpPr txBox="1"/>
          <p:nvPr/>
        </p:nvSpPr>
        <p:spPr>
          <a:xfrm>
            <a:off x="1211138" y="705533"/>
            <a:ext cx="11173600" cy="646331"/>
          </a:xfrm>
          <a:prstGeom prst="rect">
            <a:avLst/>
          </a:prstGeom>
          <a:noFill/>
          <a:ln>
            <a:noFill/>
          </a:ln>
        </p:spPr>
        <p:txBody>
          <a:bodyPr spcFirstLastPara="1" wrap="square" lIns="0" tIns="0" rIns="0" bIns="0" anchor="t" anchorCtr="0">
            <a:spAutoFit/>
          </a:bodyPr>
          <a:lstStyle/>
          <a:p>
            <a:pPr lvl="0"/>
            <a:r>
              <a:rPr lang="en-US" sz="4200" b="1" dirty="0">
                <a:solidFill>
                  <a:srgbClr val="FFFFFF"/>
                </a:solidFill>
                <a:latin typeface="Darker Grotesque Medium"/>
                <a:ea typeface="Darker Grotesque Medium"/>
                <a:cs typeface="Darker Grotesque Medium"/>
                <a:sym typeface="Darker Grotesque Medium"/>
              </a:rPr>
              <a:t>Flexbox (short for Flexible Box Layout)</a:t>
            </a:r>
            <a:endParaRPr b="1" dirty="0">
              <a:latin typeface="Darker Grotesque Medium"/>
              <a:ea typeface="Darker Grotesque Medium"/>
              <a:cs typeface="Darker Grotesque Medium"/>
              <a:sym typeface="Darker Grotesque Medium"/>
            </a:endParaRPr>
          </a:p>
        </p:txBody>
      </p:sp>
      <p:sp>
        <p:nvSpPr>
          <p:cNvPr id="2" name="Google Shape;102;p11">
            <a:extLst>
              <a:ext uri="{FF2B5EF4-FFF2-40B4-BE49-F238E27FC236}">
                <a16:creationId xmlns:a16="http://schemas.microsoft.com/office/drawing/2014/main" id="{C5A5D594-F050-4B54-6F9F-53D28B301388}"/>
              </a:ext>
            </a:extLst>
          </p:cNvPr>
          <p:cNvSpPr txBox="1"/>
          <p:nvPr/>
        </p:nvSpPr>
        <p:spPr>
          <a:xfrm>
            <a:off x="2019300" y="1351864"/>
            <a:ext cx="15112253" cy="8002191"/>
          </a:xfrm>
          <a:prstGeom prst="rect">
            <a:avLst/>
          </a:prstGeom>
          <a:noFill/>
          <a:ln>
            <a:noFill/>
          </a:ln>
        </p:spPr>
        <p:txBody>
          <a:bodyPr spcFirstLastPara="1" wrap="square" lIns="0" tIns="0" rIns="0" bIns="0" anchor="t" anchorCtr="0">
            <a:spAutoFit/>
          </a:bodyPr>
          <a:lstStyle/>
          <a:p>
            <a:pPr lvl="0"/>
            <a:r>
              <a:rPr lang="en-US" sz="4000" dirty="0">
                <a:solidFill>
                  <a:srgbClr val="FFFFFF"/>
                </a:solidFill>
                <a:latin typeface="Darker Grotesque Light"/>
                <a:ea typeface="Darker Grotesque Light"/>
                <a:cs typeface="Darker Grotesque Light"/>
                <a:sym typeface="Darker Grotesque Light"/>
              </a:rPr>
              <a:t>is a powerful layout tool in CSS that helps you align and distribute space among items in a container—even when their size is unknown or dynamic. It's especially useful for building responsive layouts.</a:t>
            </a:r>
          </a:p>
          <a:p>
            <a:pPr lvl="0"/>
            <a:endParaRPr lang="en-US" sz="4000" dirty="0">
              <a:solidFill>
                <a:srgbClr val="FFFFFF"/>
              </a:solidFill>
              <a:latin typeface="Darker Grotesque Light"/>
              <a:ea typeface="Darker Grotesque Light"/>
              <a:cs typeface="Darker Grotesque Light"/>
              <a:sym typeface="Darker Grotesque Light"/>
            </a:endParaRPr>
          </a:p>
          <a:p>
            <a:pPr lvl="0"/>
            <a:r>
              <a:rPr lang="en-US" sz="4000" dirty="0">
                <a:solidFill>
                  <a:srgbClr val="FFFFFF"/>
                </a:solidFill>
                <a:latin typeface="Darker Grotesque Light"/>
                <a:ea typeface="Darker Grotesque Light"/>
                <a:cs typeface="Darker Grotesque Light"/>
                <a:sym typeface="Darker Grotesque Light"/>
              </a:rPr>
              <a:t>&lt;div class="flex-container"&gt;</a:t>
            </a:r>
          </a:p>
          <a:p>
            <a:pPr lvl="0"/>
            <a:r>
              <a:rPr lang="en-US" sz="4000" dirty="0">
                <a:solidFill>
                  <a:srgbClr val="FFFFFF"/>
                </a:solidFill>
                <a:latin typeface="Darker Grotesque Light"/>
                <a:ea typeface="Darker Grotesque Light"/>
                <a:cs typeface="Darker Grotesque Light"/>
                <a:sym typeface="Darker Grotesque Light"/>
              </a:rPr>
              <a:t>  &lt;div&gt;Item 1&lt;/div&gt;</a:t>
            </a:r>
          </a:p>
          <a:p>
            <a:pPr lvl="0"/>
            <a:r>
              <a:rPr lang="en-US" sz="4000" dirty="0">
                <a:solidFill>
                  <a:srgbClr val="FFFFFF"/>
                </a:solidFill>
                <a:latin typeface="Darker Grotesque Light"/>
                <a:ea typeface="Darker Grotesque Light"/>
                <a:cs typeface="Darker Grotesque Light"/>
                <a:sym typeface="Darker Grotesque Light"/>
              </a:rPr>
              <a:t>  &lt;div&gt;Item 2&lt;/div&gt;</a:t>
            </a:r>
          </a:p>
          <a:p>
            <a:pPr lvl="0"/>
            <a:r>
              <a:rPr lang="en-US" sz="4000" dirty="0">
                <a:solidFill>
                  <a:srgbClr val="FFFFFF"/>
                </a:solidFill>
                <a:latin typeface="Darker Grotesque Light"/>
                <a:ea typeface="Darker Grotesque Light"/>
                <a:cs typeface="Darker Grotesque Light"/>
                <a:sym typeface="Darker Grotesque Light"/>
              </a:rPr>
              <a:t>  &lt;div&gt;Item 3&lt;/div&gt;</a:t>
            </a:r>
          </a:p>
          <a:p>
            <a:pPr lvl="0"/>
            <a:r>
              <a:rPr lang="en-US" sz="4000" dirty="0">
                <a:solidFill>
                  <a:srgbClr val="FFFFFF"/>
                </a:solidFill>
                <a:latin typeface="Darker Grotesque Light"/>
                <a:ea typeface="Darker Grotesque Light"/>
                <a:cs typeface="Darker Grotesque Light"/>
                <a:sym typeface="Darker Grotesque Light"/>
              </a:rPr>
              <a:t>&lt;/div&gt;</a:t>
            </a:r>
          </a:p>
          <a:p>
            <a:pPr lvl="0"/>
            <a:endParaRPr lang="en-US" sz="4000" dirty="0">
              <a:solidFill>
                <a:srgbClr val="FFFFFF"/>
              </a:solidFill>
              <a:latin typeface="Darker Grotesque Light"/>
              <a:ea typeface="Darker Grotesque Light"/>
              <a:cs typeface="Darker Grotesque Light"/>
              <a:sym typeface="Darker Grotesque Light"/>
            </a:endParaRPr>
          </a:p>
          <a:p>
            <a:pPr lvl="0"/>
            <a:r>
              <a:rPr lang="en-US" sz="4000" dirty="0">
                <a:solidFill>
                  <a:srgbClr val="FFFFFF"/>
                </a:solidFill>
                <a:latin typeface="Darker Grotesque Light"/>
                <a:ea typeface="Darker Grotesque Light"/>
                <a:cs typeface="Darker Grotesque Light"/>
                <a:sym typeface="Darker Grotesque Light"/>
              </a:rPr>
              <a:t>.flex-container {</a:t>
            </a:r>
          </a:p>
          <a:p>
            <a:pPr lvl="0"/>
            <a:r>
              <a:rPr lang="en-US" sz="4000" dirty="0">
                <a:solidFill>
                  <a:srgbClr val="FFFFFF"/>
                </a:solidFill>
                <a:latin typeface="Darker Grotesque Light"/>
                <a:ea typeface="Darker Grotesque Light"/>
                <a:cs typeface="Darker Grotesque Light"/>
                <a:sym typeface="Darker Grotesque Light"/>
              </a:rPr>
              <a:t>  display: flex;</a:t>
            </a:r>
          </a:p>
          <a:p>
            <a:pPr lvl="0"/>
            <a:r>
              <a:rPr lang="en-US" sz="4000" dirty="0">
                <a:solidFill>
                  <a:srgbClr val="FFFFFF"/>
                </a:solidFill>
                <a:latin typeface="Darker Grotesque Light"/>
                <a:ea typeface="Darker Grotesque Light"/>
                <a:cs typeface="Darker Grotesque Light"/>
                <a:sym typeface="Darker Grotesque Light"/>
              </a:rPr>
              <a:t>}</a:t>
            </a:r>
          </a:p>
        </p:txBody>
      </p:sp>
    </p:spTree>
    <p:extLst>
      <p:ext uri="{BB962C8B-B14F-4D97-AF65-F5344CB8AC3E}">
        <p14:creationId xmlns:p14="http://schemas.microsoft.com/office/powerpoint/2010/main" val="191018214"/>
      </p:ext>
    </p:extLst>
  </p:cSld>
  <p:clrMapOvr>
    <a:masterClrMapping/>
  </p:clrMapOvr>
  <p:transition>
    <p:fade/>
  </p:transition>
</p:sld>
</file>

<file path=ppt/slides/slide5.xml><?xml version="1.0" encoding="utf-8"?>
<p:sld xmlns:a="http://schemas.openxmlformats.org/drawingml/2006/main" xmlns:r="http://schemas.openxmlformats.org/officeDocument/2006/relationships" xmlns:p="http://schemas.openxmlformats.org/presentationml/2006/main">
  <p:cSld>
    <p:bg>
      <p:bgPr>
        <a:solidFill>
          <a:srgbClr val="44344F"/>
        </a:solidFill>
        <a:effectLst/>
      </p:bgPr>
    </p:bg>
    <p:spTree>
      <p:nvGrpSpPr>
        <p:cNvPr id="1" name="Shape 74">
          <a:extLst>
            <a:ext uri="{FF2B5EF4-FFF2-40B4-BE49-F238E27FC236}">
              <a16:creationId xmlns:a16="http://schemas.microsoft.com/office/drawing/2014/main" id="{33007033-04EC-B7F5-FEA8-5711A4C5E1DA}"/>
            </a:ext>
          </a:extLst>
        </p:cNvPr>
        <p:cNvGrpSpPr/>
        <p:nvPr/>
      </p:nvGrpSpPr>
      <p:grpSpPr>
        <a:xfrm>
          <a:off x="0" y="0"/>
          <a:ext cx="0" cy="0"/>
          <a:chOff x="0" y="0"/>
          <a:chExt cx="0" cy="0"/>
        </a:xfrm>
      </p:grpSpPr>
      <p:cxnSp>
        <p:nvCxnSpPr>
          <p:cNvPr id="75" name="Google Shape;75;p10">
            <a:extLst>
              <a:ext uri="{FF2B5EF4-FFF2-40B4-BE49-F238E27FC236}">
                <a16:creationId xmlns:a16="http://schemas.microsoft.com/office/drawing/2014/main" id="{B454DBF6-0BD0-D8BA-7C57-28EFB6B240BC}"/>
              </a:ext>
            </a:extLst>
          </p:cNvPr>
          <p:cNvCxnSpPr/>
          <p:nvPr/>
        </p:nvCxnSpPr>
        <p:spPr>
          <a:xfrm rot="10800000">
            <a:off x="1009650" y="0"/>
            <a:ext cx="0" cy="10287000"/>
          </a:xfrm>
          <a:prstGeom prst="straightConnector1">
            <a:avLst/>
          </a:prstGeom>
          <a:noFill/>
          <a:ln w="38100" cap="flat" cmpd="sng">
            <a:solidFill>
              <a:srgbClr val="C2F970"/>
            </a:solidFill>
            <a:prstDash val="solid"/>
            <a:round/>
            <a:headEnd type="none" w="sm" len="sm"/>
            <a:tailEnd type="none" w="sm" len="sm"/>
          </a:ln>
        </p:spPr>
      </p:cxnSp>
      <p:cxnSp>
        <p:nvCxnSpPr>
          <p:cNvPr id="76" name="Google Shape;76;p10">
            <a:extLst>
              <a:ext uri="{FF2B5EF4-FFF2-40B4-BE49-F238E27FC236}">
                <a16:creationId xmlns:a16="http://schemas.microsoft.com/office/drawing/2014/main" id="{EC06E956-443C-9D89-7156-248B0BED2E1E}"/>
              </a:ext>
            </a:extLst>
          </p:cNvPr>
          <p:cNvCxnSpPr/>
          <p:nvPr/>
        </p:nvCxnSpPr>
        <p:spPr>
          <a:xfrm rot="10800000">
            <a:off x="0" y="9258300"/>
            <a:ext cx="18288000" cy="0"/>
          </a:xfrm>
          <a:prstGeom prst="straightConnector1">
            <a:avLst/>
          </a:prstGeom>
          <a:noFill/>
          <a:ln w="38100" cap="flat" cmpd="sng">
            <a:solidFill>
              <a:srgbClr val="C2F970"/>
            </a:solidFill>
            <a:prstDash val="solid"/>
            <a:round/>
            <a:headEnd type="none" w="sm" len="sm"/>
            <a:tailEnd type="none" w="sm" len="sm"/>
          </a:ln>
        </p:spPr>
      </p:cxnSp>
      <p:sp>
        <p:nvSpPr>
          <p:cNvPr id="3" name="Google Shape;94;p11">
            <a:extLst>
              <a:ext uri="{FF2B5EF4-FFF2-40B4-BE49-F238E27FC236}">
                <a16:creationId xmlns:a16="http://schemas.microsoft.com/office/drawing/2014/main" id="{6B970B26-0D37-CECC-E8B0-FF63D01FF924}"/>
              </a:ext>
            </a:extLst>
          </p:cNvPr>
          <p:cNvSpPr txBox="1"/>
          <p:nvPr/>
        </p:nvSpPr>
        <p:spPr>
          <a:xfrm>
            <a:off x="1211138" y="705533"/>
            <a:ext cx="11173600" cy="646331"/>
          </a:xfrm>
          <a:prstGeom prst="rect">
            <a:avLst/>
          </a:prstGeom>
          <a:noFill/>
          <a:ln>
            <a:noFill/>
          </a:ln>
        </p:spPr>
        <p:txBody>
          <a:bodyPr spcFirstLastPara="1" wrap="square" lIns="0" tIns="0" rIns="0" bIns="0" anchor="t" anchorCtr="0">
            <a:spAutoFit/>
          </a:bodyPr>
          <a:lstStyle/>
          <a:p>
            <a:pPr lvl="0"/>
            <a:r>
              <a:rPr lang="en-US" sz="4200" b="1" dirty="0">
                <a:solidFill>
                  <a:srgbClr val="FFFFFF"/>
                </a:solidFill>
                <a:latin typeface="Darker Grotesque Medium"/>
                <a:ea typeface="Darker Grotesque Medium"/>
                <a:cs typeface="Darker Grotesque Medium"/>
                <a:sym typeface="Darker Grotesque Medium"/>
              </a:rPr>
              <a:t>Common Flexbox Properties</a:t>
            </a:r>
            <a:endParaRPr b="1" dirty="0">
              <a:latin typeface="Darker Grotesque Medium"/>
              <a:ea typeface="Darker Grotesque Medium"/>
              <a:cs typeface="Darker Grotesque Medium"/>
              <a:sym typeface="Darker Grotesque Medium"/>
            </a:endParaRPr>
          </a:p>
        </p:txBody>
      </p:sp>
      <p:graphicFrame>
        <p:nvGraphicFramePr>
          <p:cNvPr id="4" name="Table 3">
            <a:extLst>
              <a:ext uri="{FF2B5EF4-FFF2-40B4-BE49-F238E27FC236}">
                <a16:creationId xmlns:a16="http://schemas.microsoft.com/office/drawing/2014/main" id="{4E4DAADE-F0B2-B149-5A0F-A8385697FBA7}"/>
              </a:ext>
            </a:extLst>
          </p:cNvPr>
          <p:cNvGraphicFramePr>
            <a:graphicFrameLocks noGrp="1"/>
          </p:cNvGraphicFramePr>
          <p:nvPr>
            <p:extLst>
              <p:ext uri="{D42A27DB-BD31-4B8C-83A1-F6EECF244321}">
                <p14:modId xmlns:p14="http://schemas.microsoft.com/office/powerpoint/2010/main" val="347654681"/>
              </p:ext>
            </p:extLst>
          </p:nvPr>
        </p:nvGraphicFramePr>
        <p:xfrm>
          <a:off x="2268070" y="2534357"/>
          <a:ext cx="14191128" cy="3984105"/>
        </p:xfrm>
        <a:graphic>
          <a:graphicData uri="http://schemas.openxmlformats.org/drawingml/2006/table">
            <a:tbl>
              <a:tblPr firstRow="1" bandRow="1">
                <a:tableStyleId>{5C22544A-7EE6-4342-B048-85BDC9FD1C3A}</a:tableStyleId>
              </a:tblPr>
              <a:tblGrid>
                <a:gridCol w="4730376">
                  <a:extLst>
                    <a:ext uri="{9D8B030D-6E8A-4147-A177-3AD203B41FA5}">
                      <a16:colId xmlns:a16="http://schemas.microsoft.com/office/drawing/2014/main" val="1460717470"/>
                    </a:ext>
                  </a:extLst>
                </a:gridCol>
                <a:gridCol w="4730376">
                  <a:extLst>
                    <a:ext uri="{9D8B030D-6E8A-4147-A177-3AD203B41FA5}">
                      <a16:colId xmlns:a16="http://schemas.microsoft.com/office/drawing/2014/main" val="1320524794"/>
                    </a:ext>
                  </a:extLst>
                </a:gridCol>
                <a:gridCol w="4730376">
                  <a:extLst>
                    <a:ext uri="{9D8B030D-6E8A-4147-A177-3AD203B41FA5}">
                      <a16:colId xmlns:a16="http://schemas.microsoft.com/office/drawing/2014/main" val="3365921401"/>
                    </a:ext>
                  </a:extLst>
                </a:gridCol>
              </a:tblGrid>
              <a:tr h="405828">
                <a:tc>
                  <a:txBody>
                    <a:bodyPr/>
                    <a:lstStyle/>
                    <a:p>
                      <a:pPr>
                        <a:buNone/>
                      </a:pPr>
                      <a:r>
                        <a:rPr lang="en-US" sz="2000" dirty="0"/>
                        <a:t>Property</a:t>
                      </a:r>
                    </a:p>
                  </a:txBody>
                  <a:tcPr anchor="ctr"/>
                </a:tc>
                <a:tc>
                  <a:txBody>
                    <a:bodyPr/>
                    <a:lstStyle/>
                    <a:p>
                      <a:pPr>
                        <a:buNone/>
                      </a:pPr>
                      <a:r>
                        <a:rPr lang="en-US" sz="2000"/>
                        <a:t>Description</a:t>
                      </a:r>
                    </a:p>
                  </a:txBody>
                  <a:tcPr anchor="ctr"/>
                </a:tc>
                <a:tc>
                  <a:txBody>
                    <a:bodyPr/>
                    <a:lstStyle/>
                    <a:p>
                      <a:pPr>
                        <a:buNone/>
                      </a:pPr>
                      <a:r>
                        <a:rPr lang="en-US" sz="2000"/>
                        <a:t>Example</a:t>
                      </a:r>
                    </a:p>
                  </a:txBody>
                  <a:tcPr anchor="ctr"/>
                </a:tc>
                <a:extLst>
                  <a:ext uri="{0D108BD9-81ED-4DB2-BD59-A6C34878D82A}">
                    <a16:rowId xmlns:a16="http://schemas.microsoft.com/office/drawing/2014/main" val="598406722"/>
                  </a:ext>
                </a:extLst>
              </a:tr>
              <a:tr h="630587">
                <a:tc>
                  <a:txBody>
                    <a:bodyPr/>
                    <a:lstStyle/>
                    <a:p>
                      <a:pPr>
                        <a:buNone/>
                      </a:pPr>
                      <a:r>
                        <a:rPr lang="en-US" sz="2000" dirty="0"/>
                        <a:t>display: flex</a:t>
                      </a:r>
                    </a:p>
                  </a:txBody>
                  <a:tcPr anchor="ctr"/>
                </a:tc>
                <a:tc>
                  <a:txBody>
                    <a:bodyPr/>
                    <a:lstStyle/>
                    <a:p>
                      <a:pPr>
                        <a:buNone/>
                      </a:pPr>
                      <a:r>
                        <a:rPr lang="en-US" sz="2000"/>
                        <a:t>Enables flexbox</a:t>
                      </a:r>
                    </a:p>
                  </a:txBody>
                  <a:tcPr anchor="ctr"/>
                </a:tc>
                <a:tc>
                  <a:txBody>
                    <a:bodyPr/>
                    <a:lstStyle/>
                    <a:p>
                      <a:pPr>
                        <a:buNone/>
                      </a:pPr>
                      <a:r>
                        <a:rPr lang="en-US" sz="2000" dirty="0"/>
                        <a:t>display: flex;</a:t>
                      </a:r>
                    </a:p>
                  </a:txBody>
                  <a:tcPr anchor="ctr"/>
                </a:tc>
                <a:extLst>
                  <a:ext uri="{0D108BD9-81ED-4DB2-BD59-A6C34878D82A}">
                    <a16:rowId xmlns:a16="http://schemas.microsoft.com/office/drawing/2014/main" val="1410925926"/>
                  </a:ext>
                </a:extLst>
              </a:tr>
              <a:tr h="718004">
                <a:tc>
                  <a:txBody>
                    <a:bodyPr/>
                    <a:lstStyle/>
                    <a:p>
                      <a:pPr>
                        <a:buNone/>
                      </a:pPr>
                      <a:r>
                        <a:rPr lang="en-US" sz="2000" dirty="0"/>
                        <a:t>flex-direction</a:t>
                      </a:r>
                    </a:p>
                  </a:txBody>
                  <a:tcPr anchor="ctr"/>
                </a:tc>
                <a:tc>
                  <a:txBody>
                    <a:bodyPr/>
                    <a:lstStyle/>
                    <a:p>
                      <a:pPr>
                        <a:buNone/>
                      </a:pPr>
                      <a:r>
                        <a:rPr lang="en-US" sz="2000"/>
                        <a:t>Sets the direction of items</a:t>
                      </a:r>
                    </a:p>
                  </a:txBody>
                  <a:tcPr anchor="ctr"/>
                </a:tc>
                <a:tc>
                  <a:txBody>
                    <a:bodyPr/>
                    <a:lstStyle/>
                    <a:p>
                      <a:pPr>
                        <a:buNone/>
                      </a:pPr>
                      <a:r>
                        <a:rPr lang="en-US" sz="2000"/>
                        <a:t>row, column, row-reverse, column-reverse</a:t>
                      </a:r>
                    </a:p>
                  </a:txBody>
                  <a:tcPr anchor="ctr"/>
                </a:tc>
                <a:extLst>
                  <a:ext uri="{0D108BD9-81ED-4DB2-BD59-A6C34878D82A}">
                    <a16:rowId xmlns:a16="http://schemas.microsoft.com/office/drawing/2014/main" val="3540781137"/>
                  </a:ext>
                </a:extLst>
              </a:tr>
              <a:tr h="881095">
                <a:tc>
                  <a:txBody>
                    <a:bodyPr/>
                    <a:lstStyle/>
                    <a:p>
                      <a:pPr>
                        <a:buNone/>
                      </a:pPr>
                      <a:r>
                        <a:rPr lang="en-US" sz="2000" dirty="0"/>
                        <a:t>justify-content</a:t>
                      </a:r>
                    </a:p>
                  </a:txBody>
                  <a:tcPr anchor="ctr"/>
                </a:tc>
                <a:tc>
                  <a:txBody>
                    <a:bodyPr/>
                    <a:lstStyle/>
                    <a:p>
                      <a:pPr>
                        <a:buNone/>
                      </a:pPr>
                      <a:r>
                        <a:rPr lang="en-US" sz="2000" dirty="0"/>
                        <a:t>Aligns items on </a:t>
                      </a:r>
                      <a:r>
                        <a:rPr lang="en-US" sz="2000" b="1" dirty="0"/>
                        <a:t>main axis</a:t>
                      </a:r>
                      <a:endParaRPr lang="en-US" sz="2000" dirty="0"/>
                    </a:p>
                  </a:txBody>
                  <a:tcPr anchor="ctr"/>
                </a:tc>
                <a:tc>
                  <a:txBody>
                    <a:bodyPr/>
                    <a:lstStyle/>
                    <a:p>
                      <a:pPr>
                        <a:buNone/>
                      </a:pPr>
                      <a:r>
                        <a:rPr lang="en-US" sz="2000"/>
                        <a:t>flex-start, center, flex-end, space-between, space-around, space-evenly</a:t>
                      </a:r>
                    </a:p>
                  </a:txBody>
                  <a:tcPr anchor="ctr"/>
                </a:tc>
                <a:extLst>
                  <a:ext uri="{0D108BD9-81ED-4DB2-BD59-A6C34878D82A}">
                    <a16:rowId xmlns:a16="http://schemas.microsoft.com/office/drawing/2014/main" val="3120675974"/>
                  </a:ext>
                </a:extLst>
              </a:tr>
              <a:tr h="718004">
                <a:tc>
                  <a:txBody>
                    <a:bodyPr/>
                    <a:lstStyle/>
                    <a:p>
                      <a:pPr>
                        <a:buNone/>
                      </a:pPr>
                      <a:r>
                        <a:rPr lang="en-US" sz="2000"/>
                        <a:t>align-items</a:t>
                      </a:r>
                    </a:p>
                  </a:txBody>
                  <a:tcPr anchor="ctr"/>
                </a:tc>
                <a:tc>
                  <a:txBody>
                    <a:bodyPr/>
                    <a:lstStyle/>
                    <a:p>
                      <a:pPr>
                        <a:buNone/>
                      </a:pPr>
                      <a:r>
                        <a:rPr lang="en-US" sz="2000"/>
                        <a:t>Aligns items on </a:t>
                      </a:r>
                      <a:r>
                        <a:rPr lang="en-US" sz="2000" b="1"/>
                        <a:t>cross axis</a:t>
                      </a:r>
                      <a:endParaRPr lang="en-US" sz="2000"/>
                    </a:p>
                  </a:txBody>
                  <a:tcPr anchor="ctr"/>
                </a:tc>
                <a:tc>
                  <a:txBody>
                    <a:bodyPr/>
                    <a:lstStyle/>
                    <a:p>
                      <a:pPr>
                        <a:buNone/>
                      </a:pPr>
                      <a:r>
                        <a:rPr lang="en-US" sz="2000"/>
                        <a:t>stretch, center, flex-start, flex-end, baseline</a:t>
                      </a:r>
                    </a:p>
                  </a:txBody>
                  <a:tcPr anchor="ctr"/>
                </a:tc>
                <a:extLst>
                  <a:ext uri="{0D108BD9-81ED-4DB2-BD59-A6C34878D82A}">
                    <a16:rowId xmlns:a16="http://schemas.microsoft.com/office/drawing/2014/main" val="2571158828"/>
                  </a:ext>
                </a:extLst>
              </a:tr>
              <a:tr h="630587">
                <a:tc>
                  <a:txBody>
                    <a:bodyPr/>
                    <a:lstStyle/>
                    <a:p>
                      <a:pPr>
                        <a:buNone/>
                      </a:pPr>
                      <a:r>
                        <a:rPr lang="en-US" sz="2000" dirty="0"/>
                        <a:t>flex-wrap</a:t>
                      </a:r>
                    </a:p>
                  </a:txBody>
                  <a:tcPr anchor="ctr"/>
                </a:tc>
                <a:tc>
                  <a:txBody>
                    <a:bodyPr/>
                    <a:lstStyle/>
                    <a:p>
                      <a:pPr>
                        <a:buNone/>
                      </a:pPr>
                      <a:r>
                        <a:rPr lang="en-US" sz="2000"/>
                        <a:t>Allows items to wrap</a:t>
                      </a:r>
                    </a:p>
                  </a:txBody>
                  <a:tcPr anchor="ctr"/>
                </a:tc>
                <a:tc>
                  <a:txBody>
                    <a:bodyPr/>
                    <a:lstStyle/>
                    <a:p>
                      <a:pPr>
                        <a:buNone/>
                      </a:pPr>
                      <a:r>
                        <a:rPr lang="en-US" sz="2000" dirty="0" err="1"/>
                        <a:t>nowrap</a:t>
                      </a:r>
                      <a:r>
                        <a:rPr lang="en-US" sz="2000" dirty="0"/>
                        <a:t>, wrap, wrap-reverse</a:t>
                      </a:r>
                    </a:p>
                  </a:txBody>
                  <a:tcPr anchor="ctr"/>
                </a:tc>
                <a:extLst>
                  <a:ext uri="{0D108BD9-81ED-4DB2-BD59-A6C34878D82A}">
                    <a16:rowId xmlns:a16="http://schemas.microsoft.com/office/drawing/2014/main" val="280612561"/>
                  </a:ext>
                </a:extLst>
              </a:tr>
            </a:tbl>
          </a:graphicData>
        </a:graphic>
      </p:graphicFrame>
    </p:spTree>
    <p:extLst>
      <p:ext uri="{BB962C8B-B14F-4D97-AF65-F5344CB8AC3E}">
        <p14:creationId xmlns:p14="http://schemas.microsoft.com/office/powerpoint/2010/main" val="1996882047"/>
      </p:ext>
    </p:extLst>
  </p:cSld>
  <p:clrMapOvr>
    <a:masterClrMapping/>
  </p:clrMapOvr>
  <p:transition>
    <p:fade/>
  </p:transition>
</p:sld>
</file>

<file path=ppt/slides/slide6.xml><?xml version="1.0" encoding="utf-8"?>
<p:sld xmlns:a="http://schemas.openxmlformats.org/drawingml/2006/main" xmlns:r="http://schemas.openxmlformats.org/officeDocument/2006/relationships" xmlns:p="http://schemas.openxmlformats.org/presentationml/2006/main">
  <p:cSld>
    <p:bg>
      <p:bgPr>
        <a:solidFill>
          <a:srgbClr val="44344F"/>
        </a:solidFill>
        <a:effectLst/>
      </p:bgPr>
    </p:bg>
    <p:spTree>
      <p:nvGrpSpPr>
        <p:cNvPr id="1" name="Shape 74">
          <a:extLst>
            <a:ext uri="{FF2B5EF4-FFF2-40B4-BE49-F238E27FC236}">
              <a16:creationId xmlns:a16="http://schemas.microsoft.com/office/drawing/2014/main" id="{BC85BB5E-6256-9F72-F93B-07BD03907FA9}"/>
            </a:ext>
          </a:extLst>
        </p:cNvPr>
        <p:cNvGrpSpPr/>
        <p:nvPr/>
      </p:nvGrpSpPr>
      <p:grpSpPr>
        <a:xfrm>
          <a:off x="0" y="0"/>
          <a:ext cx="0" cy="0"/>
          <a:chOff x="0" y="0"/>
          <a:chExt cx="0" cy="0"/>
        </a:xfrm>
      </p:grpSpPr>
      <p:cxnSp>
        <p:nvCxnSpPr>
          <p:cNvPr id="75" name="Google Shape;75;p10">
            <a:extLst>
              <a:ext uri="{FF2B5EF4-FFF2-40B4-BE49-F238E27FC236}">
                <a16:creationId xmlns:a16="http://schemas.microsoft.com/office/drawing/2014/main" id="{A089660D-D20F-5868-7E70-A369867CA088}"/>
              </a:ext>
            </a:extLst>
          </p:cNvPr>
          <p:cNvCxnSpPr/>
          <p:nvPr/>
        </p:nvCxnSpPr>
        <p:spPr>
          <a:xfrm rot="10800000">
            <a:off x="1009650" y="0"/>
            <a:ext cx="0" cy="10287000"/>
          </a:xfrm>
          <a:prstGeom prst="straightConnector1">
            <a:avLst/>
          </a:prstGeom>
          <a:noFill/>
          <a:ln w="38100" cap="flat" cmpd="sng">
            <a:solidFill>
              <a:srgbClr val="C2F970"/>
            </a:solidFill>
            <a:prstDash val="solid"/>
            <a:round/>
            <a:headEnd type="none" w="sm" len="sm"/>
            <a:tailEnd type="none" w="sm" len="sm"/>
          </a:ln>
        </p:spPr>
      </p:cxnSp>
      <p:cxnSp>
        <p:nvCxnSpPr>
          <p:cNvPr id="76" name="Google Shape;76;p10">
            <a:extLst>
              <a:ext uri="{FF2B5EF4-FFF2-40B4-BE49-F238E27FC236}">
                <a16:creationId xmlns:a16="http://schemas.microsoft.com/office/drawing/2014/main" id="{C5546888-1087-8E46-A204-1D383DE24465}"/>
              </a:ext>
            </a:extLst>
          </p:cNvPr>
          <p:cNvCxnSpPr/>
          <p:nvPr/>
        </p:nvCxnSpPr>
        <p:spPr>
          <a:xfrm rot="10800000">
            <a:off x="0" y="9258300"/>
            <a:ext cx="18288000" cy="0"/>
          </a:xfrm>
          <a:prstGeom prst="straightConnector1">
            <a:avLst/>
          </a:prstGeom>
          <a:noFill/>
          <a:ln w="38100" cap="flat" cmpd="sng">
            <a:solidFill>
              <a:srgbClr val="C2F970"/>
            </a:solidFill>
            <a:prstDash val="solid"/>
            <a:round/>
            <a:headEnd type="none" w="sm" len="sm"/>
            <a:tailEnd type="none" w="sm" len="sm"/>
          </a:ln>
        </p:spPr>
      </p:cxnSp>
      <p:sp>
        <p:nvSpPr>
          <p:cNvPr id="3" name="Google Shape;94;p11">
            <a:extLst>
              <a:ext uri="{FF2B5EF4-FFF2-40B4-BE49-F238E27FC236}">
                <a16:creationId xmlns:a16="http://schemas.microsoft.com/office/drawing/2014/main" id="{6EAA8646-027D-1D9E-E123-44FA028E6EF8}"/>
              </a:ext>
            </a:extLst>
          </p:cNvPr>
          <p:cNvSpPr txBox="1"/>
          <p:nvPr/>
        </p:nvSpPr>
        <p:spPr>
          <a:xfrm>
            <a:off x="1211138" y="705533"/>
            <a:ext cx="11173600" cy="646331"/>
          </a:xfrm>
          <a:prstGeom prst="rect">
            <a:avLst/>
          </a:prstGeom>
          <a:noFill/>
          <a:ln>
            <a:noFill/>
          </a:ln>
        </p:spPr>
        <p:txBody>
          <a:bodyPr spcFirstLastPara="1" wrap="square" lIns="0" tIns="0" rIns="0" bIns="0" anchor="t" anchorCtr="0">
            <a:spAutoFit/>
          </a:bodyPr>
          <a:lstStyle/>
          <a:p>
            <a:pPr lvl="0"/>
            <a:r>
              <a:rPr lang="en-US" sz="4200" b="1" dirty="0">
                <a:solidFill>
                  <a:srgbClr val="FFFFFF"/>
                </a:solidFill>
                <a:latin typeface="Darker Grotesque Medium"/>
                <a:ea typeface="Darker Grotesque Medium"/>
                <a:cs typeface="Darker Grotesque Medium"/>
                <a:sym typeface="Darker Grotesque Medium"/>
              </a:rPr>
              <a:t>Common Flexbox Properties</a:t>
            </a:r>
            <a:endParaRPr b="1" dirty="0">
              <a:latin typeface="Darker Grotesque Medium"/>
              <a:ea typeface="Darker Grotesque Medium"/>
              <a:cs typeface="Darker Grotesque Medium"/>
              <a:sym typeface="Darker Grotesque Medium"/>
            </a:endParaRPr>
          </a:p>
        </p:txBody>
      </p:sp>
      <p:pic>
        <p:nvPicPr>
          <p:cNvPr id="1026" name="Picture 2" descr="Get started with Flexbox.">
            <a:extLst>
              <a:ext uri="{FF2B5EF4-FFF2-40B4-BE49-F238E27FC236}">
                <a16:creationId xmlns:a16="http://schemas.microsoft.com/office/drawing/2014/main" id="{2912E8C7-507E-C858-9E5D-7434148C285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19178" y="1756938"/>
            <a:ext cx="13223915" cy="6942556"/>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722711270"/>
      </p:ext>
    </p:extLst>
  </p:cSld>
  <p:clrMapOvr>
    <a:masterClrMapping/>
  </p:clrMapOvr>
  <p:transition>
    <p:fade/>
  </p:transition>
</p:sld>
</file>

<file path=ppt/theme/theme1.xml><?xml version="1.0" encoding="utf-8"?>
<a:theme xmlns:a="http://schemas.openxmlformats.org/drawingml/2006/main" name="Bold Minimal E-Commerce">
  <a:themeElements>
    <a:clrScheme name="Office">
      <a:dk1>
        <a:srgbClr val="000000"/>
      </a:dk1>
      <a:lt1>
        <a:srgbClr val="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217</TotalTime>
  <Words>392</Words>
  <Application>Microsoft Office PowerPoint</Application>
  <PresentationFormat>Custom</PresentationFormat>
  <Paragraphs>58</Paragraphs>
  <Slides>6</Slides>
  <Notes>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6</vt:i4>
      </vt:variant>
    </vt:vector>
  </HeadingPairs>
  <TitlesOfParts>
    <vt:vector size="12" baseType="lpstr">
      <vt:lpstr>Arial</vt:lpstr>
      <vt:lpstr>Calibri</vt:lpstr>
      <vt:lpstr>Darker Grotesque</vt:lpstr>
      <vt:lpstr>Darker Grotesque Light</vt:lpstr>
      <vt:lpstr>Darker Grotesque Medium</vt:lpstr>
      <vt:lpstr>Bold Minimal E-Commerce</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Administrator</dc:creator>
  <cp:lastModifiedBy>Administrator</cp:lastModifiedBy>
  <cp:revision>4</cp:revision>
  <dcterms:modified xsi:type="dcterms:W3CDTF">2025-08-27T10:40:06Z</dcterms:modified>
</cp:coreProperties>
</file>