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1"/>
  </p:normalViewPr>
  <p:slideViewPr>
    <p:cSldViewPr snapToGrid="0">
      <p:cViewPr varScale="1">
        <p:scale>
          <a:sx n="78" d="100"/>
          <a:sy n="78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garineiudi.org.il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arineiudi.org.il/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F87FD-8C9B-4512-B35C-017321C7A8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ACE81B-D9F4-4A8E-BEA3-A33D90C117E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https://garineiudi.org.il</a:t>
          </a:r>
          <a:endParaRPr lang="en-US"/>
        </a:p>
      </dgm:t>
    </dgm:pt>
    <dgm:pt modelId="{3E8C5A54-E7BB-4351-ADF8-87FA83AFCC16}" type="parTrans" cxnId="{F5796DC0-49CE-427B-BA0D-284DAC93D56F}">
      <dgm:prSet/>
      <dgm:spPr/>
      <dgm:t>
        <a:bodyPr/>
        <a:lstStyle/>
        <a:p>
          <a:endParaRPr lang="en-US"/>
        </a:p>
      </dgm:t>
    </dgm:pt>
    <dgm:pt modelId="{0BA5DDFB-8010-4B1A-BC3D-2FB532DB1E2F}" type="sibTrans" cxnId="{F5796DC0-49CE-427B-BA0D-284DAC93D56F}">
      <dgm:prSet/>
      <dgm:spPr/>
      <dgm:t>
        <a:bodyPr/>
        <a:lstStyle/>
        <a:p>
          <a:endParaRPr lang="en-US"/>
        </a:p>
      </dgm:t>
    </dgm:pt>
    <dgm:pt modelId="{0455551A-E1E7-410F-8BA7-E26D0009B638}">
      <dgm:prSet/>
      <dgm:spPr/>
      <dgm:t>
        <a:bodyPr/>
        <a:lstStyle/>
        <a:p>
          <a:r>
            <a:rPr lang="en-US"/>
            <a:t>The project is operational.</a:t>
          </a:r>
        </a:p>
      </dgm:t>
    </dgm:pt>
    <dgm:pt modelId="{B7039527-C019-40DC-ABD1-F324D3F26CF1}" type="parTrans" cxnId="{B0B4EC3A-F30E-4E36-8EBB-C2B3EBAD16E6}">
      <dgm:prSet/>
      <dgm:spPr/>
      <dgm:t>
        <a:bodyPr/>
        <a:lstStyle/>
        <a:p>
          <a:endParaRPr lang="en-US"/>
        </a:p>
      </dgm:t>
    </dgm:pt>
    <dgm:pt modelId="{2B456592-FB89-47D4-B3A4-CFB3B9B6A7E2}" type="sibTrans" cxnId="{B0B4EC3A-F30E-4E36-8EBB-C2B3EBAD16E6}">
      <dgm:prSet/>
      <dgm:spPr/>
      <dgm:t>
        <a:bodyPr/>
        <a:lstStyle/>
        <a:p>
          <a:endParaRPr lang="en-US"/>
        </a:p>
      </dgm:t>
    </dgm:pt>
    <dgm:pt modelId="{D9A802D3-423A-46DF-AA52-79B956A41A81}">
      <dgm:prSet/>
      <dgm:spPr/>
      <dgm:t>
        <a:bodyPr/>
        <a:lstStyle/>
        <a:p>
          <a:r>
            <a:rPr lang="en-US" i="0" dirty="0"/>
            <a:t>Key Functionalities:</a:t>
          </a:r>
          <a:endParaRPr lang="en-US" dirty="0"/>
        </a:p>
      </dgm:t>
    </dgm:pt>
    <dgm:pt modelId="{349596B6-7CD3-48A8-BE04-446C1D1876B0}" type="parTrans" cxnId="{02D48ECF-C64C-4E44-904A-68A94E0A8EA9}">
      <dgm:prSet/>
      <dgm:spPr/>
      <dgm:t>
        <a:bodyPr/>
        <a:lstStyle/>
        <a:p>
          <a:endParaRPr lang="en-US"/>
        </a:p>
      </dgm:t>
    </dgm:pt>
    <dgm:pt modelId="{F5C23322-019B-4E5C-91E2-E71EBB7040CF}" type="sibTrans" cxnId="{02D48ECF-C64C-4E44-904A-68A94E0A8EA9}">
      <dgm:prSet/>
      <dgm:spPr/>
      <dgm:t>
        <a:bodyPr/>
        <a:lstStyle/>
        <a:p>
          <a:endParaRPr lang="en-US"/>
        </a:p>
      </dgm:t>
    </dgm:pt>
    <dgm:pt modelId="{BD47DDB4-B272-480A-81F8-90448B44678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i="0" dirty="0"/>
            <a:t>- Registration</a:t>
          </a:r>
          <a:endParaRPr lang="en-US" sz="1200" dirty="0"/>
        </a:p>
      </dgm:t>
    </dgm:pt>
    <dgm:pt modelId="{AC749638-91E3-40BA-BCE9-267A77C14621}" type="parTrans" cxnId="{464A02A5-8A11-4115-B4F6-541B34C1EBFC}">
      <dgm:prSet/>
      <dgm:spPr/>
      <dgm:t>
        <a:bodyPr/>
        <a:lstStyle/>
        <a:p>
          <a:endParaRPr lang="en-US"/>
        </a:p>
      </dgm:t>
    </dgm:pt>
    <dgm:pt modelId="{D561F599-8941-45F5-A205-0054CC25049E}" type="sibTrans" cxnId="{464A02A5-8A11-4115-B4F6-541B34C1EBFC}">
      <dgm:prSet/>
      <dgm:spPr/>
      <dgm:t>
        <a:bodyPr/>
        <a:lstStyle/>
        <a:p>
          <a:endParaRPr lang="en-US"/>
        </a:p>
      </dgm:t>
    </dgm:pt>
    <dgm:pt modelId="{3D56E485-B194-41DE-BB16-E046FC536FF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i="0" dirty="0"/>
            <a:t>- Login</a:t>
          </a:r>
          <a:endParaRPr lang="en-US" sz="1200" dirty="0"/>
        </a:p>
      </dgm:t>
    </dgm:pt>
    <dgm:pt modelId="{A437C2EB-2946-4251-90CD-58F2FC29908A}" type="parTrans" cxnId="{F2F4F1A6-F322-483B-BD68-BAE5B3E73F71}">
      <dgm:prSet/>
      <dgm:spPr/>
      <dgm:t>
        <a:bodyPr/>
        <a:lstStyle/>
        <a:p>
          <a:endParaRPr lang="en-US"/>
        </a:p>
      </dgm:t>
    </dgm:pt>
    <dgm:pt modelId="{DE296BFC-5EBA-4D63-A910-04828D710E64}" type="sibTrans" cxnId="{F2F4F1A6-F322-483B-BD68-BAE5B3E73F71}">
      <dgm:prSet/>
      <dgm:spPr/>
      <dgm:t>
        <a:bodyPr/>
        <a:lstStyle/>
        <a:p>
          <a:endParaRPr lang="en-US"/>
        </a:p>
      </dgm:t>
    </dgm:pt>
    <dgm:pt modelId="{CB828B2B-983B-49BF-85A7-A4A48160EBB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i="0" dirty="0"/>
            <a:t>- Data manipulation (Add, Edit, Remove)</a:t>
          </a:r>
          <a:endParaRPr lang="en-US" sz="1200" dirty="0"/>
        </a:p>
      </dgm:t>
    </dgm:pt>
    <dgm:pt modelId="{02EFF304-FD1A-466F-B587-7292088664BC}" type="parTrans" cxnId="{F214ED0B-1CEC-4223-9C1E-80A06BDBE6E3}">
      <dgm:prSet/>
      <dgm:spPr/>
      <dgm:t>
        <a:bodyPr/>
        <a:lstStyle/>
        <a:p>
          <a:endParaRPr lang="en-US"/>
        </a:p>
      </dgm:t>
    </dgm:pt>
    <dgm:pt modelId="{E676EBA4-E8C9-415E-846E-D0153D707052}" type="sibTrans" cxnId="{F214ED0B-1CEC-4223-9C1E-80A06BDBE6E3}">
      <dgm:prSet/>
      <dgm:spPr/>
      <dgm:t>
        <a:bodyPr/>
        <a:lstStyle/>
        <a:p>
          <a:endParaRPr lang="en-US"/>
        </a:p>
      </dgm:t>
    </dgm:pt>
    <dgm:pt modelId="{27A6004A-7DA9-46EB-A880-8293AC6C5C8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i="0" dirty="0"/>
            <a:t>- Data viewing</a:t>
          </a:r>
          <a:endParaRPr lang="en-US" sz="1200" dirty="0"/>
        </a:p>
      </dgm:t>
    </dgm:pt>
    <dgm:pt modelId="{220D129B-ACBA-4139-8ADD-935697995433}" type="parTrans" cxnId="{61D44E71-14C7-4C0B-A433-56631CB3DE4A}">
      <dgm:prSet/>
      <dgm:spPr/>
      <dgm:t>
        <a:bodyPr/>
        <a:lstStyle/>
        <a:p>
          <a:endParaRPr lang="en-US"/>
        </a:p>
      </dgm:t>
    </dgm:pt>
    <dgm:pt modelId="{8B3171FA-FBFD-4E5B-996C-307487A22E63}" type="sibTrans" cxnId="{61D44E71-14C7-4C0B-A433-56631CB3DE4A}">
      <dgm:prSet/>
      <dgm:spPr/>
      <dgm:t>
        <a:bodyPr/>
        <a:lstStyle/>
        <a:p>
          <a:endParaRPr lang="en-US"/>
        </a:p>
      </dgm:t>
    </dgm:pt>
    <dgm:pt modelId="{04419447-193C-4E57-A475-50DE5C20DAA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i="0" dirty="0"/>
            <a:t>- Responsive UI</a:t>
          </a:r>
          <a:endParaRPr lang="en-US" sz="1200" dirty="0"/>
        </a:p>
      </dgm:t>
    </dgm:pt>
    <dgm:pt modelId="{9BF6FB68-047D-4B1B-AB42-D3D809D212A7}" type="parTrans" cxnId="{BD1CE08A-7C9B-4E70-B73D-0DBF2E7BAC94}">
      <dgm:prSet/>
      <dgm:spPr/>
      <dgm:t>
        <a:bodyPr/>
        <a:lstStyle/>
        <a:p>
          <a:endParaRPr lang="en-US"/>
        </a:p>
      </dgm:t>
    </dgm:pt>
    <dgm:pt modelId="{1661847C-25F8-4BB8-ACD3-EAE5D5EFE72F}" type="sibTrans" cxnId="{BD1CE08A-7C9B-4E70-B73D-0DBF2E7BAC94}">
      <dgm:prSet/>
      <dgm:spPr/>
      <dgm:t>
        <a:bodyPr/>
        <a:lstStyle/>
        <a:p>
          <a:endParaRPr lang="en-US"/>
        </a:p>
      </dgm:t>
    </dgm:pt>
    <dgm:pt modelId="{C2C486A6-48A1-4644-A2BE-46237ACCD1B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- Cross Platform</a:t>
          </a:r>
        </a:p>
      </dgm:t>
    </dgm:pt>
    <dgm:pt modelId="{783ACC53-6694-4A96-95AB-CF8BD23F340E}" type="parTrans" cxnId="{65B230F1-3BD8-49EE-A720-6A3850479E87}">
      <dgm:prSet/>
      <dgm:spPr/>
      <dgm:t>
        <a:bodyPr/>
        <a:lstStyle/>
        <a:p>
          <a:endParaRPr lang="en-US"/>
        </a:p>
      </dgm:t>
    </dgm:pt>
    <dgm:pt modelId="{F70E7122-16A9-4799-8EF4-112CFD2B608D}" type="sibTrans" cxnId="{65B230F1-3BD8-49EE-A720-6A3850479E87}">
      <dgm:prSet/>
      <dgm:spPr/>
      <dgm:t>
        <a:bodyPr/>
        <a:lstStyle/>
        <a:p>
          <a:endParaRPr lang="en-US"/>
        </a:p>
      </dgm:t>
    </dgm:pt>
    <dgm:pt modelId="{F657C3EB-CEC8-4FCE-B4D1-5EA98C1E38A0}" type="pres">
      <dgm:prSet presAssocID="{C3FF87FD-8C9B-4512-B35C-017321C7A803}" presName="root" presStyleCnt="0">
        <dgm:presLayoutVars>
          <dgm:dir/>
          <dgm:resizeHandles val="exact"/>
        </dgm:presLayoutVars>
      </dgm:prSet>
      <dgm:spPr/>
    </dgm:pt>
    <dgm:pt modelId="{B6E9BF16-5EAB-444F-900A-0CEA928FE647}" type="pres">
      <dgm:prSet presAssocID="{79ACE81B-D9F4-4A8E-BEA3-A33D90C117E2}" presName="compNode" presStyleCnt="0"/>
      <dgm:spPr/>
    </dgm:pt>
    <dgm:pt modelId="{BC423133-E34F-4785-879C-A3C57CA7F417}" type="pres">
      <dgm:prSet presAssocID="{79ACE81B-D9F4-4A8E-BEA3-A33D90C117E2}" presName="bgRect" presStyleLbl="bgShp" presStyleIdx="0" presStyleCnt="3"/>
      <dgm:spPr/>
    </dgm:pt>
    <dgm:pt modelId="{612AF03E-3D75-4C14-AA7D-B30A6FDC34F7}" type="pres">
      <dgm:prSet presAssocID="{79ACE81B-D9F4-4A8E-BEA3-A33D90C117E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9616AB7-CA41-4BA5-8138-5CC83CA9590B}" type="pres">
      <dgm:prSet presAssocID="{79ACE81B-D9F4-4A8E-BEA3-A33D90C117E2}" presName="spaceRect" presStyleCnt="0"/>
      <dgm:spPr/>
    </dgm:pt>
    <dgm:pt modelId="{C782D581-AF31-4881-B909-A466EFB1C07F}" type="pres">
      <dgm:prSet presAssocID="{79ACE81B-D9F4-4A8E-BEA3-A33D90C117E2}" presName="parTx" presStyleLbl="revTx" presStyleIdx="0" presStyleCnt="4">
        <dgm:presLayoutVars>
          <dgm:chMax val="0"/>
          <dgm:chPref val="0"/>
        </dgm:presLayoutVars>
      </dgm:prSet>
      <dgm:spPr/>
    </dgm:pt>
    <dgm:pt modelId="{8ACE6C47-3570-46B6-8C3B-F2E892DA796F}" type="pres">
      <dgm:prSet presAssocID="{0BA5DDFB-8010-4B1A-BC3D-2FB532DB1E2F}" presName="sibTrans" presStyleCnt="0"/>
      <dgm:spPr/>
    </dgm:pt>
    <dgm:pt modelId="{043A213E-1B51-414C-AA7E-7B8F646DACEC}" type="pres">
      <dgm:prSet presAssocID="{0455551A-E1E7-410F-8BA7-E26D0009B638}" presName="compNode" presStyleCnt="0"/>
      <dgm:spPr/>
    </dgm:pt>
    <dgm:pt modelId="{B1F0DF1D-2CD5-4FC7-83EE-B3D9015C044F}" type="pres">
      <dgm:prSet presAssocID="{0455551A-E1E7-410F-8BA7-E26D0009B638}" presName="bgRect" presStyleLbl="bgShp" presStyleIdx="1" presStyleCnt="3"/>
      <dgm:spPr/>
    </dgm:pt>
    <dgm:pt modelId="{23B29BF9-43DB-4199-A521-3F3CF456DC5E}" type="pres">
      <dgm:prSet presAssocID="{0455551A-E1E7-410F-8BA7-E26D0009B63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DF30C82-F754-4419-B465-FE9DB66C57B7}" type="pres">
      <dgm:prSet presAssocID="{0455551A-E1E7-410F-8BA7-E26D0009B638}" presName="spaceRect" presStyleCnt="0"/>
      <dgm:spPr/>
    </dgm:pt>
    <dgm:pt modelId="{0A7D34D0-C756-4761-BFBB-090C0D238796}" type="pres">
      <dgm:prSet presAssocID="{0455551A-E1E7-410F-8BA7-E26D0009B638}" presName="parTx" presStyleLbl="revTx" presStyleIdx="1" presStyleCnt="4">
        <dgm:presLayoutVars>
          <dgm:chMax val="0"/>
          <dgm:chPref val="0"/>
        </dgm:presLayoutVars>
      </dgm:prSet>
      <dgm:spPr/>
    </dgm:pt>
    <dgm:pt modelId="{5C264C3D-F95D-4F98-ABEA-E7C45AF8B1F9}" type="pres">
      <dgm:prSet presAssocID="{2B456592-FB89-47D4-B3A4-CFB3B9B6A7E2}" presName="sibTrans" presStyleCnt="0"/>
      <dgm:spPr/>
    </dgm:pt>
    <dgm:pt modelId="{3C899A30-76B2-4086-B9B6-2BAF968B6A9F}" type="pres">
      <dgm:prSet presAssocID="{D9A802D3-423A-46DF-AA52-79B956A41A81}" presName="compNode" presStyleCnt="0"/>
      <dgm:spPr/>
    </dgm:pt>
    <dgm:pt modelId="{50C62C83-B390-4FB0-AACE-DD5A1A3780BB}" type="pres">
      <dgm:prSet presAssocID="{D9A802D3-423A-46DF-AA52-79B956A41A81}" presName="bgRect" presStyleLbl="bgShp" presStyleIdx="2" presStyleCnt="3"/>
      <dgm:spPr/>
    </dgm:pt>
    <dgm:pt modelId="{EE83A596-4A2F-48F7-A0B6-422FDA32D7BC}" type="pres">
      <dgm:prSet presAssocID="{D9A802D3-423A-46DF-AA52-79B956A41A8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359FDD-AE6C-4BDE-A2FC-D5D0C69249B4}" type="pres">
      <dgm:prSet presAssocID="{D9A802D3-423A-46DF-AA52-79B956A41A81}" presName="spaceRect" presStyleCnt="0"/>
      <dgm:spPr/>
    </dgm:pt>
    <dgm:pt modelId="{04AD4C44-3AAA-4261-A058-89678899308C}" type="pres">
      <dgm:prSet presAssocID="{D9A802D3-423A-46DF-AA52-79B956A41A81}" presName="parTx" presStyleLbl="revTx" presStyleIdx="2" presStyleCnt="4" custLinFactNeighborX="-1284">
        <dgm:presLayoutVars>
          <dgm:chMax val="0"/>
          <dgm:chPref val="0"/>
        </dgm:presLayoutVars>
      </dgm:prSet>
      <dgm:spPr/>
    </dgm:pt>
    <dgm:pt modelId="{38B7A8FE-8779-4E07-98D3-2F389447CDA3}" type="pres">
      <dgm:prSet presAssocID="{D9A802D3-423A-46DF-AA52-79B956A41A81}" presName="desTx" presStyleLbl="revTx" presStyleIdx="3" presStyleCnt="4" custScaleX="129818">
        <dgm:presLayoutVars/>
      </dgm:prSet>
      <dgm:spPr/>
    </dgm:pt>
  </dgm:ptLst>
  <dgm:cxnLst>
    <dgm:cxn modelId="{F214ED0B-1CEC-4223-9C1E-80A06BDBE6E3}" srcId="{D9A802D3-423A-46DF-AA52-79B956A41A81}" destId="{CB828B2B-983B-49BF-85A7-A4A48160EBB3}" srcOrd="2" destOrd="0" parTransId="{02EFF304-FD1A-466F-B587-7292088664BC}" sibTransId="{E676EBA4-E8C9-415E-846E-D0153D707052}"/>
    <dgm:cxn modelId="{5DE0CB2E-947A-49F0-A44C-AEB6840B63D2}" type="presOf" srcId="{0455551A-E1E7-410F-8BA7-E26D0009B638}" destId="{0A7D34D0-C756-4761-BFBB-090C0D238796}" srcOrd="0" destOrd="0" presId="urn:microsoft.com/office/officeart/2018/2/layout/IconVerticalSolidList"/>
    <dgm:cxn modelId="{2F733434-5C5A-4A75-9429-A6192A222456}" type="presOf" srcId="{04419447-193C-4E57-A475-50DE5C20DAA9}" destId="{38B7A8FE-8779-4E07-98D3-2F389447CDA3}" srcOrd="0" destOrd="4" presId="urn:microsoft.com/office/officeart/2018/2/layout/IconVerticalSolidList"/>
    <dgm:cxn modelId="{B0B4EC3A-F30E-4E36-8EBB-C2B3EBAD16E6}" srcId="{C3FF87FD-8C9B-4512-B35C-017321C7A803}" destId="{0455551A-E1E7-410F-8BA7-E26D0009B638}" srcOrd="1" destOrd="0" parTransId="{B7039527-C019-40DC-ABD1-F324D3F26CF1}" sibTransId="{2B456592-FB89-47D4-B3A4-CFB3B9B6A7E2}"/>
    <dgm:cxn modelId="{3E076842-BE04-46AA-9463-AED4BCFD8DCB}" type="presOf" srcId="{CB828B2B-983B-49BF-85A7-A4A48160EBB3}" destId="{38B7A8FE-8779-4E07-98D3-2F389447CDA3}" srcOrd="0" destOrd="2" presId="urn:microsoft.com/office/officeart/2018/2/layout/IconVerticalSolidList"/>
    <dgm:cxn modelId="{61D44E71-14C7-4C0B-A433-56631CB3DE4A}" srcId="{D9A802D3-423A-46DF-AA52-79B956A41A81}" destId="{27A6004A-7DA9-46EB-A880-8293AC6C5C82}" srcOrd="3" destOrd="0" parTransId="{220D129B-ACBA-4139-8ADD-935697995433}" sibTransId="{8B3171FA-FBFD-4E5B-996C-307487A22E63}"/>
    <dgm:cxn modelId="{22499A55-E881-4664-A74E-FEDFA8D54C72}" type="presOf" srcId="{27A6004A-7DA9-46EB-A880-8293AC6C5C82}" destId="{38B7A8FE-8779-4E07-98D3-2F389447CDA3}" srcOrd="0" destOrd="3" presId="urn:microsoft.com/office/officeart/2018/2/layout/IconVerticalSolidList"/>
    <dgm:cxn modelId="{BD1CE08A-7C9B-4E70-B73D-0DBF2E7BAC94}" srcId="{D9A802D3-423A-46DF-AA52-79B956A41A81}" destId="{04419447-193C-4E57-A475-50DE5C20DAA9}" srcOrd="4" destOrd="0" parTransId="{9BF6FB68-047D-4B1B-AB42-D3D809D212A7}" sibTransId="{1661847C-25F8-4BB8-ACD3-EAE5D5EFE72F}"/>
    <dgm:cxn modelId="{81FB8C93-256D-4844-B117-406E672B62EC}" type="presOf" srcId="{BD47DDB4-B272-480A-81F8-90448B44678A}" destId="{38B7A8FE-8779-4E07-98D3-2F389447CDA3}" srcOrd="0" destOrd="0" presId="urn:microsoft.com/office/officeart/2018/2/layout/IconVerticalSolidList"/>
    <dgm:cxn modelId="{C7381F99-03D8-4F45-8C18-CB82E23B8409}" type="presOf" srcId="{D9A802D3-423A-46DF-AA52-79B956A41A81}" destId="{04AD4C44-3AAA-4261-A058-89678899308C}" srcOrd="0" destOrd="0" presId="urn:microsoft.com/office/officeart/2018/2/layout/IconVerticalSolidList"/>
    <dgm:cxn modelId="{464A02A5-8A11-4115-B4F6-541B34C1EBFC}" srcId="{D9A802D3-423A-46DF-AA52-79B956A41A81}" destId="{BD47DDB4-B272-480A-81F8-90448B44678A}" srcOrd="0" destOrd="0" parTransId="{AC749638-91E3-40BA-BCE9-267A77C14621}" sibTransId="{D561F599-8941-45F5-A205-0054CC25049E}"/>
    <dgm:cxn modelId="{F2F4F1A6-F322-483B-BD68-BAE5B3E73F71}" srcId="{D9A802D3-423A-46DF-AA52-79B956A41A81}" destId="{3D56E485-B194-41DE-BB16-E046FC536FFF}" srcOrd="1" destOrd="0" parTransId="{A437C2EB-2946-4251-90CD-58F2FC29908A}" sibTransId="{DE296BFC-5EBA-4D63-A910-04828D710E64}"/>
    <dgm:cxn modelId="{412E17B2-82A4-4F25-ACB5-0C663DA3FA18}" type="presOf" srcId="{C2C486A6-48A1-4644-A2BE-46237ACCD1BD}" destId="{38B7A8FE-8779-4E07-98D3-2F389447CDA3}" srcOrd="0" destOrd="5" presId="urn:microsoft.com/office/officeart/2018/2/layout/IconVerticalSolidList"/>
    <dgm:cxn modelId="{9A3CFCBF-E91B-4D4B-931D-EB3865137546}" type="presOf" srcId="{3D56E485-B194-41DE-BB16-E046FC536FFF}" destId="{38B7A8FE-8779-4E07-98D3-2F389447CDA3}" srcOrd="0" destOrd="1" presId="urn:microsoft.com/office/officeart/2018/2/layout/IconVerticalSolidList"/>
    <dgm:cxn modelId="{F5796DC0-49CE-427B-BA0D-284DAC93D56F}" srcId="{C3FF87FD-8C9B-4512-B35C-017321C7A803}" destId="{79ACE81B-D9F4-4A8E-BEA3-A33D90C117E2}" srcOrd="0" destOrd="0" parTransId="{3E8C5A54-E7BB-4351-ADF8-87FA83AFCC16}" sibTransId="{0BA5DDFB-8010-4B1A-BC3D-2FB532DB1E2F}"/>
    <dgm:cxn modelId="{D12871C9-35C4-44BD-9FA5-D85C5F64D2F0}" type="presOf" srcId="{C3FF87FD-8C9B-4512-B35C-017321C7A803}" destId="{F657C3EB-CEC8-4FCE-B4D1-5EA98C1E38A0}" srcOrd="0" destOrd="0" presId="urn:microsoft.com/office/officeart/2018/2/layout/IconVerticalSolidList"/>
    <dgm:cxn modelId="{02D48ECF-C64C-4E44-904A-68A94E0A8EA9}" srcId="{C3FF87FD-8C9B-4512-B35C-017321C7A803}" destId="{D9A802D3-423A-46DF-AA52-79B956A41A81}" srcOrd="2" destOrd="0" parTransId="{349596B6-7CD3-48A8-BE04-446C1D1876B0}" sibTransId="{F5C23322-019B-4E5C-91E2-E71EBB7040CF}"/>
    <dgm:cxn modelId="{B6B37BE1-DCEE-4A6D-9E38-377AE94B769C}" type="presOf" srcId="{79ACE81B-D9F4-4A8E-BEA3-A33D90C117E2}" destId="{C782D581-AF31-4881-B909-A466EFB1C07F}" srcOrd="0" destOrd="0" presId="urn:microsoft.com/office/officeart/2018/2/layout/IconVerticalSolidList"/>
    <dgm:cxn modelId="{65B230F1-3BD8-49EE-A720-6A3850479E87}" srcId="{D9A802D3-423A-46DF-AA52-79B956A41A81}" destId="{C2C486A6-48A1-4644-A2BE-46237ACCD1BD}" srcOrd="5" destOrd="0" parTransId="{783ACC53-6694-4A96-95AB-CF8BD23F340E}" sibTransId="{F70E7122-16A9-4799-8EF4-112CFD2B608D}"/>
    <dgm:cxn modelId="{58D3E2CF-D12F-4650-910B-C29D726996CC}" type="presParOf" srcId="{F657C3EB-CEC8-4FCE-B4D1-5EA98C1E38A0}" destId="{B6E9BF16-5EAB-444F-900A-0CEA928FE647}" srcOrd="0" destOrd="0" presId="urn:microsoft.com/office/officeart/2018/2/layout/IconVerticalSolidList"/>
    <dgm:cxn modelId="{45C63C03-5205-413C-8ED4-BA044ED2E5B9}" type="presParOf" srcId="{B6E9BF16-5EAB-444F-900A-0CEA928FE647}" destId="{BC423133-E34F-4785-879C-A3C57CA7F417}" srcOrd="0" destOrd="0" presId="urn:microsoft.com/office/officeart/2018/2/layout/IconVerticalSolidList"/>
    <dgm:cxn modelId="{F06C6948-AE38-4B22-AA68-60A5D3FE565D}" type="presParOf" srcId="{B6E9BF16-5EAB-444F-900A-0CEA928FE647}" destId="{612AF03E-3D75-4C14-AA7D-B30A6FDC34F7}" srcOrd="1" destOrd="0" presId="urn:microsoft.com/office/officeart/2018/2/layout/IconVerticalSolidList"/>
    <dgm:cxn modelId="{9E71BC10-1B39-4F88-A8D4-ABC9AAFCB393}" type="presParOf" srcId="{B6E9BF16-5EAB-444F-900A-0CEA928FE647}" destId="{C9616AB7-CA41-4BA5-8138-5CC83CA9590B}" srcOrd="2" destOrd="0" presId="urn:microsoft.com/office/officeart/2018/2/layout/IconVerticalSolidList"/>
    <dgm:cxn modelId="{C79DD142-EE7E-461C-8027-5F3868AB65CA}" type="presParOf" srcId="{B6E9BF16-5EAB-444F-900A-0CEA928FE647}" destId="{C782D581-AF31-4881-B909-A466EFB1C07F}" srcOrd="3" destOrd="0" presId="urn:microsoft.com/office/officeart/2018/2/layout/IconVerticalSolidList"/>
    <dgm:cxn modelId="{3E829897-A677-4600-8581-68FDFCD367FA}" type="presParOf" srcId="{F657C3EB-CEC8-4FCE-B4D1-5EA98C1E38A0}" destId="{8ACE6C47-3570-46B6-8C3B-F2E892DA796F}" srcOrd="1" destOrd="0" presId="urn:microsoft.com/office/officeart/2018/2/layout/IconVerticalSolidList"/>
    <dgm:cxn modelId="{8FEFE4DE-06FA-4463-8CEC-22EB2FD7E500}" type="presParOf" srcId="{F657C3EB-CEC8-4FCE-B4D1-5EA98C1E38A0}" destId="{043A213E-1B51-414C-AA7E-7B8F646DACEC}" srcOrd="2" destOrd="0" presId="urn:microsoft.com/office/officeart/2018/2/layout/IconVerticalSolidList"/>
    <dgm:cxn modelId="{246C1FB4-34B9-4C1C-ABDC-59A32113C42F}" type="presParOf" srcId="{043A213E-1B51-414C-AA7E-7B8F646DACEC}" destId="{B1F0DF1D-2CD5-4FC7-83EE-B3D9015C044F}" srcOrd="0" destOrd="0" presId="urn:microsoft.com/office/officeart/2018/2/layout/IconVerticalSolidList"/>
    <dgm:cxn modelId="{6450954F-5433-44D6-8EF1-B04760AB5DFD}" type="presParOf" srcId="{043A213E-1B51-414C-AA7E-7B8F646DACEC}" destId="{23B29BF9-43DB-4199-A521-3F3CF456DC5E}" srcOrd="1" destOrd="0" presId="urn:microsoft.com/office/officeart/2018/2/layout/IconVerticalSolidList"/>
    <dgm:cxn modelId="{F8F4EFD4-E7C4-4CE5-8D05-37BF47BAF584}" type="presParOf" srcId="{043A213E-1B51-414C-AA7E-7B8F646DACEC}" destId="{9DF30C82-F754-4419-B465-FE9DB66C57B7}" srcOrd="2" destOrd="0" presId="urn:microsoft.com/office/officeart/2018/2/layout/IconVerticalSolidList"/>
    <dgm:cxn modelId="{D424DF24-2E5E-472E-BF89-0CBD804D03E9}" type="presParOf" srcId="{043A213E-1B51-414C-AA7E-7B8F646DACEC}" destId="{0A7D34D0-C756-4761-BFBB-090C0D238796}" srcOrd="3" destOrd="0" presId="urn:microsoft.com/office/officeart/2018/2/layout/IconVerticalSolidList"/>
    <dgm:cxn modelId="{5570F821-1C1B-45FE-ADA4-40AF23B3CEF4}" type="presParOf" srcId="{F657C3EB-CEC8-4FCE-B4D1-5EA98C1E38A0}" destId="{5C264C3D-F95D-4F98-ABEA-E7C45AF8B1F9}" srcOrd="3" destOrd="0" presId="urn:microsoft.com/office/officeart/2018/2/layout/IconVerticalSolidList"/>
    <dgm:cxn modelId="{1CEFFA0C-88F3-4096-923A-03EB9DAF88E3}" type="presParOf" srcId="{F657C3EB-CEC8-4FCE-B4D1-5EA98C1E38A0}" destId="{3C899A30-76B2-4086-B9B6-2BAF968B6A9F}" srcOrd="4" destOrd="0" presId="urn:microsoft.com/office/officeart/2018/2/layout/IconVerticalSolidList"/>
    <dgm:cxn modelId="{9861A383-F0D3-47D3-9F41-87DA269EF979}" type="presParOf" srcId="{3C899A30-76B2-4086-B9B6-2BAF968B6A9F}" destId="{50C62C83-B390-4FB0-AACE-DD5A1A3780BB}" srcOrd="0" destOrd="0" presId="urn:microsoft.com/office/officeart/2018/2/layout/IconVerticalSolidList"/>
    <dgm:cxn modelId="{FD343ED9-B4C1-4CAD-A4D3-5CFC2492CA40}" type="presParOf" srcId="{3C899A30-76B2-4086-B9B6-2BAF968B6A9F}" destId="{EE83A596-4A2F-48F7-A0B6-422FDA32D7BC}" srcOrd="1" destOrd="0" presId="urn:microsoft.com/office/officeart/2018/2/layout/IconVerticalSolidList"/>
    <dgm:cxn modelId="{FF0A2E7A-1826-4D88-A5B3-462681027CBF}" type="presParOf" srcId="{3C899A30-76B2-4086-B9B6-2BAF968B6A9F}" destId="{E9359FDD-AE6C-4BDE-A2FC-D5D0C69249B4}" srcOrd="2" destOrd="0" presId="urn:microsoft.com/office/officeart/2018/2/layout/IconVerticalSolidList"/>
    <dgm:cxn modelId="{24DF7E96-3567-4303-A002-30E2A68CA631}" type="presParOf" srcId="{3C899A30-76B2-4086-B9B6-2BAF968B6A9F}" destId="{04AD4C44-3AAA-4261-A058-89678899308C}" srcOrd="3" destOrd="0" presId="urn:microsoft.com/office/officeart/2018/2/layout/IconVerticalSolidList"/>
    <dgm:cxn modelId="{2C349E0C-3A74-45FB-9076-44AAED3564B2}" type="presParOf" srcId="{3C899A30-76B2-4086-B9B6-2BAF968B6A9F}" destId="{38B7A8FE-8779-4E07-98D3-2F389447CDA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23133-E34F-4785-879C-A3C57CA7F417}">
      <dsp:nvSpPr>
        <dsp:cNvPr id="0" name=""/>
        <dsp:cNvSpPr/>
      </dsp:nvSpPr>
      <dsp:spPr>
        <a:xfrm>
          <a:off x="-138067" y="8955"/>
          <a:ext cx="6797675" cy="1609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AF03E-3D75-4C14-AA7D-B30A6FDC34F7}">
      <dsp:nvSpPr>
        <dsp:cNvPr id="0" name=""/>
        <dsp:cNvSpPr/>
      </dsp:nvSpPr>
      <dsp:spPr>
        <a:xfrm>
          <a:off x="348697" y="371012"/>
          <a:ext cx="885028" cy="885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2D581-AF31-4881-B909-A466EFB1C07F}">
      <dsp:nvSpPr>
        <dsp:cNvPr id="0" name=""/>
        <dsp:cNvSpPr/>
      </dsp:nvSpPr>
      <dsp:spPr>
        <a:xfrm>
          <a:off x="1720492" y="8955"/>
          <a:ext cx="4935479" cy="160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01" tIns="170301" rIns="170301" bIns="1703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https://garineiudi.org.il</a:t>
          </a:r>
          <a:endParaRPr lang="en-US" sz="2500" kern="1200"/>
        </a:p>
      </dsp:txBody>
      <dsp:txXfrm>
        <a:off x="1720492" y="8955"/>
        <a:ext cx="4935479" cy="1609142"/>
      </dsp:txXfrm>
    </dsp:sp>
    <dsp:sp modelId="{B1F0DF1D-2CD5-4FC7-83EE-B3D9015C044F}">
      <dsp:nvSpPr>
        <dsp:cNvPr id="0" name=""/>
        <dsp:cNvSpPr/>
      </dsp:nvSpPr>
      <dsp:spPr>
        <a:xfrm>
          <a:off x="-138067" y="2020384"/>
          <a:ext cx="6797675" cy="16091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29BF9-43DB-4199-A521-3F3CF456DC5E}">
      <dsp:nvSpPr>
        <dsp:cNvPr id="0" name=""/>
        <dsp:cNvSpPr/>
      </dsp:nvSpPr>
      <dsp:spPr>
        <a:xfrm>
          <a:off x="348697" y="2382441"/>
          <a:ext cx="885028" cy="88502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D34D0-C756-4761-BFBB-090C0D238796}">
      <dsp:nvSpPr>
        <dsp:cNvPr id="0" name=""/>
        <dsp:cNvSpPr/>
      </dsp:nvSpPr>
      <dsp:spPr>
        <a:xfrm>
          <a:off x="1720492" y="2020384"/>
          <a:ext cx="4935479" cy="160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01" tIns="170301" rIns="170301" bIns="1703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project is operational.</a:t>
          </a:r>
        </a:p>
      </dsp:txBody>
      <dsp:txXfrm>
        <a:off x="1720492" y="2020384"/>
        <a:ext cx="4935479" cy="1609142"/>
      </dsp:txXfrm>
    </dsp:sp>
    <dsp:sp modelId="{50C62C83-B390-4FB0-AACE-DD5A1A3780BB}">
      <dsp:nvSpPr>
        <dsp:cNvPr id="0" name=""/>
        <dsp:cNvSpPr/>
      </dsp:nvSpPr>
      <dsp:spPr>
        <a:xfrm>
          <a:off x="-138067" y="4031813"/>
          <a:ext cx="6797675" cy="1609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3A596-4A2F-48F7-A0B6-422FDA32D7BC}">
      <dsp:nvSpPr>
        <dsp:cNvPr id="0" name=""/>
        <dsp:cNvSpPr/>
      </dsp:nvSpPr>
      <dsp:spPr>
        <a:xfrm>
          <a:off x="348697" y="4393870"/>
          <a:ext cx="885028" cy="88502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4C44-3AAA-4261-A058-89678899308C}">
      <dsp:nvSpPr>
        <dsp:cNvPr id="0" name=""/>
        <dsp:cNvSpPr/>
      </dsp:nvSpPr>
      <dsp:spPr>
        <a:xfrm>
          <a:off x="1681215" y="4031813"/>
          <a:ext cx="3058953" cy="160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01" tIns="170301" rIns="170301" bIns="1703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 dirty="0"/>
            <a:t>Key Functionalities:</a:t>
          </a:r>
          <a:endParaRPr lang="en-US" sz="2500" kern="1200" dirty="0"/>
        </a:p>
      </dsp:txBody>
      <dsp:txXfrm>
        <a:off x="1681215" y="4031813"/>
        <a:ext cx="3058953" cy="1609142"/>
      </dsp:txXfrm>
    </dsp:sp>
    <dsp:sp modelId="{38B7A8FE-8779-4E07-98D3-2F389447CDA3}">
      <dsp:nvSpPr>
        <dsp:cNvPr id="0" name=""/>
        <dsp:cNvSpPr/>
      </dsp:nvSpPr>
      <dsp:spPr>
        <a:xfrm>
          <a:off x="4499674" y="4031813"/>
          <a:ext cx="2436068" cy="160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01" tIns="170301" rIns="170301" bIns="170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i="0" kern="1200" dirty="0"/>
            <a:t>- Registration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i="0" kern="1200" dirty="0"/>
            <a:t>- Login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i="0" kern="1200" dirty="0"/>
            <a:t>- Data manipulation (Add, Edit, Remove)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i="0" kern="1200" dirty="0"/>
            <a:t>- Data viewing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i="0" kern="1200" dirty="0"/>
            <a:t>- Responsive UI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- Cross Platform</a:t>
          </a:r>
        </a:p>
      </dsp:txBody>
      <dsp:txXfrm>
        <a:off x="4499674" y="4031813"/>
        <a:ext cx="2436068" cy="160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61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84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559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87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85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703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18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562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93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06726E-2662-174E-AF43-DBFAEA4D7692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EAF548-2F42-A947-A53D-F1449FBBE286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5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3F7F58-CAAF-24A2-C26B-3409A4146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67D1D5-186A-A7DF-BBDE-62A98DC05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b="1"/>
              <a:t>Osim Seder</a:t>
            </a:r>
            <a:endParaRPr lang="en-IL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B2C04-1721-7D3B-6C69-7EA518C93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IL">
                <a:solidFill>
                  <a:schemeClr val="tx1">
                    <a:lumMod val="85000"/>
                    <a:lumOff val="15000"/>
                  </a:schemeClr>
                </a:solidFill>
              </a:rPr>
              <a:t>After Passover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646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2E1EB-33AA-C091-BE7E-4C97FAC6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L" sz="3600">
                <a:solidFill>
                  <a:srgbClr val="FFFFFF"/>
                </a:solidFill>
              </a:rPr>
              <a:t>General Progress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A1C7FA5-E363-0F8D-1509-6C8564F0E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178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05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B2E9C-5DFF-DBF1-E6D6-6439B739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Proof Of 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BB0D9-F046-38ED-2898-4C8E0408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87" y="640080"/>
            <a:ext cx="4193722" cy="3602736"/>
          </a:xfrm>
          <a:prstGeom prst="rect">
            <a:avLst/>
          </a:prstGeom>
        </p:spPr>
      </p:pic>
      <p:sp>
        <p:nvSpPr>
          <p:cNvPr id="1072" name="Rectangle 107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crosoft Laptop 4 - 15&quot; inches Screen, AMD R7/Windows 10 Home/8GB RAM/256  GB SSD/ Platinum - (5UI-00049)">
            <a:extLst>
              <a:ext uri="{FF2B5EF4-FFF2-40B4-BE49-F238E27FC236}">
                <a16:creationId xmlns:a16="http://schemas.microsoft.com/office/drawing/2014/main" id="{71E5E21E-7C10-FEB1-10BD-9647B4386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640080"/>
            <a:ext cx="360273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Rectangle 107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136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B2E9C-5DFF-DBF1-E6D6-6439B739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Gantt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EEA0A-93B1-0370-1D24-5DB9C1595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5" y="1125850"/>
            <a:ext cx="11958603" cy="27504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623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FFE9-50A5-B637-D05F-A53271D2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Survey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D361-FA87-5808-D49B-E8F0A2BD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560"/>
            <a:ext cx="10515600" cy="4649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Survey Overview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: Please provide detailed feedback to help us improve. Rate user satisfaction from 1 (bad) to 5 (very good). </a:t>
            </a:r>
          </a:p>
          <a:p>
            <a:pPr marL="0" indent="0">
              <a:buNone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Survey Categories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Registration</a:t>
            </a:r>
          </a:p>
          <a:p>
            <a:pPr lvl="1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Login</a:t>
            </a:r>
          </a:p>
          <a:p>
            <a:pPr lvl="1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Student Interaction</a:t>
            </a:r>
          </a:p>
          <a:p>
            <a:pPr lvl="1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Staff Interaction</a:t>
            </a:r>
          </a:p>
          <a:p>
            <a:pPr lvl="2"/>
            <a:r>
              <a:rPr lang="en-US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House Management</a:t>
            </a:r>
          </a:p>
          <a:p>
            <a:pPr lvl="2"/>
            <a:r>
              <a:rPr lang="en-US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Group Management</a:t>
            </a:r>
          </a:p>
          <a:p>
            <a:pPr lvl="2"/>
            <a:r>
              <a:rPr lang="en-US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Task Management</a:t>
            </a:r>
          </a:p>
          <a:p>
            <a:pPr lvl="1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Overall User Interface (UI)</a:t>
            </a:r>
            <a:endParaRPr lang="en-US" sz="1400" dirty="0">
              <a:latin typeface="Aptos" panose="020B0004020202020204" pitchFamily="34" charset="0"/>
            </a:endParaRPr>
          </a:p>
          <a:p>
            <a:pPr algn="l"/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Survey Questions for Each Category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Was it easy to use the page?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How intuitive were the interactions?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How would you rate the response time?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How clear was the information presented?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Open Text Field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: Please provide general notes and ideas on how to improve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765911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149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Retrospect</vt:lpstr>
      <vt:lpstr>Osim Seder</vt:lpstr>
      <vt:lpstr>General Progress</vt:lpstr>
      <vt:lpstr>Proof Of Concept</vt:lpstr>
      <vt:lpstr>Gantt</vt:lpstr>
      <vt:lpstr>Survey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koteret</dc:title>
  <dc:creator>Feliks Roizman</dc:creator>
  <cp:lastModifiedBy>Yoav Avital</cp:lastModifiedBy>
  <cp:revision>9</cp:revision>
  <dcterms:created xsi:type="dcterms:W3CDTF">2024-05-05T16:19:28Z</dcterms:created>
  <dcterms:modified xsi:type="dcterms:W3CDTF">2024-05-06T20:46:08Z</dcterms:modified>
</cp:coreProperties>
</file>